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8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0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5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65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1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AF0-4EBF-44EA-ADB2-F9F4959B8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Contributing factors to win a superbowl</a:t>
            </a:r>
          </a:p>
        </p:txBody>
      </p:sp>
    </p:spTree>
    <p:extLst>
      <p:ext uri="{BB962C8B-B14F-4D97-AF65-F5344CB8AC3E}">
        <p14:creationId xmlns:p14="http://schemas.microsoft.com/office/powerpoint/2010/main" val="1739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006A-B1C3-4B51-AC28-B8F1D08D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F45-CEC4-42FA-BF21-E21176517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Financial</a:t>
            </a:r>
          </a:p>
          <a:p>
            <a:pPr lvl="1"/>
            <a:r>
              <a:rPr lang="en-US" sz="2500" dirty="0"/>
              <a:t>Big market vs small market</a:t>
            </a:r>
          </a:p>
          <a:p>
            <a:pPr lvl="1"/>
            <a:r>
              <a:rPr lang="en-US" sz="2500" dirty="0"/>
              <a:t>Proximity of salary cap</a:t>
            </a:r>
          </a:p>
          <a:p>
            <a:pPr lvl="1"/>
            <a:r>
              <a:rPr lang="en-US" sz="2500" dirty="0"/>
              <a:t>Average player salary</a:t>
            </a:r>
          </a:p>
          <a:p>
            <a:pPr lvl="1"/>
            <a:r>
              <a:rPr lang="en-US" sz="2500" dirty="0"/>
              <a:t>Average team salaries</a:t>
            </a:r>
          </a:p>
          <a:p>
            <a:r>
              <a:rPr lang="en-US" sz="2900" dirty="0"/>
              <a:t>Geographic impact</a:t>
            </a:r>
          </a:p>
          <a:p>
            <a:pPr lvl="1"/>
            <a:r>
              <a:rPr lang="en-US" sz="2500" dirty="0"/>
              <a:t>Travel distances</a:t>
            </a:r>
          </a:p>
          <a:p>
            <a:pPr lvl="1"/>
            <a:r>
              <a:rPr lang="en-US" sz="2500" dirty="0"/>
              <a:t>Injuries Domes vs outdoor</a:t>
            </a:r>
          </a:p>
          <a:p>
            <a:pPr lvl="1"/>
            <a:r>
              <a:rPr lang="en-US" sz="2500" dirty="0"/>
              <a:t>Score changes dome vs outdoor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DACC-EA10-4568-9A3E-38C3B5458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Offensive stats</a:t>
            </a:r>
          </a:p>
          <a:p>
            <a:pPr lvl="1"/>
            <a:r>
              <a:rPr lang="en-US" sz="2500" dirty="0"/>
              <a:t>Completion %</a:t>
            </a:r>
          </a:p>
          <a:p>
            <a:pPr lvl="1"/>
            <a:r>
              <a:rPr lang="en-US" sz="2500" dirty="0"/>
              <a:t>Rushing yards</a:t>
            </a:r>
          </a:p>
          <a:p>
            <a:r>
              <a:rPr lang="en-US" sz="2500" dirty="0"/>
              <a:t>Defensive stats</a:t>
            </a:r>
          </a:p>
          <a:p>
            <a:pPr lvl="1"/>
            <a:r>
              <a:rPr lang="en-US" sz="2300" dirty="0"/>
              <a:t># sacks</a:t>
            </a:r>
          </a:p>
          <a:p>
            <a:pPr lvl="1"/>
            <a:r>
              <a:rPr lang="en-US" sz="2300" dirty="0"/>
              <a:t># </a:t>
            </a:r>
            <a:r>
              <a:rPr lang="en-US" sz="2300" dirty="0" err="1"/>
              <a:t>icps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281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069-00DD-4AC6-8CF4-9FE6ACA2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10 season Statistics on winner and loser of Superbowl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45878-4CE8-D046-82E8-7BBBEB3DE71A}"/>
              </a:ext>
            </a:extLst>
          </p:cNvPr>
          <p:cNvSpPr txBox="1"/>
          <p:nvPr/>
        </p:nvSpPr>
        <p:spPr>
          <a:xfrm>
            <a:off x="1449217" y="2188028"/>
            <a:ext cx="764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 record for win loss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points accrued throughout the season for Superbowl winner and loser </a:t>
            </a:r>
          </a:p>
        </p:txBody>
      </p:sp>
    </p:spTree>
    <p:extLst>
      <p:ext uri="{BB962C8B-B14F-4D97-AF65-F5344CB8AC3E}">
        <p14:creationId xmlns:p14="http://schemas.microsoft.com/office/powerpoint/2010/main" val="19816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C1B-DECE-4857-BE03-EAE90BA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Scores! 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9989A-9336-AC45-BA92-3B18D565F0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C3BF5-5149-D345-BABF-44E4F3115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322323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69F0-05DC-4E0F-B288-CE5C0F4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 win loss record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2487C-B7AC-4725-B196-2DD7E88EE6A7}"/>
              </a:ext>
            </a:extLst>
          </p:cNvPr>
          <p:cNvSpPr txBox="1"/>
          <p:nvPr/>
        </p:nvSpPr>
        <p:spPr>
          <a:xfrm>
            <a:off x="4598633" y="563995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Loser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EBB960D-2C2F-954F-BB2D-6B9632E8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982357"/>
            <a:ext cx="4571999" cy="3275444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7AD8EA5-916C-0942-8FC5-43399FDFA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32" y="1982357"/>
            <a:ext cx="4728528" cy="32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E34-AAF4-49D1-975D-5AD82BE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Points scored throughout the season before the </a:t>
            </a:r>
            <a:r>
              <a:rPr lang="en-US" dirty="0" err="1"/>
              <a:t>superbowl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37DEE-0732-4732-86F8-9C999659D967}"/>
              </a:ext>
            </a:extLst>
          </p:cNvPr>
          <p:cNvSpPr txBox="1"/>
          <p:nvPr/>
        </p:nvSpPr>
        <p:spPr>
          <a:xfrm>
            <a:off x="4607511" y="555742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Loser</a:t>
            </a:r>
          </a:p>
        </p:txBody>
      </p:sp>
      <p:pic>
        <p:nvPicPr>
          <p:cNvPr id="10" name="Content Placeholder 9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76C98C5F-7F63-6348-B821-4162A523C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C43D83D-1A50-CA41-A40D-95001B9ADC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12432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E8AA-BC84-45A6-8010-440A7FB1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spending comparison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94265F-FC5B-410D-AA52-7052F2E39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5978" y="1864194"/>
            <a:ext cx="5043987" cy="36133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E5E3D-CFEE-4591-89C9-2E0D0F9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65" y="1864195"/>
            <a:ext cx="5487650" cy="3613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96EDA8-164A-4CBC-82E3-FB412A021AE4}"/>
              </a:ext>
            </a:extLst>
          </p:cNvPr>
          <p:cNvSpPr txBox="1"/>
          <p:nvPr/>
        </p:nvSpPr>
        <p:spPr>
          <a:xfrm>
            <a:off x="4607511" y="555742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3312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7441-CE7B-4C0B-AE5D-D35B610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10 season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624C7-5EEF-4F83-BB51-21AC047F62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380" y="1919704"/>
            <a:ext cx="5249446" cy="36377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CAB02B-D125-4874-950A-837B401AF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2826" y="1919704"/>
            <a:ext cx="4965700" cy="36377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77F15-EB11-4511-9A50-BCC342799934}"/>
              </a:ext>
            </a:extLst>
          </p:cNvPr>
          <p:cNvSpPr txBox="1"/>
          <p:nvPr/>
        </p:nvSpPr>
        <p:spPr>
          <a:xfrm>
            <a:off x="4607511" y="555742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None</a:t>
            </a:r>
          </a:p>
        </p:txBody>
      </p:sp>
    </p:spTree>
    <p:extLst>
      <p:ext uri="{BB962C8B-B14F-4D97-AF65-F5344CB8AC3E}">
        <p14:creationId xmlns:p14="http://schemas.microsoft.com/office/powerpoint/2010/main" val="2717940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1873</TotalTime>
  <Words>107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Contributing factors to win a superbowl</vt:lpstr>
      <vt:lpstr>PowerPoint Presentation</vt:lpstr>
      <vt:lpstr>Last 10 season Statistics on winner and loser of Superbowl</vt:lpstr>
      <vt:lpstr>Final Scores!  </vt:lpstr>
      <vt:lpstr>Season win loss record</vt:lpstr>
      <vt:lpstr>Total Points scored throughout the season before the superbowl</vt:lpstr>
      <vt:lpstr>Defensive spending comparison</vt:lpstr>
      <vt:lpstr>Last 10 season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win a superbowl</dc:title>
  <dc:creator>chris ladymon</dc:creator>
  <cp:lastModifiedBy>Jennifer Garnett</cp:lastModifiedBy>
  <cp:revision>11</cp:revision>
  <dcterms:created xsi:type="dcterms:W3CDTF">2020-01-25T19:38:55Z</dcterms:created>
  <dcterms:modified xsi:type="dcterms:W3CDTF">2020-02-01T16:07:48Z</dcterms:modified>
</cp:coreProperties>
</file>