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32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3801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302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953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64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1508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2651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0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3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319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EF78E3-FDA3-4D28-AAA2-0B81F349A39D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2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24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AAF0-4EBF-44EA-ADB2-F9F4959B8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Contributing factors to win a superbowl</a:t>
            </a:r>
          </a:p>
        </p:txBody>
      </p:sp>
    </p:spTree>
    <p:extLst>
      <p:ext uri="{BB962C8B-B14F-4D97-AF65-F5344CB8AC3E}">
        <p14:creationId xmlns:p14="http://schemas.microsoft.com/office/powerpoint/2010/main" val="17392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006A-B1C3-4B51-AC28-B8F1D08D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CF45-CEC4-42FA-BF21-E211765175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900" dirty="0"/>
              <a:t>Financial</a:t>
            </a:r>
          </a:p>
          <a:p>
            <a:pPr lvl="1"/>
            <a:r>
              <a:rPr lang="en-US" sz="2500" dirty="0"/>
              <a:t>Big market vs small market</a:t>
            </a:r>
          </a:p>
          <a:p>
            <a:pPr lvl="1"/>
            <a:r>
              <a:rPr lang="en-US" sz="2500" dirty="0"/>
              <a:t>Proximity of salary cap</a:t>
            </a:r>
          </a:p>
          <a:p>
            <a:pPr lvl="1"/>
            <a:r>
              <a:rPr lang="en-US" sz="2500" dirty="0"/>
              <a:t>Average player salary</a:t>
            </a:r>
          </a:p>
          <a:p>
            <a:pPr lvl="1"/>
            <a:r>
              <a:rPr lang="en-US" sz="2500" dirty="0"/>
              <a:t>Average team salaries</a:t>
            </a:r>
          </a:p>
          <a:p>
            <a:r>
              <a:rPr lang="en-US" sz="2900" dirty="0"/>
              <a:t>Geographic impact</a:t>
            </a:r>
          </a:p>
          <a:p>
            <a:pPr lvl="1"/>
            <a:r>
              <a:rPr lang="en-US" sz="2500" dirty="0"/>
              <a:t>Travel distances</a:t>
            </a:r>
          </a:p>
          <a:p>
            <a:pPr lvl="1"/>
            <a:r>
              <a:rPr lang="en-US" sz="2500" dirty="0"/>
              <a:t>Injuries Domes vs outdoor</a:t>
            </a:r>
          </a:p>
          <a:p>
            <a:pPr lvl="1"/>
            <a:r>
              <a:rPr lang="en-US" sz="2500" dirty="0"/>
              <a:t>Score changes dome vs outdoor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1DACC-EA10-4568-9A3E-38C3B5458E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700" dirty="0"/>
              <a:t>Offensive stats</a:t>
            </a:r>
          </a:p>
          <a:p>
            <a:pPr lvl="1"/>
            <a:r>
              <a:rPr lang="en-US" sz="2500" dirty="0"/>
              <a:t>Completion %</a:t>
            </a:r>
          </a:p>
          <a:p>
            <a:pPr lvl="1"/>
            <a:r>
              <a:rPr lang="en-US" sz="2500" dirty="0"/>
              <a:t>Rushing yards</a:t>
            </a:r>
          </a:p>
          <a:p>
            <a:r>
              <a:rPr lang="en-US" sz="2500" dirty="0"/>
              <a:t>Defensive stats</a:t>
            </a:r>
          </a:p>
          <a:p>
            <a:pPr lvl="1"/>
            <a:r>
              <a:rPr lang="en-US" sz="2300" dirty="0"/>
              <a:t># sacks</a:t>
            </a:r>
          </a:p>
          <a:p>
            <a:pPr lvl="1"/>
            <a:r>
              <a:rPr lang="en-US" sz="2300" dirty="0"/>
              <a:t># </a:t>
            </a:r>
            <a:r>
              <a:rPr lang="en-US" sz="2300" dirty="0" err="1"/>
              <a:t>icps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52814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E069-00DD-4AC6-8CF4-9FE6ACA2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283C-FB2B-40F6-8382-4C024B53E0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Dead Money: refers to salary cap money a team is spending on a player no longer with the team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69FDC-DB72-4054-8A39-80FD1CED6C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165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1730</TotalTime>
  <Words>69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Contributing factors to win a superbowl</vt:lpstr>
      <vt:lpstr>Overview</vt:lpstr>
      <vt:lpstr>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Contributing factors to win a superbowl</dc:title>
  <dc:creator>chris ladymon</dc:creator>
  <cp:lastModifiedBy>chris ladymon</cp:lastModifiedBy>
  <cp:revision>5</cp:revision>
  <dcterms:created xsi:type="dcterms:W3CDTF">2020-01-25T19:38:55Z</dcterms:created>
  <dcterms:modified xsi:type="dcterms:W3CDTF">2020-01-27T00:29:32Z</dcterms:modified>
</cp:coreProperties>
</file>