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539" r:id="rId2"/>
    <p:sldId id="474" r:id="rId3"/>
    <p:sldId id="521" r:id="rId4"/>
    <p:sldId id="526" r:id="rId5"/>
    <p:sldId id="532" r:id="rId6"/>
    <p:sldId id="541" r:id="rId7"/>
    <p:sldId id="559" r:id="rId8"/>
    <p:sldId id="543" r:id="rId9"/>
    <p:sldId id="542" r:id="rId10"/>
    <p:sldId id="544" r:id="rId11"/>
    <p:sldId id="500" r:id="rId12"/>
    <p:sldId id="503" r:id="rId13"/>
    <p:sldId id="504" r:id="rId14"/>
    <p:sldId id="560" r:id="rId15"/>
    <p:sldId id="545" r:id="rId16"/>
    <p:sldId id="546" r:id="rId17"/>
    <p:sldId id="547" r:id="rId18"/>
    <p:sldId id="548" r:id="rId19"/>
    <p:sldId id="534" r:id="rId20"/>
    <p:sldId id="507" r:id="rId21"/>
    <p:sldId id="553" r:id="rId22"/>
    <p:sldId id="535" r:id="rId23"/>
    <p:sldId id="561" r:id="rId24"/>
    <p:sldId id="554" r:id="rId25"/>
    <p:sldId id="549" r:id="rId26"/>
    <p:sldId id="556" r:id="rId27"/>
    <p:sldId id="536" r:id="rId28"/>
    <p:sldId id="550" r:id="rId29"/>
    <p:sldId id="551" r:id="rId30"/>
    <p:sldId id="537" r:id="rId31"/>
    <p:sldId id="557" r:id="rId32"/>
    <p:sldId id="552" r:id="rId33"/>
    <p:sldId id="538" r:id="rId34"/>
    <p:sldId id="558" r:id="rId35"/>
    <p:sldId id="53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79AC2A-0317-4D91-91C8-9DEC31FB803B}" v="167" dt="2025-05-23T20:59:03.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5" d="100"/>
          <a:sy n="95"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hn, Phil" userId="2d5c7d3c-1ebc-4c64-a257-24a55868d9d9" providerId="ADAL" clId="{FB79AC2A-0317-4D91-91C8-9DEC31FB803B}"/>
    <pc:docChg chg="undo redo custSel addSld delSld modSld sldOrd">
      <pc:chgData name="Hahn, Phil" userId="2d5c7d3c-1ebc-4c64-a257-24a55868d9d9" providerId="ADAL" clId="{FB79AC2A-0317-4D91-91C8-9DEC31FB803B}" dt="2025-05-23T20:59:57.092" v="3496" actId="1076"/>
      <pc:docMkLst>
        <pc:docMk/>
      </pc:docMkLst>
      <pc:sldChg chg="addSp delSp modSp mod ord modAnim">
        <pc:chgData name="Hahn, Phil" userId="2d5c7d3c-1ebc-4c64-a257-24a55868d9d9" providerId="ADAL" clId="{FB79AC2A-0317-4D91-91C8-9DEC31FB803B}" dt="2025-05-22T19:12:03.921" v="133"/>
        <pc:sldMkLst>
          <pc:docMk/>
          <pc:sldMk cId="3267362473" sldId="474"/>
        </pc:sldMkLst>
        <pc:spChg chg="mod">
          <ac:chgData name="Hahn, Phil" userId="2d5c7d3c-1ebc-4c64-a257-24a55868d9d9" providerId="ADAL" clId="{FB79AC2A-0317-4D91-91C8-9DEC31FB803B}" dt="2025-05-22T19:11:28.323" v="124"/>
          <ac:spMkLst>
            <pc:docMk/>
            <pc:sldMk cId="3267362473" sldId="474"/>
            <ac:spMk id="7" creationId="{D65FADC1-E2DD-4781-84F3-3E0B6262BCB3}"/>
          </ac:spMkLst>
        </pc:spChg>
        <pc:spChg chg="mod">
          <ac:chgData name="Hahn, Phil" userId="2d5c7d3c-1ebc-4c64-a257-24a55868d9d9" providerId="ADAL" clId="{FB79AC2A-0317-4D91-91C8-9DEC31FB803B}" dt="2025-05-22T19:11:49.772" v="130"/>
          <ac:spMkLst>
            <pc:docMk/>
            <pc:sldMk cId="3267362473" sldId="474"/>
            <ac:spMk id="10" creationId="{048370A2-B5F1-4E4A-B11D-BD72CFA7E09C}"/>
          </ac:spMkLst>
        </pc:spChg>
        <pc:picChg chg="add mod">
          <ac:chgData name="Hahn, Phil" userId="2d5c7d3c-1ebc-4c64-a257-24a55868d9d9" providerId="ADAL" clId="{FB79AC2A-0317-4D91-91C8-9DEC31FB803B}" dt="2025-05-22T19:11:56.477" v="132"/>
          <ac:picMkLst>
            <pc:docMk/>
            <pc:sldMk cId="3267362473" sldId="474"/>
            <ac:picMk id="3" creationId="{A1303506-E120-5C5A-ECD7-5368F92D00DF}"/>
          </ac:picMkLst>
        </pc:picChg>
        <pc:picChg chg="mod">
          <ac:chgData name="Hahn, Phil" userId="2d5c7d3c-1ebc-4c64-a257-24a55868d9d9" providerId="ADAL" clId="{FB79AC2A-0317-4D91-91C8-9DEC31FB803B}" dt="2025-05-22T19:11:31.713" v="125" actId="1076"/>
          <ac:picMkLst>
            <pc:docMk/>
            <pc:sldMk cId="3267362473" sldId="474"/>
            <ac:picMk id="8" creationId="{3B5A5F77-9693-95A1-E667-6148EC8FEAA1}"/>
          </ac:picMkLst>
        </pc:picChg>
        <pc:picChg chg="del">
          <ac:chgData name="Hahn, Phil" userId="2d5c7d3c-1ebc-4c64-a257-24a55868d9d9" providerId="ADAL" clId="{FB79AC2A-0317-4D91-91C8-9DEC31FB803B}" dt="2025-05-22T19:11:52.794" v="131" actId="478"/>
          <ac:picMkLst>
            <pc:docMk/>
            <pc:sldMk cId="3267362473" sldId="474"/>
            <ac:picMk id="1026" creationId="{59258BF3-84A7-4B81-9C6C-5144B2C6CE3D}"/>
          </ac:picMkLst>
        </pc:picChg>
      </pc:sldChg>
      <pc:sldChg chg="del">
        <pc:chgData name="Hahn, Phil" userId="2d5c7d3c-1ebc-4c64-a257-24a55868d9d9" providerId="ADAL" clId="{FB79AC2A-0317-4D91-91C8-9DEC31FB803B}" dt="2025-05-22T20:07:52.336" v="706" actId="47"/>
        <pc:sldMkLst>
          <pc:docMk/>
          <pc:sldMk cId="3005254816" sldId="486"/>
        </pc:sldMkLst>
      </pc:sldChg>
      <pc:sldChg chg="del">
        <pc:chgData name="Hahn, Phil" userId="2d5c7d3c-1ebc-4c64-a257-24a55868d9d9" providerId="ADAL" clId="{FB79AC2A-0317-4D91-91C8-9DEC31FB803B}" dt="2025-05-22T20:07:52.336" v="706" actId="47"/>
        <pc:sldMkLst>
          <pc:docMk/>
          <pc:sldMk cId="4250975508" sldId="489"/>
        </pc:sldMkLst>
      </pc:sldChg>
      <pc:sldChg chg="del">
        <pc:chgData name="Hahn, Phil" userId="2d5c7d3c-1ebc-4c64-a257-24a55868d9d9" providerId="ADAL" clId="{FB79AC2A-0317-4D91-91C8-9DEC31FB803B}" dt="2025-05-22T20:07:52.336" v="706" actId="47"/>
        <pc:sldMkLst>
          <pc:docMk/>
          <pc:sldMk cId="2195816179" sldId="490"/>
        </pc:sldMkLst>
      </pc:sldChg>
      <pc:sldChg chg="del">
        <pc:chgData name="Hahn, Phil" userId="2d5c7d3c-1ebc-4c64-a257-24a55868d9d9" providerId="ADAL" clId="{FB79AC2A-0317-4D91-91C8-9DEC31FB803B}" dt="2025-05-22T20:07:52.336" v="706" actId="47"/>
        <pc:sldMkLst>
          <pc:docMk/>
          <pc:sldMk cId="2523731228" sldId="491"/>
        </pc:sldMkLst>
      </pc:sldChg>
      <pc:sldChg chg="modSp add del mod">
        <pc:chgData name="Hahn, Phil" userId="2d5c7d3c-1ebc-4c64-a257-24a55868d9d9" providerId="ADAL" clId="{FB79AC2A-0317-4D91-91C8-9DEC31FB803B}" dt="2025-05-23T18:50:40.040" v="2887" actId="27636"/>
        <pc:sldMkLst>
          <pc:docMk/>
          <pc:sldMk cId="2512093691" sldId="500"/>
        </pc:sldMkLst>
        <pc:spChg chg="mod">
          <ac:chgData name="Hahn, Phil" userId="2d5c7d3c-1ebc-4c64-a257-24a55868d9d9" providerId="ADAL" clId="{FB79AC2A-0317-4D91-91C8-9DEC31FB803B}" dt="2025-05-23T18:50:40.040" v="2887" actId="27636"/>
          <ac:spMkLst>
            <pc:docMk/>
            <pc:sldMk cId="2512093691" sldId="500"/>
            <ac:spMk id="3" creationId="{66E21533-CB43-41D2-874D-8647E30A408B}"/>
          </ac:spMkLst>
        </pc:spChg>
      </pc:sldChg>
      <pc:sldChg chg="del">
        <pc:chgData name="Hahn, Phil" userId="2d5c7d3c-1ebc-4c64-a257-24a55868d9d9" providerId="ADAL" clId="{FB79AC2A-0317-4D91-91C8-9DEC31FB803B}" dt="2025-05-22T20:07:52.336" v="706" actId="47"/>
        <pc:sldMkLst>
          <pc:docMk/>
          <pc:sldMk cId="413014353" sldId="501"/>
        </pc:sldMkLst>
      </pc:sldChg>
      <pc:sldChg chg="add">
        <pc:chgData name="Hahn, Phil" userId="2d5c7d3c-1ebc-4c64-a257-24a55868d9d9" providerId="ADAL" clId="{FB79AC2A-0317-4D91-91C8-9DEC31FB803B}" dt="2025-05-23T18:50:39.985" v="2886"/>
        <pc:sldMkLst>
          <pc:docMk/>
          <pc:sldMk cId="1535460125" sldId="503"/>
        </pc:sldMkLst>
      </pc:sldChg>
      <pc:sldChg chg="add del">
        <pc:chgData name="Hahn, Phil" userId="2d5c7d3c-1ebc-4c64-a257-24a55868d9d9" providerId="ADAL" clId="{FB79AC2A-0317-4D91-91C8-9DEC31FB803B}" dt="2025-05-23T18:50:39.985" v="2886"/>
        <pc:sldMkLst>
          <pc:docMk/>
          <pc:sldMk cId="2064534217" sldId="504"/>
        </pc:sldMkLst>
      </pc:sldChg>
      <pc:sldChg chg="addSp delSp modSp mod ord delAnim chgLayout">
        <pc:chgData name="Hahn, Phil" userId="2d5c7d3c-1ebc-4c64-a257-24a55868d9d9" providerId="ADAL" clId="{FB79AC2A-0317-4D91-91C8-9DEC31FB803B}" dt="2025-05-23T18:16:54.891" v="2503"/>
        <pc:sldMkLst>
          <pc:docMk/>
          <pc:sldMk cId="2832366463" sldId="507"/>
        </pc:sldMkLst>
        <pc:spChg chg="mod ord">
          <ac:chgData name="Hahn, Phil" userId="2d5c7d3c-1ebc-4c64-a257-24a55868d9d9" providerId="ADAL" clId="{FB79AC2A-0317-4D91-91C8-9DEC31FB803B}" dt="2025-05-22T20:32:49.770" v="1300" actId="700"/>
          <ac:spMkLst>
            <pc:docMk/>
            <pc:sldMk cId="2832366463" sldId="507"/>
            <ac:spMk id="2" creationId="{8FC4BC36-5F1C-43CA-A318-4AD27155D806}"/>
          </ac:spMkLst>
        </pc:spChg>
        <pc:spChg chg="add mod ord">
          <ac:chgData name="Hahn, Phil" userId="2d5c7d3c-1ebc-4c64-a257-24a55868d9d9" providerId="ADAL" clId="{FB79AC2A-0317-4D91-91C8-9DEC31FB803B}" dt="2025-05-22T20:34:45.223" v="1666" actId="20577"/>
          <ac:spMkLst>
            <pc:docMk/>
            <pc:sldMk cId="2832366463" sldId="507"/>
            <ac:spMk id="3" creationId="{12E1D748-7EA9-DE3A-0941-08572D727313}"/>
          </ac:spMkLst>
        </pc:spChg>
        <pc:picChg chg="del">
          <ac:chgData name="Hahn, Phil" userId="2d5c7d3c-1ebc-4c64-a257-24a55868d9d9" providerId="ADAL" clId="{FB79AC2A-0317-4D91-91C8-9DEC31FB803B}" dt="2025-05-22T20:32:43.370" v="1298" actId="478"/>
          <ac:picMkLst>
            <pc:docMk/>
            <pc:sldMk cId="2832366463" sldId="507"/>
            <ac:picMk id="5" creationId="{B053BA1B-13B0-8189-5A33-EFEA7604921C}"/>
          </ac:picMkLst>
        </pc:picChg>
        <pc:picChg chg="del">
          <ac:chgData name="Hahn, Phil" userId="2d5c7d3c-1ebc-4c64-a257-24a55868d9d9" providerId="ADAL" clId="{FB79AC2A-0317-4D91-91C8-9DEC31FB803B}" dt="2025-05-22T20:32:45.880" v="1299" actId="478"/>
          <ac:picMkLst>
            <pc:docMk/>
            <pc:sldMk cId="2832366463" sldId="507"/>
            <ac:picMk id="6" creationId="{9732D515-3901-2FF7-37D4-FCE55B71F38A}"/>
          </ac:picMkLst>
        </pc:picChg>
      </pc:sldChg>
      <pc:sldChg chg="addSp delSp modSp mod ord modAnim">
        <pc:chgData name="Hahn, Phil" userId="2d5c7d3c-1ebc-4c64-a257-24a55868d9d9" providerId="ADAL" clId="{FB79AC2A-0317-4D91-91C8-9DEC31FB803B}" dt="2025-05-22T19:12:10.975" v="134"/>
        <pc:sldMkLst>
          <pc:docMk/>
          <pc:sldMk cId="1136672399" sldId="521"/>
        </pc:sldMkLst>
        <pc:spChg chg="mod">
          <ac:chgData name="Hahn, Phil" userId="2d5c7d3c-1ebc-4c64-a257-24a55868d9d9" providerId="ADAL" clId="{FB79AC2A-0317-4D91-91C8-9DEC31FB803B}" dt="2025-05-22T19:10:55.798" v="118" actId="20577"/>
          <ac:spMkLst>
            <pc:docMk/>
            <pc:sldMk cId="1136672399" sldId="521"/>
            <ac:spMk id="3" creationId="{511A6951-C950-4E2E-AC73-02D4034B6999}"/>
          </ac:spMkLst>
        </pc:spChg>
        <pc:spChg chg="del">
          <ac:chgData name="Hahn, Phil" userId="2d5c7d3c-1ebc-4c64-a257-24a55868d9d9" providerId="ADAL" clId="{FB79AC2A-0317-4D91-91C8-9DEC31FB803B}" dt="2025-05-22T19:08:21.312" v="2" actId="478"/>
          <ac:spMkLst>
            <pc:docMk/>
            <pc:sldMk cId="1136672399" sldId="521"/>
            <ac:spMk id="6" creationId="{BA30287D-4E39-4259-8B69-20B610A04720}"/>
          </ac:spMkLst>
        </pc:spChg>
        <pc:picChg chg="del">
          <ac:chgData name="Hahn, Phil" userId="2d5c7d3c-1ebc-4c64-a257-24a55868d9d9" providerId="ADAL" clId="{FB79AC2A-0317-4D91-91C8-9DEC31FB803B}" dt="2025-05-22T19:08:49.669" v="3" actId="478"/>
          <ac:picMkLst>
            <pc:docMk/>
            <pc:sldMk cId="1136672399" sldId="521"/>
            <ac:picMk id="5" creationId="{08ACDA44-24C9-4FBD-BDAB-31690EFC9064}"/>
          </ac:picMkLst>
        </pc:picChg>
        <pc:picChg chg="add mod">
          <ac:chgData name="Hahn, Phil" userId="2d5c7d3c-1ebc-4c64-a257-24a55868d9d9" providerId="ADAL" clId="{FB79AC2A-0317-4D91-91C8-9DEC31FB803B}" dt="2025-05-22T19:09:24.796" v="12" actId="1076"/>
          <ac:picMkLst>
            <pc:docMk/>
            <pc:sldMk cId="1136672399" sldId="521"/>
            <ac:picMk id="7" creationId="{B413A3FE-4632-3536-973D-93F118D11A54}"/>
          </ac:picMkLst>
        </pc:picChg>
        <pc:picChg chg="add mod">
          <ac:chgData name="Hahn, Phil" userId="2d5c7d3c-1ebc-4c64-a257-24a55868d9d9" providerId="ADAL" clId="{FB79AC2A-0317-4D91-91C8-9DEC31FB803B}" dt="2025-05-22T19:09:26.585" v="13" actId="1076"/>
          <ac:picMkLst>
            <pc:docMk/>
            <pc:sldMk cId="1136672399" sldId="521"/>
            <ac:picMk id="9" creationId="{08964B1A-F18E-9659-FA3A-3B3FAD4F6B5A}"/>
          </ac:picMkLst>
        </pc:picChg>
        <pc:picChg chg="add mod">
          <ac:chgData name="Hahn, Phil" userId="2d5c7d3c-1ebc-4c64-a257-24a55868d9d9" providerId="ADAL" clId="{FB79AC2A-0317-4D91-91C8-9DEC31FB803B}" dt="2025-05-22T19:11:00.633" v="120" actId="1076"/>
          <ac:picMkLst>
            <pc:docMk/>
            <pc:sldMk cId="1136672399" sldId="521"/>
            <ac:picMk id="10" creationId="{846BA0B0-919A-AF84-4366-15605A2A113C}"/>
          </ac:picMkLst>
        </pc:picChg>
      </pc:sldChg>
      <pc:sldChg chg="del">
        <pc:chgData name="Hahn, Phil" userId="2d5c7d3c-1ebc-4c64-a257-24a55868d9d9" providerId="ADAL" clId="{FB79AC2A-0317-4D91-91C8-9DEC31FB803B}" dt="2025-05-22T20:07:52.336" v="706" actId="47"/>
        <pc:sldMkLst>
          <pc:docMk/>
          <pc:sldMk cId="2483476016" sldId="522"/>
        </pc:sldMkLst>
      </pc:sldChg>
      <pc:sldChg chg="modSp mod">
        <pc:chgData name="Hahn, Phil" userId="2d5c7d3c-1ebc-4c64-a257-24a55868d9d9" providerId="ADAL" clId="{FB79AC2A-0317-4D91-91C8-9DEC31FB803B}" dt="2025-05-22T19:12:25.197" v="135"/>
        <pc:sldMkLst>
          <pc:docMk/>
          <pc:sldMk cId="2545545366" sldId="526"/>
        </pc:sldMkLst>
        <pc:spChg chg="mod">
          <ac:chgData name="Hahn, Phil" userId="2d5c7d3c-1ebc-4c64-a257-24a55868d9d9" providerId="ADAL" clId="{FB79AC2A-0317-4D91-91C8-9DEC31FB803B}" dt="2025-05-22T19:12:25.197" v="135"/>
          <ac:spMkLst>
            <pc:docMk/>
            <pc:sldMk cId="2545545366" sldId="526"/>
            <ac:spMk id="7" creationId="{1468ED00-527E-864C-86EB-F0C2741B9DA2}"/>
          </ac:spMkLst>
        </pc:spChg>
        <pc:spChg chg="mod">
          <ac:chgData name="Hahn, Phil" userId="2d5c7d3c-1ebc-4c64-a257-24a55868d9d9" providerId="ADAL" clId="{FB79AC2A-0317-4D91-91C8-9DEC31FB803B}" dt="2025-05-22T19:11:17.076" v="123" actId="20577"/>
          <ac:spMkLst>
            <pc:docMk/>
            <pc:sldMk cId="2545545366" sldId="526"/>
            <ac:spMk id="10" creationId="{ADB5D176-905C-356B-3AE4-BD951FD9748D}"/>
          </ac:spMkLst>
        </pc:spChg>
        <pc:picChg chg="mod">
          <ac:chgData name="Hahn, Phil" userId="2d5c7d3c-1ebc-4c64-a257-24a55868d9d9" providerId="ADAL" clId="{FB79AC2A-0317-4D91-91C8-9DEC31FB803B}" dt="2025-05-22T19:09:36.895" v="14" actId="1076"/>
          <ac:picMkLst>
            <pc:docMk/>
            <pc:sldMk cId="2545545366" sldId="526"/>
            <ac:picMk id="3" creationId="{63D295CB-30EB-7982-22C0-C582267A63A6}"/>
          </ac:picMkLst>
        </pc:picChg>
      </pc:sldChg>
      <pc:sldChg chg="del">
        <pc:chgData name="Hahn, Phil" userId="2d5c7d3c-1ebc-4c64-a257-24a55868d9d9" providerId="ADAL" clId="{FB79AC2A-0317-4D91-91C8-9DEC31FB803B}" dt="2025-05-22T20:07:52.336" v="706" actId="47"/>
        <pc:sldMkLst>
          <pc:docMk/>
          <pc:sldMk cId="575705013" sldId="529"/>
        </pc:sldMkLst>
      </pc:sldChg>
      <pc:sldChg chg="del">
        <pc:chgData name="Hahn, Phil" userId="2d5c7d3c-1ebc-4c64-a257-24a55868d9d9" providerId="ADAL" clId="{FB79AC2A-0317-4D91-91C8-9DEC31FB803B}" dt="2025-05-22T20:07:52.336" v="706" actId="47"/>
        <pc:sldMkLst>
          <pc:docMk/>
          <pc:sldMk cId="3091151659" sldId="530"/>
        </pc:sldMkLst>
      </pc:sldChg>
      <pc:sldChg chg="modSp add mod modAnim">
        <pc:chgData name="Hahn, Phil" userId="2d5c7d3c-1ebc-4c64-a257-24a55868d9d9" providerId="ADAL" clId="{FB79AC2A-0317-4D91-91C8-9DEC31FB803B}" dt="2025-05-22T20:18:32.715" v="838" actId="6549"/>
        <pc:sldMkLst>
          <pc:docMk/>
          <pc:sldMk cId="1632494984" sldId="532"/>
        </pc:sldMkLst>
        <pc:spChg chg="mod">
          <ac:chgData name="Hahn, Phil" userId="2d5c7d3c-1ebc-4c64-a257-24a55868d9d9" providerId="ADAL" clId="{FB79AC2A-0317-4D91-91C8-9DEC31FB803B}" dt="2025-05-22T20:18:32.715" v="838" actId="6549"/>
          <ac:spMkLst>
            <pc:docMk/>
            <pc:sldMk cId="1632494984" sldId="532"/>
            <ac:spMk id="3" creationId="{3D097A19-030B-95BB-2502-1FB9F55EA3FB}"/>
          </ac:spMkLst>
        </pc:spChg>
      </pc:sldChg>
      <pc:sldChg chg="modSp del">
        <pc:chgData name="Hahn, Phil" userId="2d5c7d3c-1ebc-4c64-a257-24a55868d9d9" providerId="ADAL" clId="{FB79AC2A-0317-4D91-91C8-9DEC31FB803B}" dt="2025-05-22T19:40:20.153" v="455" actId="2696"/>
        <pc:sldMkLst>
          <pc:docMk/>
          <pc:sldMk cId="1779116336" sldId="532"/>
        </pc:sldMkLst>
        <pc:spChg chg="mod">
          <ac:chgData name="Hahn, Phil" userId="2d5c7d3c-1ebc-4c64-a257-24a55868d9d9" providerId="ADAL" clId="{FB79AC2A-0317-4D91-91C8-9DEC31FB803B}" dt="2025-05-22T19:12:43.537" v="136" actId="113"/>
          <ac:spMkLst>
            <pc:docMk/>
            <pc:sldMk cId="1779116336" sldId="532"/>
            <ac:spMk id="3" creationId="{3D097A19-030B-95BB-2502-1FB9F55EA3FB}"/>
          </ac:spMkLst>
        </pc:spChg>
      </pc:sldChg>
      <pc:sldChg chg="addSp delSp modSp mod modAnim">
        <pc:chgData name="Hahn, Phil" userId="2d5c7d3c-1ebc-4c64-a257-24a55868d9d9" providerId="ADAL" clId="{FB79AC2A-0317-4D91-91C8-9DEC31FB803B}" dt="2025-05-22T20:16:11.230" v="818"/>
        <pc:sldMkLst>
          <pc:docMk/>
          <pc:sldMk cId="4024901257" sldId="534"/>
        </pc:sldMkLst>
        <pc:spChg chg="mod">
          <ac:chgData name="Hahn, Phil" userId="2d5c7d3c-1ebc-4c64-a257-24a55868d9d9" providerId="ADAL" clId="{FB79AC2A-0317-4D91-91C8-9DEC31FB803B}" dt="2025-05-22T20:15:35.942" v="810" actId="20577"/>
          <ac:spMkLst>
            <pc:docMk/>
            <pc:sldMk cId="4024901257" sldId="534"/>
            <ac:spMk id="2" creationId="{040A0030-F7AC-7398-9ED4-4DF470F607C1}"/>
          </ac:spMkLst>
        </pc:spChg>
        <pc:picChg chg="add mod">
          <ac:chgData name="Hahn, Phil" userId="2d5c7d3c-1ebc-4c64-a257-24a55868d9d9" providerId="ADAL" clId="{FB79AC2A-0317-4D91-91C8-9DEC31FB803B}" dt="2025-05-22T20:14:55.231" v="803" actId="1076"/>
          <ac:picMkLst>
            <pc:docMk/>
            <pc:sldMk cId="4024901257" sldId="534"/>
            <ac:picMk id="4" creationId="{4F6DD9C4-502B-9515-69C9-7E32A148C769}"/>
          </ac:picMkLst>
        </pc:picChg>
        <pc:picChg chg="del">
          <ac:chgData name="Hahn, Phil" userId="2d5c7d3c-1ebc-4c64-a257-24a55868d9d9" providerId="ADAL" clId="{FB79AC2A-0317-4D91-91C8-9DEC31FB803B}" dt="2025-05-22T20:14:44.892" v="799" actId="478"/>
          <ac:picMkLst>
            <pc:docMk/>
            <pc:sldMk cId="4024901257" sldId="534"/>
            <ac:picMk id="5" creationId="{BCEF7C56-C1D2-767C-5250-4A6E318CD112}"/>
          </ac:picMkLst>
        </pc:picChg>
        <pc:picChg chg="add mod">
          <ac:chgData name="Hahn, Phil" userId="2d5c7d3c-1ebc-4c64-a257-24a55868d9d9" providerId="ADAL" clId="{FB79AC2A-0317-4D91-91C8-9DEC31FB803B}" dt="2025-05-22T20:14:53.540" v="802"/>
          <ac:picMkLst>
            <pc:docMk/>
            <pc:sldMk cId="4024901257" sldId="534"/>
            <ac:picMk id="6" creationId="{1F5ECA82-1A6E-A3E2-57DC-299F906B6FB1}"/>
          </ac:picMkLst>
        </pc:picChg>
        <pc:picChg chg="del">
          <ac:chgData name="Hahn, Phil" userId="2d5c7d3c-1ebc-4c64-a257-24a55868d9d9" providerId="ADAL" clId="{FB79AC2A-0317-4D91-91C8-9DEC31FB803B}" dt="2025-05-22T20:14:44.892" v="799" actId="478"/>
          <ac:picMkLst>
            <pc:docMk/>
            <pc:sldMk cId="4024901257" sldId="534"/>
            <ac:picMk id="7" creationId="{EBBE8414-2864-2205-11FE-1C00E40D10F2}"/>
          </ac:picMkLst>
        </pc:picChg>
        <pc:picChg chg="add del mod">
          <ac:chgData name="Hahn, Phil" userId="2d5c7d3c-1ebc-4c64-a257-24a55868d9d9" providerId="ADAL" clId="{FB79AC2A-0317-4D91-91C8-9DEC31FB803B}" dt="2025-05-22T20:15:57.704" v="813" actId="478"/>
          <ac:picMkLst>
            <pc:docMk/>
            <pc:sldMk cId="4024901257" sldId="534"/>
            <ac:picMk id="9" creationId="{6ACC16EF-5576-C7F8-3B6B-8009CAD44457}"/>
          </ac:picMkLst>
        </pc:picChg>
        <pc:picChg chg="add mod">
          <ac:chgData name="Hahn, Phil" userId="2d5c7d3c-1ebc-4c64-a257-24a55868d9d9" providerId="ADAL" clId="{FB79AC2A-0317-4D91-91C8-9DEC31FB803B}" dt="2025-05-22T20:16:04.795" v="817" actId="1076"/>
          <ac:picMkLst>
            <pc:docMk/>
            <pc:sldMk cId="4024901257" sldId="534"/>
            <ac:picMk id="11" creationId="{353482F7-26D9-38C2-8AD7-45759859B42A}"/>
          </ac:picMkLst>
        </pc:picChg>
      </pc:sldChg>
      <pc:sldChg chg="addSp delSp modSp mod delAnim modAnim">
        <pc:chgData name="Hahn, Phil" userId="2d5c7d3c-1ebc-4c64-a257-24a55868d9d9" providerId="ADAL" clId="{FB79AC2A-0317-4D91-91C8-9DEC31FB803B}" dt="2025-05-23T20:35:15.511" v="3137" actId="113"/>
        <pc:sldMkLst>
          <pc:docMk/>
          <pc:sldMk cId="2164730604" sldId="535"/>
        </pc:sldMkLst>
        <pc:spChg chg="mod">
          <ac:chgData name="Hahn, Phil" userId="2d5c7d3c-1ebc-4c64-a257-24a55868d9d9" providerId="ADAL" clId="{FB79AC2A-0317-4D91-91C8-9DEC31FB803B}" dt="2025-05-22T20:18:50.703" v="855" actId="20577"/>
          <ac:spMkLst>
            <pc:docMk/>
            <pc:sldMk cId="2164730604" sldId="535"/>
            <ac:spMk id="2" creationId="{3E37C7F8-ECF4-A490-A564-FD01974E1BE1}"/>
          </ac:spMkLst>
        </pc:spChg>
        <pc:spChg chg="add mod">
          <ac:chgData name="Hahn, Phil" userId="2d5c7d3c-1ebc-4c64-a257-24a55868d9d9" providerId="ADAL" clId="{FB79AC2A-0317-4D91-91C8-9DEC31FB803B}" dt="2025-05-22T20:22:09.172" v="866" actId="208"/>
          <ac:spMkLst>
            <pc:docMk/>
            <pc:sldMk cId="2164730604" sldId="535"/>
            <ac:spMk id="6" creationId="{722F1D85-995F-521E-C96D-9B131309F5D8}"/>
          </ac:spMkLst>
        </pc:spChg>
        <pc:spChg chg="add mod">
          <ac:chgData name="Hahn, Phil" userId="2d5c7d3c-1ebc-4c64-a257-24a55868d9d9" providerId="ADAL" clId="{FB79AC2A-0317-4D91-91C8-9DEC31FB803B}" dt="2025-05-22T20:22:35.501" v="882" actId="1076"/>
          <ac:spMkLst>
            <pc:docMk/>
            <pc:sldMk cId="2164730604" sldId="535"/>
            <ac:spMk id="10" creationId="{4A7960B0-7F5A-ED58-E3BC-F6D2F852903B}"/>
          </ac:spMkLst>
        </pc:spChg>
        <pc:spChg chg="add mod">
          <ac:chgData name="Hahn, Phil" userId="2d5c7d3c-1ebc-4c64-a257-24a55868d9d9" providerId="ADAL" clId="{FB79AC2A-0317-4D91-91C8-9DEC31FB803B}" dt="2025-05-22T20:22:57.593" v="929" actId="20577"/>
          <ac:spMkLst>
            <pc:docMk/>
            <pc:sldMk cId="2164730604" sldId="535"/>
            <ac:spMk id="13" creationId="{DAEE890A-850C-9D17-6CE0-91B22731CFD5}"/>
          </ac:spMkLst>
        </pc:spChg>
        <pc:spChg chg="add mod">
          <ac:chgData name="Hahn, Phil" userId="2d5c7d3c-1ebc-4c64-a257-24a55868d9d9" providerId="ADAL" clId="{FB79AC2A-0317-4D91-91C8-9DEC31FB803B}" dt="2025-05-22T20:23:09.543" v="932" actId="14100"/>
          <ac:spMkLst>
            <pc:docMk/>
            <pc:sldMk cId="2164730604" sldId="535"/>
            <ac:spMk id="14" creationId="{3D598AC5-DDE5-FB44-8217-5D586B418230}"/>
          </ac:spMkLst>
        </pc:spChg>
        <pc:spChg chg="add mod">
          <ac:chgData name="Hahn, Phil" userId="2d5c7d3c-1ebc-4c64-a257-24a55868d9d9" providerId="ADAL" clId="{FB79AC2A-0317-4D91-91C8-9DEC31FB803B}" dt="2025-05-23T20:35:15.511" v="3137" actId="113"/>
          <ac:spMkLst>
            <pc:docMk/>
            <pc:sldMk cId="2164730604" sldId="535"/>
            <ac:spMk id="16" creationId="{4D9DF24B-BC12-BFF4-43BF-10D24B2311CB}"/>
          </ac:spMkLst>
        </pc:spChg>
        <pc:spChg chg="add del mod">
          <ac:chgData name="Hahn, Phil" userId="2d5c7d3c-1ebc-4c64-a257-24a55868d9d9" providerId="ADAL" clId="{FB79AC2A-0317-4D91-91C8-9DEC31FB803B}" dt="2025-05-23T18:18:09.746" v="2505" actId="478"/>
          <ac:spMkLst>
            <pc:docMk/>
            <pc:sldMk cId="2164730604" sldId="535"/>
            <ac:spMk id="18" creationId="{82AADD90-943F-4882-0DF4-0F6BC3A9C853}"/>
          </ac:spMkLst>
        </pc:spChg>
        <pc:spChg chg="add del mod">
          <ac:chgData name="Hahn, Phil" userId="2d5c7d3c-1ebc-4c64-a257-24a55868d9d9" providerId="ADAL" clId="{FB79AC2A-0317-4D91-91C8-9DEC31FB803B}" dt="2025-05-23T18:18:09.746" v="2505" actId="478"/>
          <ac:spMkLst>
            <pc:docMk/>
            <pc:sldMk cId="2164730604" sldId="535"/>
            <ac:spMk id="21" creationId="{D655D8B7-98AF-AFE2-C50D-EA2C2550BC50}"/>
          </ac:spMkLst>
        </pc:spChg>
        <pc:spChg chg="add del mod">
          <ac:chgData name="Hahn, Phil" userId="2d5c7d3c-1ebc-4c64-a257-24a55868d9d9" providerId="ADAL" clId="{FB79AC2A-0317-4D91-91C8-9DEC31FB803B}" dt="2025-05-23T18:18:09.746" v="2505" actId="478"/>
          <ac:spMkLst>
            <pc:docMk/>
            <pc:sldMk cId="2164730604" sldId="535"/>
            <ac:spMk id="22" creationId="{1D4DCCED-C933-E412-F01C-68187B83A6FE}"/>
          </ac:spMkLst>
        </pc:spChg>
        <pc:spChg chg="add del mod">
          <ac:chgData name="Hahn, Phil" userId="2d5c7d3c-1ebc-4c64-a257-24a55868d9d9" providerId="ADAL" clId="{FB79AC2A-0317-4D91-91C8-9DEC31FB803B}" dt="2025-05-23T18:18:09.746" v="2505" actId="478"/>
          <ac:spMkLst>
            <pc:docMk/>
            <pc:sldMk cId="2164730604" sldId="535"/>
            <ac:spMk id="26" creationId="{BCFAA0B2-45F0-7744-6351-D00CDFDFA5E6}"/>
          </ac:spMkLst>
        </pc:spChg>
        <pc:picChg chg="add mod modCrop">
          <ac:chgData name="Hahn, Phil" userId="2d5c7d3c-1ebc-4c64-a257-24a55868d9d9" providerId="ADAL" clId="{FB79AC2A-0317-4D91-91C8-9DEC31FB803B}" dt="2025-05-22T20:29:09.280" v="1092" actId="692"/>
          <ac:picMkLst>
            <pc:docMk/>
            <pc:sldMk cId="2164730604" sldId="535"/>
            <ac:picMk id="4" creationId="{B755F4A5-A7AB-C5B4-71FF-7EDE8E735F25}"/>
          </ac:picMkLst>
        </pc:picChg>
        <pc:picChg chg="del">
          <ac:chgData name="Hahn, Phil" userId="2d5c7d3c-1ebc-4c64-a257-24a55868d9d9" providerId="ADAL" clId="{FB79AC2A-0317-4D91-91C8-9DEC31FB803B}" dt="2025-05-22T20:18:55.707" v="856" actId="478"/>
          <ac:picMkLst>
            <pc:docMk/>
            <pc:sldMk cId="2164730604" sldId="535"/>
            <ac:picMk id="5" creationId="{302CB599-05D5-8BB7-E49D-8B338E3A1594}"/>
          </ac:picMkLst>
        </pc:picChg>
        <pc:picChg chg="add del mod modCrop">
          <ac:chgData name="Hahn, Phil" userId="2d5c7d3c-1ebc-4c64-a257-24a55868d9d9" providerId="ADAL" clId="{FB79AC2A-0317-4D91-91C8-9DEC31FB803B}" dt="2025-05-23T20:35:13.314" v="3136" actId="21"/>
          <ac:picMkLst>
            <pc:docMk/>
            <pc:sldMk cId="2164730604" sldId="535"/>
            <ac:picMk id="5" creationId="{B4407D0E-58D2-3166-CF41-C8CC053E91A9}"/>
          </ac:picMkLst>
        </pc:picChg>
        <pc:picChg chg="del">
          <ac:chgData name="Hahn, Phil" userId="2d5c7d3c-1ebc-4c64-a257-24a55868d9d9" providerId="ADAL" clId="{FB79AC2A-0317-4D91-91C8-9DEC31FB803B}" dt="2025-05-22T20:18:55.707" v="856" actId="478"/>
          <ac:picMkLst>
            <pc:docMk/>
            <pc:sldMk cId="2164730604" sldId="535"/>
            <ac:picMk id="7" creationId="{AC56BF40-EAA8-0D27-9C18-56B15AF8B118}"/>
          </ac:picMkLst>
        </pc:picChg>
        <pc:cxnChg chg="add mod">
          <ac:chgData name="Hahn, Phil" userId="2d5c7d3c-1ebc-4c64-a257-24a55868d9d9" providerId="ADAL" clId="{FB79AC2A-0317-4D91-91C8-9DEC31FB803B}" dt="2025-05-22T20:22:39.979" v="883" actId="208"/>
          <ac:cxnSpMkLst>
            <pc:docMk/>
            <pc:sldMk cId="2164730604" sldId="535"/>
            <ac:cxnSpMk id="9" creationId="{6111CB2E-208E-BAB6-CC9E-B11D70DE99FA}"/>
          </ac:cxnSpMkLst>
        </pc:cxnChg>
        <pc:cxnChg chg="add mod">
          <ac:chgData name="Hahn, Phil" userId="2d5c7d3c-1ebc-4c64-a257-24a55868d9d9" providerId="ADAL" clId="{FB79AC2A-0317-4D91-91C8-9DEC31FB803B}" dt="2025-05-22T20:22:47.495" v="885" actId="1076"/>
          <ac:cxnSpMkLst>
            <pc:docMk/>
            <pc:sldMk cId="2164730604" sldId="535"/>
            <ac:cxnSpMk id="12" creationId="{0B3203B8-DEEA-ED5E-1625-D53BED945650}"/>
          </ac:cxnSpMkLst>
        </pc:cxnChg>
        <pc:cxnChg chg="add mod">
          <ac:chgData name="Hahn, Phil" userId="2d5c7d3c-1ebc-4c64-a257-24a55868d9d9" providerId="ADAL" clId="{FB79AC2A-0317-4D91-91C8-9DEC31FB803B}" dt="2025-05-22T20:23:13.764" v="933" actId="1076"/>
          <ac:cxnSpMkLst>
            <pc:docMk/>
            <pc:sldMk cId="2164730604" sldId="535"/>
            <ac:cxnSpMk id="15" creationId="{BBAC7095-AB64-74E5-78E8-FF35B2AD64CC}"/>
          </ac:cxnSpMkLst>
        </pc:cxnChg>
        <pc:cxnChg chg="add del mod">
          <ac:chgData name="Hahn, Phil" userId="2d5c7d3c-1ebc-4c64-a257-24a55868d9d9" providerId="ADAL" clId="{FB79AC2A-0317-4D91-91C8-9DEC31FB803B}" dt="2025-05-23T18:18:09.746" v="2505" actId="478"/>
          <ac:cxnSpMkLst>
            <pc:docMk/>
            <pc:sldMk cId="2164730604" sldId="535"/>
            <ac:cxnSpMk id="19" creationId="{F257652B-4D6D-C5E8-016E-3030DE4ADD78}"/>
          </ac:cxnSpMkLst>
        </pc:cxnChg>
        <pc:cxnChg chg="add del mod">
          <ac:chgData name="Hahn, Phil" userId="2d5c7d3c-1ebc-4c64-a257-24a55868d9d9" providerId="ADAL" clId="{FB79AC2A-0317-4D91-91C8-9DEC31FB803B}" dt="2025-05-23T18:18:09.746" v="2505" actId="478"/>
          <ac:cxnSpMkLst>
            <pc:docMk/>
            <pc:sldMk cId="2164730604" sldId="535"/>
            <ac:cxnSpMk id="23" creationId="{C60845DF-4DC6-0F93-CD03-832631DDEF03}"/>
          </ac:cxnSpMkLst>
        </pc:cxnChg>
      </pc:sldChg>
      <pc:sldChg chg="addSp delSp modSp mod modAnim">
        <pc:chgData name="Hahn, Phil" userId="2d5c7d3c-1ebc-4c64-a257-24a55868d9d9" providerId="ADAL" clId="{FB79AC2A-0317-4D91-91C8-9DEC31FB803B}" dt="2025-05-22T20:46:05.934" v="1867" actId="20577"/>
        <pc:sldMkLst>
          <pc:docMk/>
          <pc:sldMk cId="1516166490" sldId="536"/>
        </pc:sldMkLst>
        <pc:spChg chg="mod">
          <ac:chgData name="Hahn, Phil" userId="2d5c7d3c-1ebc-4c64-a257-24a55868d9d9" providerId="ADAL" clId="{FB79AC2A-0317-4D91-91C8-9DEC31FB803B}" dt="2025-05-22T20:46:05.934" v="1867" actId="20577"/>
          <ac:spMkLst>
            <pc:docMk/>
            <pc:sldMk cId="1516166490" sldId="536"/>
            <ac:spMk id="2" creationId="{1CA08668-CC6A-EFF6-1D71-488D270C4C7A}"/>
          </ac:spMkLst>
        </pc:spChg>
        <pc:spChg chg="add del mod">
          <ac:chgData name="Hahn, Phil" userId="2d5c7d3c-1ebc-4c64-a257-24a55868d9d9" providerId="ADAL" clId="{FB79AC2A-0317-4D91-91C8-9DEC31FB803B}" dt="2025-05-22T20:39:45.854" v="1712" actId="22"/>
          <ac:spMkLst>
            <pc:docMk/>
            <pc:sldMk cId="1516166490" sldId="536"/>
            <ac:spMk id="9" creationId="{83EE1DF0-427C-A7FD-1A10-41BAC155F0ED}"/>
          </ac:spMkLst>
        </pc:spChg>
        <pc:spChg chg="add mod">
          <ac:chgData name="Hahn, Phil" userId="2d5c7d3c-1ebc-4c64-a257-24a55868d9d9" providerId="ADAL" clId="{FB79AC2A-0317-4D91-91C8-9DEC31FB803B}" dt="2025-05-22T20:39:56.517" v="1732" actId="1076"/>
          <ac:spMkLst>
            <pc:docMk/>
            <pc:sldMk cId="1516166490" sldId="536"/>
            <ac:spMk id="10" creationId="{BEC153BB-CFA3-2CB8-4174-92533A00F9C0}"/>
          </ac:spMkLst>
        </pc:spChg>
        <pc:spChg chg="add mod">
          <ac:chgData name="Hahn, Phil" userId="2d5c7d3c-1ebc-4c64-a257-24a55868d9d9" providerId="ADAL" clId="{FB79AC2A-0317-4D91-91C8-9DEC31FB803B}" dt="2025-05-22T20:41:09.962" v="1763" actId="1076"/>
          <ac:spMkLst>
            <pc:docMk/>
            <pc:sldMk cId="1516166490" sldId="536"/>
            <ac:spMk id="11" creationId="{9AD9DF9A-8EC6-7515-FE98-EBF4DBE3DE4B}"/>
          </ac:spMkLst>
        </pc:spChg>
        <pc:picChg chg="del">
          <ac:chgData name="Hahn, Phil" userId="2d5c7d3c-1ebc-4c64-a257-24a55868d9d9" providerId="ADAL" clId="{FB79AC2A-0317-4D91-91C8-9DEC31FB803B}" dt="2025-05-22T20:36:55.969" v="1667" actId="478"/>
          <ac:picMkLst>
            <pc:docMk/>
            <pc:sldMk cId="1516166490" sldId="536"/>
            <ac:picMk id="4" creationId="{23EA4F47-738D-A6F1-D782-57F818B0919B}"/>
          </ac:picMkLst>
        </pc:picChg>
        <pc:picChg chg="add del mod modCrop">
          <ac:chgData name="Hahn, Phil" userId="2d5c7d3c-1ebc-4c64-a257-24a55868d9d9" providerId="ADAL" clId="{FB79AC2A-0317-4D91-91C8-9DEC31FB803B}" dt="2025-05-22T20:38:45.574" v="1694" actId="478"/>
          <ac:picMkLst>
            <pc:docMk/>
            <pc:sldMk cId="1516166490" sldId="536"/>
            <ac:picMk id="5" creationId="{FCB44155-5AC1-1EAD-38A8-419374086F2B}"/>
          </ac:picMkLst>
        </pc:picChg>
        <pc:picChg chg="add mod">
          <ac:chgData name="Hahn, Phil" userId="2d5c7d3c-1ebc-4c64-a257-24a55868d9d9" providerId="ADAL" clId="{FB79AC2A-0317-4D91-91C8-9DEC31FB803B}" dt="2025-05-22T20:38:56.001" v="1696" actId="1076"/>
          <ac:picMkLst>
            <pc:docMk/>
            <pc:sldMk cId="1516166490" sldId="536"/>
            <ac:picMk id="6" creationId="{92653B53-EE65-15DF-BC8B-5128B99F2674}"/>
          </ac:picMkLst>
        </pc:picChg>
        <pc:picChg chg="add mod">
          <ac:chgData name="Hahn, Phil" userId="2d5c7d3c-1ebc-4c64-a257-24a55868d9d9" providerId="ADAL" clId="{FB79AC2A-0317-4D91-91C8-9DEC31FB803B}" dt="2025-05-22T20:41:15.331" v="1764" actId="1076"/>
          <ac:picMkLst>
            <pc:docMk/>
            <pc:sldMk cId="1516166490" sldId="536"/>
            <ac:picMk id="7" creationId="{3243CD58-2628-D23D-DE45-55BCA8AB41A1}"/>
          </ac:picMkLst>
        </pc:picChg>
      </pc:sldChg>
      <pc:sldChg chg="addSp delSp modSp mod">
        <pc:chgData name="Hahn, Phil" userId="2d5c7d3c-1ebc-4c64-a257-24a55868d9d9" providerId="ADAL" clId="{FB79AC2A-0317-4D91-91C8-9DEC31FB803B}" dt="2025-05-22T20:50:01.250" v="1992"/>
        <pc:sldMkLst>
          <pc:docMk/>
          <pc:sldMk cId="1251402608" sldId="537"/>
        </pc:sldMkLst>
        <pc:spChg chg="mod">
          <ac:chgData name="Hahn, Phil" userId="2d5c7d3c-1ebc-4c64-a257-24a55868d9d9" providerId="ADAL" clId="{FB79AC2A-0317-4D91-91C8-9DEC31FB803B}" dt="2025-05-22T20:49:07.565" v="1980" actId="20577"/>
          <ac:spMkLst>
            <pc:docMk/>
            <pc:sldMk cId="1251402608" sldId="537"/>
            <ac:spMk id="2" creationId="{4B774669-2718-BCDD-2295-9C7A1E5D2CA4}"/>
          </ac:spMkLst>
        </pc:spChg>
        <pc:picChg chg="add mod ord modCrop">
          <ac:chgData name="Hahn, Phil" userId="2d5c7d3c-1ebc-4c64-a257-24a55868d9d9" providerId="ADAL" clId="{FB79AC2A-0317-4D91-91C8-9DEC31FB803B}" dt="2025-05-22T20:49:55.078" v="1990" actId="1076"/>
          <ac:picMkLst>
            <pc:docMk/>
            <pc:sldMk cId="1251402608" sldId="537"/>
            <ac:picMk id="4" creationId="{ABF0FE56-4D04-DDE9-EEB4-599683B96543}"/>
          </ac:picMkLst>
        </pc:picChg>
        <pc:picChg chg="del">
          <ac:chgData name="Hahn, Phil" userId="2d5c7d3c-1ebc-4c64-a257-24a55868d9d9" providerId="ADAL" clId="{FB79AC2A-0317-4D91-91C8-9DEC31FB803B}" dt="2025-05-22T20:49:16.606" v="1981" actId="478"/>
          <ac:picMkLst>
            <pc:docMk/>
            <pc:sldMk cId="1251402608" sldId="537"/>
            <ac:picMk id="9" creationId="{BCF129E4-D053-6C26-C601-085168208241}"/>
          </ac:picMkLst>
        </pc:picChg>
        <pc:inkChg chg="add del">
          <ac:chgData name="Hahn, Phil" userId="2d5c7d3c-1ebc-4c64-a257-24a55868d9d9" providerId="ADAL" clId="{FB79AC2A-0317-4D91-91C8-9DEC31FB803B}" dt="2025-05-22T20:50:01.250" v="1992"/>
          <ac:inkMkLst>
            <pc:docMk/>
            <pc:sldMk cId="1251402608" sldId="537"/>
            <ac:inkMk id="6" creationId="{F9324146-224E-CC4A-EC1F-142775AEB093}"/>
          </ac:inkMkLst>
        </pc:inkChg>
        <pc:inkChg chg="add">
          <ac:chgData name="Hahn, Phil" userId="2d5c7d3c-1ebc-4c64-a257-24a55868d9d9" providerId="ADAL" clId="{FB79AC2A-0317-4D91-91C8-9DEC31FB803B}" dt="2025-05-22T20:50:01.250" v="1992"/>
          <ac:inkMkLst>
            <pc:docMk/>
            <pc:sldMk cId="1251402608" sldId="537"/>
            <ac:inkMk id="7" creationId="{F1009B64-A936-916D-5CF9-2FBA039A12DF}"/>
          </ac:inkMkLst>
        </pc:inkChg>
      </pc:sldChg>
      <pc:sldChg chg="addSp delSp modSp mod modClrScheme delAnim modAnim chgLayout">
        <pc:chgData name="Hahn, Phil" userId="2d5c7d3c-1ebc-4c64-a257-24a55868d9d9" providerId="ADAL" clId="{FB79AC2A-0317-4D91-91C8-9DEC31FB803B}" dt="2025-05-22T21:02:42.366" v="2397" actId="1076"/>
        <pc:sldMkLst>
          <pc:docMk/>
          <pc:sldMk cId="2007162361" sldId="538"/>
        </pc:sldMkLst>
        <pc:spChg chg="mod ord">
          <ac:chgData name="Hahn, Phil" userId="2d5c7d3c-1ebc-4c64-a257-24a55868d9d9" providerId="ADAL" clId="{FB79AC2A-0317-4D91-91C8-9DEC31FB803B}" dt="2025-05-22T20:54:52.236" v="2154" actId="700"/>
          <ac:spMkLst>
            <pc:docMk/>
            <pc:sldMk cId="2007162361" sldId="538"/>
            <ac:spMk id="2" creationId="{1A62A46C-9F39-90B1-E11A-5A4657AAD90B}"/>
          </ac:spMkLst>
        </pc:spChg>
        <pc:spChg chg="add mod ord">
          <ac:chgData name="Hahn, Phil" userId="2d5c7d3c-1ebc-4c64-a257-24a55868d9d9" providerId="ADAL" clId="{FB79AC2A-0317-4D91-91C8-9DEC31FB803B}" dt="2025-05-22T21:00:19.469" v="2385" actId="14100"/>
          <ac:spMkLst>
            <pc:docMk/>
            <pc:sldMk cId="2007162361" sldId="538"/>
            <ac:spMk id="7" creationId="{3345428A-C1CC-A665-B993-1B83D8428843}"/>
          </ac:spMkLst>
        </pc:spChg>
        <pc:spChg chg="add mod">
          <ac:chgData name="Hahn, Phil" userId="2d5c7d3c-1ebc-4c64-a257-24a55868d9d9" providerId="ADAL" clId="{FB79AC2A-0317-4D91-91C8-9DEC31FB803B}" dt="2025-05-22T21:02:42.366" v="2397" actId="1076"/>
          <ac:spMkLst>
            <pc:docMk/>
            <pc:sldMk cId="2007162361" sldId="538"/>
            <ac:spMk id="11" creationId="{EC29D9AA-9305-DDA8-0625-D5F6FB46B2A8}"/>
          </ac:spMkLst>
        </pc:spChg>
        <pc:picChg chg="del">
          <ac:chgData name="Hahn, Phil" userId="2d5c7d3c-1ebc-4c64-a257-24a55868d9d9" providerId="ADAL" clId="{FB79AC2A-0317-4D91-91C8-9DEC31FB803B}" dt="2025-05-22T20:54:06.891" v="2141" actId="478"/>
          <ac:picMkLst>
            <pc:docMk/>
            <pc:sldMk cId="2007162361" sldId="538"/>
            <ac:picMk id="4" creationId="{FBFD7900-625A-6EA8-EEE3-C078DBB15531}"/>
          </ac:picMkLst>
        </pc:picChg>
        <pc:picChg chg="add del mod modCrop">
          <ac:chgData name="Hahn, Phil" userId="2d5c7d3c-1ebc-4c64-a257-24a55868d9d9" providerId="ADAL" clId="{FB79AC2A-0317-4D91-91C8-9DEC31FB803B}" dt="2025-05-22T20:56:18.606" v="2173" actId="478"/>
          <ac:picMkLst>
            <pc:docMk/>
            <pc:sldMk cId="2007162361" sldId="538"/>
            <ac:picMk id="5" creationId="{C9C355CC-5CDD-5155-9458-9485DED1BC89}"/>
          </ac:picMkLst>
        </pc:picChg>
        <pc:picChg chg="del">
          <ac:chgData name="Hahn, Phil" userId="2d5c7d3c-1ebc-4c64-a257-24a55868d9d9" providerId="ADAL" clId="{FB79AC2A-0317-4D91-91C8-9DEC31FB803B}" dt="2025-05-22T20:54:07.722" v="2142" actId="478"/>
          <ac:picMkLst>
            <pc:docMk/>
            <pc:sldMk cId="2007162361" sldId="538"/>
            <ac:picMk id="6" creationId="{0390C664-374D-D0BD-CFE2-2FE75F41C23F}"/>
          </ac:picMkLst>
        </pc:picChg>
        <pc:picChg chg="add mod modCrop">
          <ac:chgData name="Hahn, Phil" userId="2d5c7d3c-1ebc-4c64-a257-24a55868d9d9" providerId="ADAL" clId="{FB79AC2A-0317-4D91-91C8-9DEC31FB803B}" dt="2025-05-22T21:00:22.920" v="2387" actId="14100"/>
          <ac:picMkLst>
            <pc:docMk/>
            <pc:sldMk cId="2007162361" sldId="538"/>
            <ac:picMk id="9" creationId="{D8D86C73-91D2-138F-BC2A-3A6CE6DE49A8}"/>
          </ac:picMkLst>
        </pc:picChg>
      </pc:sldChg>
      <pc:sldChg chg="modSp new del mod">
        <pc:chgData name="Hahn, Phil" userId="2d5c7d3c-1ebc-4c64-a257-24a55868d9d9" providerId="ADAL" clId="{FB79AC2A-0317-4D91-91C8-9DEC31FB803B}" dt="2025-05-22T19:42:42.902" v="487" actId="47"/>
        <pc:sldMkLst>
          <pc:docMk/>
          <pc:sldMk cId="3181767859" sldId="540"/>
        </pc:sldMkLst>
        <pc:spChg chg="mod">
          <ac:chgData name="Hahn, Phil" userId="2d5c7d3c-1ebc-4c64-a257-24a55868d9d9" providerId="ADAL" clId="{FB79AC2A-0317-4D91-91C8-9DEC31FB803B}" dt="2025-05-22T19:14:11.216" v="168" actId="20577"/>
          <ac:spMkLst>
            <pc:docMk/>
            <pc:sldMk cId="3181767859" sldId="540"/>
            <ac:spMk id="2" creationId="{52137451-6B29-BFCD-A218-FC3D0AED1D82}"/>
          </ac:spMkLst>
        </pc:spChg>
      </pc:sldChg>
      <pc:sldChg chg="addSp delSp modSp add mod ord">
        <pc:chgData name="Hahn, Phil" userId="2d5c7d3c-1ebc-4c64-a257-24a55868d9d9" providerId="ADAL" clId="{FB79AC2A-0317-4D91-91C8-9DEC31FB803B}" dt="2025-05-22T19:40:06.219" v="454" actId="20577"/>
        <pc:sldMkLst>
          <pc:docMk/>
          <pc:sldMk cId="1983942283" sldId="541"/>
        </pc:sldMkLst>
        <pc:spChg chg="mod">
          <ac:chgData name="Hahn, Phil" userId="2d5c7d3c-1ebc-4c64-a257-24a55868d9d9" providerId="ADAL" clId="{FB79AC2A-0317-4D91-91C8-9DEC31FB803B}" dt="2025-05-22T19:40:06.219" v="454" actId="20577"/>
          <ac:spMkLst>
            <pc:docMk/>
            <pc:sldMk cId="1983942283" sldId="541"/>
            <ac:spMk id="2" creationId="{F3807713-3E3F-F4BB-ED73-1B81137C7AF3}"/>
          </ac:spMkLst>
        </pc:spChg>
        <pc:spChg chg="del">
          <ac:chgData name="Hahn, Phil" userId="2d5c7d3c-1ebc-4c64-a257-24a55868d9d9" providerId="ADAL" clId="{FB79AC2A-0317-4D91-91C8-9DEC31FB803B}" dt="2025-05-22T19:15:26.370" v="170" actId="478"/>
          <ac:spMkLst>
            <pc:docMk/>
            <pc:sldMk cId="1983942283" sldId="541"/>
            <ac:spMk id="3" creationId="{F16D354A-962F-1C85-F7B7-179006948C4C}"/>
          </ac:spMkLst>
        </pc:spChg>
        <pc:spChg chg="add mod">
          <ac:chgData name="Hahn, Phil" userId="2d5c7d3c-1ebc-4c64-a257-24a55868d9d9" providerId="ADAL" clId="{FB79AC2A-0317-4D91-91C8-9DEC31FB803B}" dt="2025-05-22T19:35:23.207" v="394" actId="6549"/>
          <ac:spMkLst>
            <pc:docMk/>
            <pc:sldMk cId="1983942283" sldId="541"/>
            <ac:spMk id="5" creationId="{A1A3A358-1836-EA96-657E-95E79CBCAB24}"/>
          </ac:spMkLst>
        </pc:spChg>
        <pc:spChg chg="add mod">
          <ac:chgData name="Hahn, Phil" userId="2d5c7d3c-1ebc-4c64-a257-24a55868d9d9" providerId="ADAL" clId="{FB79AC2A-0317-4D91-91C8-9DEC31FB803B}" dt="2025-05-22T19:38:46.522" v="443" actId="692"/>
          <ac:spMkLst>
            <pc:docMk/>
            <pc:sldMk cId="1983942283" sldId="541"/>
            <ac:spMk id="6" creationId="{D083104A-5729-1516-044C-FEEF467EFBD0}"/>
          </ac:spMkLst>
        </pc:spChg>
        <pc:spChg chg="add del mod">
          <ac:chgData name="Hahn, Phil" userId="2d5c7d3c-1ebc-4c64-a257-24a55868d9d9" providerId="ADAL" clId="{FB79AC2A-0317-4D91-91C8-9DEC31FB803B}" dt="2025-05-22T19:17:16.238" v="177" actId="478"/>
          <ac:spMkLst>
            <pc:docMk/>
            <pc:sldMk cId="1983942283" sldId="541"/>
            <ac:spMk id="7" creationId="{E6487FD3-A34E-37BD-4EC7-89E7FD8CC5C1}"/>
          </ac:spMkLst>
        </pc:spChg>
        <pc:spChg chg="add del mod">
          <ac:chgData name="Hahn, Phil" userId="2d5c7d3c-1ebc-4c64-a257-24a55868d9d9" providerId="ADAL" clId="{FB79AC2A-0317-4D91-91C8-9DEC31FB803B}" dt="2025-05-22T19:17:16.238" v="177" actId="478"/>
          <ac:spMkLst>
            <pc:docMk/>
            <pc:sldMk cId="1983942283" sldId="541"/>
            <ac:spMk id="8" creationId="{8D3BE812-54FF-D783-EF8E-C42DE5E12F94}"/>
          </ac:spMkLst>
        </pc:spChg>
        <pc:spChg chg="add mod">
          <ac:chgData name="Hahn, Phil" userId="2d5c7d3c-1ebc-4c64-a257-24a55868d9d9" providerId="ADAL" clId="{FB79AC2A-0317-4D91-91C8-9DEC31FB803B}" dt="2025-05-22T19:38:57.757" v="446" actId="14100"/>
          <ac:spMkLst>
            <pc:docMk/>
            <pc:sldMk cId="1983942283" sldId="541"/>
            <ac:spMk id="11" creationId="{0CC597A4-99A4-84BC-8999-D5D1729BB574}"/>
          </ac:spMkLst>
        </pc:spChg>
        <pc:picChg chg="add del mod">
          <ac:chgData name="Hahn, Phil" userId="2d5c7d3c-1ebc-4c64-a257-24a55868d9d9" providerId="ADAL" clId="{FB79AC2A-0317-4D91-91C8-9DEC31FB803B}" dt="2025-05-22T19:22:27.783" v="199" actId="478"/>
          <ac:picMkLst>
            <pc:docMk/>
            <pc:sldMk cId="1983942283" sldId="541"/>
            <ac:picMk id="4" creationId="{97E71C2B-1B5F-B1F5-C966-360A41B4EB74}"/>
          </ac:picMkLst>
        </pc:picChg>
        <pc:picChg chg="add mod ord modCrop">
          <ac:chgData name="Hahn, Phil" userId="2d5c7d3c-1ebc-4c64-a257-24a55868d9d9" providerId="ADAL" clId="{FB79AC2A-0317-4D91-91C8-9DEC31FB803B}" dt="2025-05-22T19:23:31.941" v="218" actId="1076"/>
          <ac:picMkLst>
            <pc:docMk/>
            <pc:sldMk cId="1983942283" sldId="541"/>
            <ac:picMk id="10" creationId="{D179000E-DE19-46D9-EFC3-B91D5C10C9F4}"/>
          </ac:picMkLst>
        </pc:picChg>
      </pc:sldChg>
      <pc:sldChg chg="addSp delSp modSp add del mod">
        <pc:chgData name="Hahn, Phil" userId="2d5c7d3c-1ebc-4c64-a257-24a55868d9d9" providerId="ADAL" clId="{FB79AC2A-0317-4D91-91C8-9DEC31FB803B}" dt="2025-05-22T19:29:07.231" v="344" actId="47"/>
        <pc:sldMkLst>
          <pc:docMk/>
          <pc:sldMk cId="2381332227" sldId="542"/>
        </pc:sldMkLst>
        <pc:spChg chg="mod">
          <ac:chgData name="Hahn, Phil" userId="2d5c7d3c-1ebc-4c64-a257-24a55868d9d9" providerId="ADAL" clId="{FB79AC2A-0317-4D91-91C8-9DEC31FB803B}" dt="2025-05-22T19:28:28.497" v="334" actId="20577"/>
          <ac:spMkLst>
            <pc:docMk/>
            <pc:sldMk cId="2381332227" sldId="542"/>
            <ac:spMk id="5" creationId="{BB7F5A86-E13C-419C-EAA9-FFCA551F5F8D}"/>
          </ac:spMkLst>
        </pc:spChg>
        <pc:picChg chg="add del mod modCrop">
          <ac:chgData name="Hahn, Phil" userId="2d5c7d3c-1ebc-4c64-a257-24a55868d9d9" providerId="ADAL" clId="{FB79AC2A-0317-4D91-91C8-9DEC31FB803B}" dt="2025-05-22T19:29:02.770" v="343" actId="478"/>
          <ac:picMkLst>
            <pc:docMk/>
            <pc:sldMk cId="2381332227" sldId="542"/>
            <ac:picMk id="4" creationId="{716225A7-B77F-8AE6-EE3F-653C8771130F}"/>
          </ac:picMkLst>
        </pc:picChg>
      </pc:sldChg>
      <pc:sldChg chg="addSp delSp modSp add mod">
        <pc:chgData name="Hahn, Phil" userId="2d5c7d3c-1ebc-4c64-a257-24a55868d9d9" providerId="ADAL" clId="{FB79AC2A-0317-4D91-91C8-9DEC31FB803B}" dt="2025-05-22T19:53:27.767" v="681"/>
        <pc:sldMkLst>
          <pc:docMk/>
          <pc:sldMk cId="3990796969" sldId="542"/>
        </pc:sldMkLst>
        <pc:spChg chg="mod">
          <ac:chgData name="Hahn, Phil" userId="2d5c7d3c-1ebc-4c64-a257-24a55868d9d9" providerId="ADAL" clId="{FB79AC2A-0317-4D91-91C8-9DEC31FB803B}" dt="2025-05-22T19:46:50.631" v="561" actId="20577"/>
          <ac:spMkLst>
            <pc:docMk/>
            <pc:sldMk cId="3990796969" sldId="542"/>
            <ac:spMk id="2" creationId="{2426291C-3026-00A9-27C9-D4CAFD07851A}"/>
          </ac:spMkLst>
        </pc:spChg>
        <pc:spChg chg="mod">
          <ac:chgData name="Hahn, Phil" userId="2d5c7d3c-1ebc-4c64-a257-24a55868d9d9" providerId="ADAL" clId="{FB79AC2A-0317-4D91-91C8-9DEC31FB803B}" dt="2025-05-22T19:49:21.764" v="578" actId="20577"/>
          <ac:spMkLst>
            <pc:docMk/>
            <pc:sldMk cId="3990796969" sldId="542"/>
            <ac:spMk id="5" creationId="{ABF10769-0425-88E7-9D72-FE2D0563AE6E}"/>
          </ac:spMkLst>
        </pc:spChg>
        <pc:spChg chg="mod">
          <ac:chgData name="Hahn, Phil" userId="2d5c7d3c-1ebc-4c64-a257-24a55868d9d9" providerId="ADAL" clId="{FB79AC2A-0317-4D91-91C8-9DEC31FB803B}" dt="2025-05-22T19:37:54.122" v="441" actId="14100"/>
          <ac:spMkLst>
            <pc:docMk/>
            <pc:sldMk cId="3990796969" sldId="542"/>
            <ac:spMk id="6" creationId="{3B1514E9-C4BC-2EEF-A62B-182FC8CC5B74}"/>
          </ac:spMkLst>
        </pc:spChg>
        <pc:spChg chg="add mod">
          <ac:chgData name="Hahn, Phil" userId="2d5c7d3c-1ebc-4c64-a257-24a55868d9d9" providerId="ADAL" clId="{FB79AC2A-0317-4D91-91C8-9DEC31FB803B}" dt="2025-05-22T19:37:02.961" v="431" actId="692"/>
          <ac:spMkLst>
            <pc:docMk/>
            <pc:sldMk cId="3990796969" sldId="542"/>
            <ac:spMk id="7" creationId="{A2B7E388-61BB-8C17-1715-B682A3BAD53F}"/>
          </ac:spMkLst>
        </pc:spChg>
        <pc:spChg chg="mod">
          <ac:chgData name="Hahn, Phil" userId="2d5c7d3c-1ebc-4c64-a257-24a55868d9d9" providerId="ADAL" clId="{FB79AC2A-0317-4D91-91C8-9DEC31FB803B}" dt="2025-05-22T19:37:17.345" v="436" actId="692"/>
          <ac:spMkLst>
            <pc:docMk/>
            <pc:sldMk cId="3990796969" sldId="542"/>
            <ac:spMk id="11" creationId="{C2E1F06D-8691-01E3-EAFA-14C226E03AB2}"/>
          </ac:spMkLst>
        </pc:spChg>
        <pc:picChg chg="add mod ord modCrop">
          <ac:chgData name="Hahn, Phil" userId="2d5c7d3c-1ebc-4c64-a257-24a55868d9d9" providerId="ADAL" clId="{FB79AC2A-0317-4D91-91C8-9DEC31FB803B}" dt="2025-05-22T19:37:29.888" v="437" actId="167"/>
          <ac:picMkLst>
            <pc:docMk/>
            <pc:sldMk cId="3990796969" sldId="542"/>
            <ac:picMk id="4" creationId="{06F76040-58A6-8888-D119-CEA14F778F3F}"/>
          </ac:picMkLst>
        </pc:picChg>
        <pc:picChg chg="del">
          <ac:chgData name="Hahn, Phil" userId="2d5c7d3c-1ebc-4c64-a257-24a55868d9d9" providerId="ADAL" clId="{FB79AC2A-0317-4D91-91C8-9DEC31FB803B}" dt="2025-05-22T19:33:18.550" v="348" actId="478"/>
          <ac:picMkLst>
            <pc:docMk/>
            <pc:sldMk cId="3990796969" sldId="542"/>
            <ac:picMk id="10" creationId="{B479A194-5918-E46A-1A22-736F95AF138B}"/>
          </ac:picMkLst>
        </pc:picChg>
        <pc:inkChg chg="add del">
          <ac:chgData name="Hahn, Phil" userId="2d5c7d3c-1ebc-4c64-a257-24a55868d9d9" providerId="ADAL" clId="{FB79AC2A-0317-4D91-91C8-9DEC31FB803B}" dt="2025-05-22T19:53:27.767" v="681"/>
          <ac:inkMkLst>
            <pc:docMk/>
            <pc:sldMk cId="3990796969" sldId="542"/>
            <ac:inkMk id="8" creationId="{C392FD22-C39B-0194-9A05-7277B209D930}"/>
          </ac:inkMkLst>
        </pc:inkChg>
        <pc:inkChg chg="add">
          <ac:chgData name="Hahn, Phil" userId="2d5c7d3c-1ebc-4c64-a257-24a55868d9d9" providerId="ADAL" clId="{FB79AC2A-0317-4D91-91C8-9DEC31FB803B}" dt="2025-05-22T19:53:27.767" v="681"/>
          <ac:inkMkLst>
            <pc:docMk/>
            <pc:sldMk cId="3990796969" sldId="542"/>
            <ac:inkMk id="9" creationId="{2DBA4930-49D7-70A8-D3C2-B4B944A88FA9}"/>
          </ac:inkMkLst>
        </pc:inkChg>
      </pc:sldChg>
      <pc:sldChg chg="addSp delSp modSp new mod">
        <pc:chgData name="Hahn, Phil" userId="2d5c7d3c-1ebc-4c64-a257-24a55868d9d9" providerId="ADAL" clId="{FB79AC2A-0317-4D91-91C8-9DEC31FB803B}" dt="2025-05-23T20:26:29.434" v="3017" actId="1076"/>
        <pc:sldMkLst>
          <pc:docMk/>
          <pc:sldMk cId="2633461711" sldId="543"/>
        </pc:sldMkLst>
        <pc:spChg chg="mod">
          <ac:chgData name="Hahn, Phil" userId="2d5c7d3c-1ebc-4c64-a257-24a55868d9d9" providerId="ADAL" clId="{FB79AC2A-0317-4D91-91C8-9DEC31FB803B}" dt="2025-05-22T19:40:55.728" v="482" actId="20577"/>
          <ac:spMkLst>
            <pc:docMk/>
            <pc:sldMk cId="2633461711" sldId="543"/>
            <ac:spMk id="2" creationId="{4BBA2193-89D7-B2FD-6C82-7FF7C59B0CF9}"/>
          </ac:spMkLst>
        </pc:spChg>
        <pc:spChg chg="del">
          <ac:chgData name="Hahn, Phil" userId="2d5c7d3c-1ebc-4c64-a257-24a55868d9d9" providerId="ADAL" clId="{FB79AC2A-0317-4D91-91C8-9DEC31FB803B}" dt="2025-05-22T19:41:38.566" v="483" actId="478"/>
          <ac:spMkLst>
            <pc:docMk/>
            <pc:sldMk cId="2633461711" sldId="543"/>
            <ac:spMk id="3" creationId="{2027407D-BE75-544B-A4C2-F625647D85D3}"/>
          </ac:spMkLst>
        </pc:spChg>
        <pc:picChg chg="add mod modCrop">
          <ac:chgData name="Hahn, Phil" userId="2d5c7d3c-1ebc-4c64-a257-24a55868d9d9" providerId="ADAL" clId="{FB79AC2A-0317-4D91-91C8-9DEC31FB803B}" dt="2025-05-23T20:23:17.378" v="2944" actId="1076"/>
          <ac:picMkLst>
            <pc:docMk/>
            <pc:sldMk cId="2633461711" sldId="543"/>
            <ac:picMk id="4" creationId="{2F4AA433-967D-3924-7A49-3759892400DB}"/>
          </ac:picMkLst>
        </pc:picChg>
        <pc:picChg chg="add mod">
          <ac:chgData name="Hahn, Phil" userId="2d5c7d3c-1ebc-4c64-a257-24a55868d9d9" providerId="ADAL" clId="{FB79AC2A-0317-4D91-91C8-9DEC31FB803B}" dt="2025-05-23T20:26:29.434" v="3017" actId="1076"/>
          <ac:picMkLst>
            <pc:docMk/>
            <pc:sldMk cId="2633461711" sldId="543"/>
            <ac:picMk id="5" creationId="{3DA5078D-6221-834A-AFB4-D988CF122E41}"/>
          </ac:picMkLst>
        </pc:picChg>
        <pc:picChg chg="add del mod">
          <ac:chgData name="Hahn, Phil" userId="2d5c7d3c-1ebc-4c64-a257-24a55868d9d9" providerId="ADAL" clId="{FB79AC2A-0317-4D91-91C8-9DEC31FB803B}" dt="2025-05-23T20:22:34.082" v="2933" actId="478"/>
          <ac:picMkLst>
            <pc:docMk/>
            <pc:sldMk cId="2633461711" sldId="543"/>
            <ac:picMk id="6" creationId="{1616D91B-CB03-4913-2275-0EC5A8CB2354}"/>
          </ac:picMkLst>
        </pc:picChg>
      </pc:sldChg>
      <pc:sldChg chg="addSp delSp modSp add mod modAnim">
        <pc:chgData name="Hahn, Phil" userId="2d5c7d3c-1ebc-4c64-a257-24a55868d9d9" providerId="ADAL" clId="{FB79AC2A-0317-4D91-91C8-9DEC31FB803B}" dt="2025-05-23T18:13:04.339" v="2466" actId="1076"/>
        <pc:sldMkLst>
          <pc:docMk/>
          <pc:sldMk cId="203590955" sldId="544"/>
        </pc:sldMkLst>
        <pc:spChg chg="mod">
          <ac:chgData name="Hahn, Phil" userId="2d5c7d3c-1ebc-4c64-a257-24a55868d9d9" providerId="ADAL" clId="{FB79AC2A-0317-4D91-91C8-9DEC31FB803B}" dt="2025-05-22T19:45:42.126" v="540" actId="20577"/>
          <ac:spMkLst>
            <pc:docMk/>
            <pc:sldMk cId="203590955" sldId="544"/>
            <ac:spMk id="2" creationId="{480212FF-A54D-4931-1B63-7DFCC7173481}"/>
          </ac:spMkLst>
        </pc:spChg>
        <pc:spChg chg="add mod">
          <ac:chgData name="Hahn, Phil" userId="2d5c7d3c-1ebc-4c64-a257-24a55868d9d9" providerId="ADAL" clId="{FB79AC2A-0317-4D91-91C8-9DEC31FB803B}" dt="2025-05-23T18:13:04.339" v="2466" actId="1076"/>
          <ac:spMkLst>
            <pc:docMk/>
            <pc:sldMk cId="203590955" sldId="544"/>
            <ac:spMk id="3" creationId="{FACAE2C0-5BDA-2F5E-9689-E2A062C419F4}"/>
          </ac:spMkLst>
        </pc:spChg>
        <pc:spChg chg="del">
          <ac:chgData name="Hahn, Phil" userId="2d5c7d3c-1ebc-4c64-a257-24a55868d9d9" providerId="ADAL" clId="{FB79AC2A-0317-4D91-91C8-9DEC31FB803B}" dt="2025-05-22T19:45:03.205" v="500" actId="478"/>
          <ac:spMkLst>
            <pc:docMk/>
            <pc:sldMk cId="203590955" sldId="544"/>
            <ac:spMk id="5" creationId="{E6DEDDB2-C3EA-8A7E-B9A9-06A5EA3136B5}"/>
          </ac:spMkLst>
        </pc:spChg>
        <pc:spChg chg="del">
          <ac:chgData name="Hahn, Phil" userId="2d5c7d3c-1ebc-4c64-a257-24a55868d9d9" providerId="ADAL" clId="{FB79AC2A-0317-4D91-91C8-9DEC31FB803B}" dt="2025-05-22T19:45:03.205" v="500" actId="478"/>
          <ac:spMkLst>
            <pc:docMk/>
            <pc:sldMk cId="203590955" sldId="544"/>
            <ac:spMk id="6" creationId="{7FAC281A-F388-7A25-7C90-049748BC4448}"/>
          </ac:spMkLst>
        </pc:spChg>
        <pc:spChg chg="del">
          <ac:chgData name="Hahn, Phil" userId="2d5c7d3c-1ebc-4c64-a257-24a55868d9d9" providerId="ADAL" clId="{FB79AC2A-0317-4D91-91C8-9DEC31FB803B}" dt="2025-05-22T19:45:03.205" v="500" actId="478"/>
          <ac:spMkLst>
            <pc:docMk/>
            <pc:sldMk cId="203590955" sldId="544"/>
            <ac:spMk id="7" creationId="{1BC08C9F-C6CF-54B0-775B-5C1A7699BCEF}"/>
          </ac:spMkLst>
        </pc:spChg>
        <pc:spChg chg="del">
          <ac:chgData name="Hahn, Phil" userId="2d5c7d3c-1ebc-4c64-a257-24a55868d9d9" providerId="ADAL" clId="{FB79AC2A-0317-4D91-91C8-9DEC31FB803B}" dt="2025-05-22T19:45:03.205" v="500" actId="478"/>
          <ac:spMkLst>
            <pc:docMk/>
            <pc:sldMk cId="203590955" sldId="544"/>
            <ac:spMk id="11" creationId="{3F8D42E0-5888-76AF-E80B-7BA735770999}"/>
          </ac:spMkLst>
        </pc:spChg>
        <pc:picChg chg="add mod">
          <ac:chgData name="Hahn, Phil" userId="2d5c7d3c-1ebc-4c64-a257-24a55868d9d9" providerId="ADAL" clId="{FB79AC2A-0317-4D91-91C8-9DEC31FB803B}" dt="2025-05-22T19:45:45.869" v="541" actId="1076"/>
          <ac:picMkLst>
            <pc:docMk/>
            <pc:sldMk cId="203590955" sldId="544"/>
            <ac:picMk id="8" creationId="{B7D33391-CCE8-9F84-D005-B7382ECCD86E}"/>
          </ac:picMkLst>
        </pc:picChg>
        <pc:picChg chg="add mod modCrop">
          <ac:chgData name="Hahn, Phil" userId="2d5c7d3c-1ebc-4c64-a257-24a55868d9d9" providerId="ADAL" clId="{FB79AC2A-0317-4D91-91C8-9DEC31FB803B}" dt="2025-05-22T19:46:16.975" v="550" actId="1076"/>
          <ac:picMkLst>
            <pc:docMk/>
            <pc:sldMk cId="203590955" sldId="544"/>
            <ac:picMk id="10" creationId="{F2D752E5-FF66-91D4-9487-C7B0AC3BF529}"/>
          </ac:picMkLst>
        </pc:picChg>
      </pc:sldChg>
      <pc:sldChg chg="addSp delSp modSp add mod">
        <pc:chgData name="Hahn, Phil" userId="2d5c7d3c-1ebc-4c64-a257-24a55868d9d9" providerId="ADAL" clId="{FB79AC2A-0317-4D91-91C8-9DEC31FB803B}" dt="2025-05-22T20:13:52.944" v="798" actId="732"/>
        <pc:sldMkLst>
          <pc:docMk/>
          <pc:sldMk cId="1056537365" sldId="545"/>
        </pc:sldMkLst>
        <pc:spChg chg="mod">
          <ac:chgData name="Hahn, Phil" userId="2d5c7d3c-1ebc-4c64-a257-24a55868d9d9" providerId="ADAL" clId="{FB79AC2A-0317-4D91-91C8-9DEC31FB803B}" dt="2025-05-22T19:49:52.346" v="609" actId="20577"/>
          <ac:spMkLst>
            <pc:docMk/>
            <pc:sldMk cId="1056537365" sldId="545"/>
            <ac:spMk id="2" creationId="{5D672879-E6FA-C3D6-E4FF-2E120ADB45EA}"/>
          </ac:spMkLst>
        </pc:spChg>
        <pc:spChg chg="mod">
          <ac:chgData name="Hahn, Phil" userId="2d5c7d3c-1ebc-4c64-a257-24a55868d9d9" providerId="ADAL" clId="{FB79AC2A-0317-4D91-91C8-9DEC31FB803B}" dt="2025-05-22T19:51:02.235" v="648" actId="20577"/>
          <ac:spMkLst>
            <pc:docMk/>
            <pc:sldMk cId="1056537365" sldId="545"/>
            <ac:spMk id="5" creationId="{7735215D-23EE-A8D2-88EA-5FE257CA7FCE}"/>
          </ac:spMkLst>
        </pc:spChg>
        <pc:spChg chg="mod">
          <ac:chgData name="Hahn, Phil" userId="2d5c7d3c-1ebc-4c64-a257-24a55868d9d9" providerId="ADAL" clId="{FB79AC2A-0317-4D91-91C8-9DEC31FB803B}" dt="2025-05-22T19:53:05.844" v="679" actId="14100"/>
          <ac:spMkLst>
            <pc:docMk/>
            <pc:sldMk cId="1056537365" sldId="545"/>
            <ac:spMk id="7" creationId="{37CED20A-93B9-0D2B-C01D-BE411DF065D4}"/>
          </ac:spMkLst>
        </pc:spChg>
        <pc:picChg chg="del">
          <ac:chgData name="Hahn, Phil" userId="2d5c7d3c-1ebc-4c64-a257-24a55868d9d9" providerId="ADAL" clId="{FB79AC2A-0317-4D91-91C8-9DEC31FB803B}" dt="2025-05-22T19:52:10.251" v="652" actId="478"/>
          <ac:picMkLst>
            <pc:docMk/>
            <pc:sldMk cId="1056537365" sldId="545"/>
            <ac:picMk id="4" creationId="{2DFFF326-FC9A-0A48-9E80-5042CB4AC5EF}"/>
          </ac:picMkLst>
        </pc:picChg>
        <pc:picChg chg="add mod ord modCrop">
          <ac:chgData name="Hahn, Phil" userId="2d5c7d3c-1ebc-4c64-a257-24a55868d9d9" providerId="ADAL" clId="{FB79AC2A-0317-4D91-91C8-9DEC31FB803B}" dt="2025-05-22T20:13:52.944" v="798" actId="732"/>
          <ac:picMkLst>
            <pc:docMk/>
            <pc:sldMk cId="1056537365" sldId="545"/>
            <ac:picMk id="8" creationId="{80F4ACC0-18ED-69DC-E6AA-E841A7335351}"/>
          </ac:picMkLst>
        </pc:picChg>
        <pc:inkChg chg="add del">
          <ac:chgData name="Hahn, Phil" userId="2d5c7d3c-1ebc-4c64-a257-24a55868d9d9" providerId="ADAL" clId="{FB79AC2A-0317-4D91-91C8-9DEC31FB803B}" dt="2025-05-22T19:53:33.707" v="683"/>
          <ac:inkMkLst>
            <pc:docMk/>
            <pc:sldMk cId="1056537365" sldId="545"/>
            <ac:inkMk id="9" creationId="{6CA34216-194C-8107-2769-CB29902D2082}"/>
          </ac:inkMkLst>
        </pc:inkChg>
        <pc:inkChg chg="add">
          <ac:chgData name="Hahn, Phil" userId="2d5c7d3c-1ebc-4c64-a257-24a55868d9d9" providerId="ADAL" clId="{FB79AC2A-0317-4D91-91C8-9DEC31FB803B}" dt="2025-05-22T19:53:33.707" v="683"/>
          <ac:inkMkLst>
            <pc:docMk/>
            <pc:sldMk cId="1056537365" sldId="545"/>
            <ac:inkMk id="10" creationId="{51642A00-BA1B-7571-F6EE-E273D656EBBE}"/>
          </ac:inkMkLst>
        </pc:inkChg>
      </pc:sldChg>
      <pc:sldChg chg="addSp delSp modSp add mod modAnim">
        <pc:chgData name="Hahn, Phil" userId="2d5c7d3c-1ebc-4c64-a257-24a55868d9d9" providerId="ADAL" clId="{FB79AC2A-0317-4D91-91C8-9DEC31FB803B}" dt="2025-05-22T20:15:19.299" v="806"/>
        <pc:sldMkLst>
          <pc:docMk/>
          <pc:sldMk cId="2244438046" sldId="546"/>
        </pc:sldMkLst>
        <pc:spChg chg="mod">
          <ac:chgData name="Hahn, Phil" userId="2d5c7d3c-1ebc-4c64-a257-24a55868d9d9" providerId="ADAL" clId="{FB79AC2A-0317-4D91-91C8-9DEC31FB803B}" dt="2025-05-22T20:15:19.299" v="806"/>
          <ac:spMkLst>
            <pc:docMk/>
            <pc:sldMk cId="2244438046" sldId="546"/>
            <ac:spMk id="2" creationId="{946F70AB-EDAA-EAF6-C5D7-0CE436158A56}"/>
          </ac:spMkLst>
        </pc:spChg>
        <pc:spChg chg="del">
          <ac:chgData name="Hahn, Phil" userId="2d5c7d3c-1ebc-4c64-a257-24a55868d9d9" providerId="ADAL" clId="{FB79AC2A-0317-4D91-91C8-9DEC31FB803B}" dt="2025-05-22T20:06:23.643" v="687" actId="478"/>
          <ac:spMkLst>
            <pc:docMk/>
            <pc:sldMk cId="2244438046" sldId="546"/>
            <ac:spMk id="5" creationId="{2BC8F5BF-59A1-362F-DE95-E2582559DEDE}"/>
          </ac:spMkLst>
        </pc:spChg>
        <pc:spChg chg="del">
          <ac:chgData name="Hahn, Phil" userId="2d5c7d3c-1ebc-4c64-a257-24a55868d9d9" providerId="ADAL" clId="{FB79AC2A-0317-4D91-91C8-9DEC31FB803B}" dt="2025-05-22T20:06:24.727" v="688" actId="478"/>
          <ac:spMkLst>
            <pc:docMk/>
            <pc:sldMk cId="2244438046" sldId="546"/>
            <ac:spMk id="6" creationId="{D56A5CF4-06D7-2A74-A9D6-6A00F534F900}"/>
          </ac:spMkLst>
        </pc:spChg>
        <pc:spChg chg="del">
          <ac:chgData name="Hahn, Phil" userId="2d5c7d3c-1ebc-4c64-a257-24a55868d9d9" providerId="ADAL" clId="{FB79AC2A-0317-4D91-91C8-9DEC31FB803B}" dt="2025-05-22T20:06:26.960" v="690" actId="478"/>
          <ac:spMkLst>
            <pc:docMk/>
            <pc:sldMk cId="2244438046" sldId="546"/>
            <ac:spMk id="7" creationId="{C3830C44-04BF-CD49-C8A4-61449C3C616D}"/>
          </ac:spMkLst>
        </pc:spChg>
        <pc:spChg chg="del">
          <ac:chgData name="Hahn, Phil" userId="2d5c7d3c-1ebc-4c64-a257-24a55868d9d9" providerId="ADAL" clId="{FB79AC2A-0317-4D91-91C8-9DEC31FB803B}" dt="2025-05-22T20:06:25.910" v="689" actId="478"/>
          <ac:spMkLst>
            <pc:docMk/>
            <pc:sldMk cId="2244438046" sldId="546"/>
            <ac:spMk id="11" creationId="{7C2C4964-180C-F5F5-6668-A28EC97801BE}"/>
          </ac:spMkLst>
        </pc:spChg>
        <pc:picChg chg="mod modCrop">
          <ac:chgData name="Hahn, Phil" userId="2d5c7d3c-1ebc-4c64-a257-24a55868d9d9" providerId="ADAL" clId="{FB79AC2A-0317-4D91-91C8-9DEC31FB803B}" dt="2025-05-22T20:13:44.423" v="797" actId="732"/>
          <ac:picMkLst>
            <pc:docMk/>
            <pc:sldMk cId="2244438046" sldId="546"/>
            <ac:picMk id="8" creationId="{5E4978DB-FCD9-EB92-23C1-6DCA2FD35626}"/>
          </ac:picMkLst>
        </pc:picChg>
        <pc:picChg chg="add mod">
          <ac:chgData name="Hahn, Phil" userId="2d5c7d3c-1ebc-4c64-a257-24a55868d9d9" providerId="ADAL" clId="{FB79AC2A-0317-4D91-91C8-9DEC31FB803B}" dt="2025-05-22T20:06:41.243" v="696" actId="14100"/>
          <ac:picMkLst>
            <pc:docMk/>
            <pc:sldMk cId="2244438046" sldId="546"/>
            <ac:picMk id="9" creationId="{902F436D-F176-C6CF-FD36-4EF5A91D84FA}"/>
          </ac:picMkLst>
        </pc:picChg>
        <pc:picChg chg="add mod modCrop">
          <ac:chgData name="Hahn, Phil" userId="2d5c7d3c-1ebc-4c64-a257-24a55868d9d9" providerId="ADAL" clId="{FB79AC2A-0317-4D91-91C8-9DEC31FB803B}" dt="2025-05-22T20:07:04.627" v="704" actId="1076"/>
          <ac:picMkLst>
            <pc:docMk/>
            <pc:sldMk cId="2244438046" sldId="546"/>
            <ac:picMk id="13" creationId="{D70F1EC0-E464-4968-0025-5AC0D1191205}"/>
          </ac:picMkLst>
        </pc:picChg>
        <pc:inkChg chg="add del">
          <ac:chgData name="Hahn, Phil" userId="2d5c7d3c-1ebc-4c64-a257-24a55868d9d9" providerId="ADAL" clId="{FB79AC2A-0317-4D91-91C8-9DEC31FB803B}" dt="2025-05-22T20:06:14.391" v="686" actId="9405"/>
          <ac:inkMkLst>
            <pc:docMk/>
            <pc:sldMk cId="2244438046" sldId="546"/>
            <ac:inkMk id="3" creationId="{8555FDE7-BDD7-6FF7-9491-515BFD8A6BCD}"/>
          </ac:inkMkLst>
        </pc:inkChg>
      </pc:sldChg>
      <pc:sldChg chg="addSp modSp new mod modAnim">
        <pc:chgData name="Hahn, Phil" userId="2d5c7d3c-1ebc-4c64-a257-24a55868d9d9" providerId="ADAL" clId="{FB79AC2A-0317-4D91-91C8-9DEC31FB803B}" dt="2025-05-22T20:09:57.344" v="755"/>
        <pc:sldMkLst>
          <pc:docMk/>
          <pc:sldMk cId="3827636098" sldId="547"/>
        </pc:sldMkLst>
        <pc:spChg chg="mod">
          <ac:chgData name="Hahn, Phil" userId="2d5c7d3c-1ebc-4c64-a257-24a55868d9d9" providerId="ADAL" clId="{FB79AC2A-0317-4D91-91C8-9DEC31FB803B}" dt="2025-05-22T20:08:05.814" v="736" actId="20577"/>
          <ac:spMkLst>
            <pc:docMk/>
            <pc:sldMk cId="3827636098" sldId="547"/>
            <ac:spMk id="2" creationId="{F4634796-C9C9-7621-8798-11D8AED57491}"/>
          </ac:spMkLst>
        </pc:spChg>
        <pc:spChg chg="mod">
          <ac:chgData name="Hahn, Phil" userId="2d5c7d3c-1ebc-4c64-a257-24a55868d9d9" providerId="ADAL" clId="{FB79AC2A-0317-4D91-91C8-9DEC31FB803B}" dt="2025-05-22T20:09:13.267" v="752" actId="12"/>
          <ac:spMkLst>
            <pc:docMk/>
            <pc:sldMk cId="3827636098" sldId="547"/>
            <ac:spMk id="3" creationId="{FAFB1770-E7A3-B4F2-F54B-94877CA0A02B}"/>
          </ac:spMkLst>
        </pc:spChg>
        <pc:spChg chg="add mod">
          <ac:chgData name="Hahn, Phil" userId="2d5c7d3c-1ebc-4c64-a257-24a55868d9d9" providerId="ADAL" clId="{FB79AC2A-0317-4D91-91C8-9DEC31FB803B}" dt="2025-05-22T20:09:43.916" v="754" actId="1076"/>
          <ac:spMkLst>
            <pc:docMk/>
            <pc:sldMk cId="3827636098" sldId="547"/>
            <ac:spMk id="5" creationId="{74EBDC6A-0481-8266-EB96-F8E1C89107E9}"/>
          </ac:spMkLst>
        </pc:spChg>
      </pc:sldChg>
      <pc:sldChg chg="addSp delSp modSp add mod">
        <pc:chgData name="Hahn, Phil" userId="2d5c7d3c-1ebc-4c64-a257-24a55868d9d9" providerId="ADAL" clId="{FB79AC2A-0317-4D91-91C8-9DEC31FB803B}" dt="2025-05-22T20:15:29.694" v="807" actId="20577"/>
        <pc:sldMkLst>
          <pc:docMk/>
          <pc:sldMk cId="621429583" sldId="548"/>
        </pc:sldMkLst>
        <pc:spChg chg="mod">
          <ac:chgData name="Hahn, Phil" userId="2d5c7d3c-1ebc-4c64-a257-24a55868d9d9" providerId="ADAL" clId="{FB79AC2A-0317-4D91-91C8-9DEC31FB803B}" dt="2025-05-22T20:15:29.694" v="807" actId="20577"/>
          <ac:spMkLst>
            <pc:docMk/>
            <pc:sldMk cId="621429583" sldId="548"/>
            <ac:spMk id="2" creationId="{16926E0E-9F21-3B01-3C3F-28CAF8E7D1AA}"/>
          </ac:spMkLst>
        </pc:spChg>
        <pc:spChg chg="mod">
          <ac:chgData name="Hahn, Phil" userId="2d5c7d3c-1ebc-4c64-a257-24a55868d9d9" providerId="ADAL" clId="{FB79AC2A-0317-4D91-91C8-9DEC31FB803B}" dt="2025-05-22T20:12:24.011" v="781" actId="20577"/>
          <ac:spMkLst>
            <pc:docMk/>
            <pc:sldMk cId="621429583" sldId="548"/>
            <ac:spMk id="5" creationId="{921ABA11-086C-A634-C3E4-838D63279B5D}"/>
          </ac:spMkLst>
        </pc:spChg>
        <pc:spChg chg="mod">
          <ac:chgData name="Hahn, Phil" userId="2d5c7d3c-1ebc-4c64-a257-24a55868d9d9" providerId="ADAL" clId="{FB79AC2A-0317-4D91-91C8-9DEC31FB803B}" dt="2025-05-22T20:12:31.455" v="784" actId="14100"/>
          <ac:spMkLst>
            <pc:docMk/>
            <pc:sldMk cId="621429583" sldId="548"/>
            <ac:spMk id="6" creationId="{95D4DAB4-B2CE-08FB-8B9A-D47061578BE4}"/>
          </ac:spMkLst>
        </pc:spChg>
        <pc:spChg chg="mod">
          <ac:chgData name="Hahn, Phil" userId="2d5c7d3c-1ebc-4c64-a257-24a55868d9d9" providerId="ADAL" clId="{FB79AC2A-0317-4D91-91C8-9DEC31FB803B}" dt="2025-05-22T20:13:26.346" v="796" actId="14100"/>
          <ac:spMkLst>
            <pc:docMk/>
            <pc:sldMk cId="621429583" sldId="548"/>
            <ac:spMk id="7" creationId="{39C93ECF-735C-68D8-4C9C-86165E9AA2D4}"/>
          </ac:spMkLst>
        </pc:spChg>
        <pc:spChg chg="add mod">
          <ac:chgData name="Hahn, Phil" userId="2d5c7d3c-1ebc-4c64-a257-24a55868d9d9" providerId="ADAL" clId="{FB79AC2A-0317-4D91-91C8-9DEC31FB803B}" dt="2025-05-22T20:13:07.924" v="792" actId="1076"/>
          <ac:spMkLst>
            <pc:docMk/>
            <pc:sldMk cId="621429583" sldId="548"/>
            <ac:spMk id="9" creationId="{474E2EAB-B381-B6E2-0E6E-749290001A0E}"/>
          </ac:spMkLst>
        </pc:spChg>
        <pc:spChg chg="mod">
          <ac:chgData name="Hahn, Phil" userId="2d5c7d3c-1ebc-4c64-a257-24a55868d9d9" providerId="ADAL" clId="{FB79AC2A-0317-4D91-91C8-9DEC31FB803B}" dt="2025-05-22T20:12:56.147" v="789" actId="14100"/>
          <ac:spMkLst>
            <pc:docMk/>
            <pc:sldMk cId="621429583" sldId="548"/>
            <ac:spMk id="11" creationId="{512F214F-9187-ECDD-77A6-1D01C7840C07}"/>
          </ac:spMkLst>
        </pc:spChg>
        <pc:picChg chg="add mod ord modCrop">
          <ac:chgData name="Hahn, Phil" userId="2d5c7d3c-1ebc-4c64-a257-24a55868d9d9" providerId="ADAL" clId="{FB79AC2A-0317-4D91-91C8-9DEC31FB803B}" dt="2025-05-22T20:12:50.767" v="788" actId="732"/>
          <ac:picMkLst>
            <pc:docMk/>
            <pc:sldMk cId="621429583" sldId="548"/>
            <ac:picMk id="4" creationId="{996E496F-4D0A-4599-2F68-4A8694CD99F5}"/>
          </ac:picMkLst>
        </pc:picChg>
        <pc:picChg chg="del">
          <ac:chgData name="Hahn, Phil" userId="2d5c7d3c-1ebc-4c64-a257-24a55868d9d9" providerId="ADAL" clId="{FB79AC2A-0317-4D91-91C8-9DEC31FB803B}" dt="2025-05-22T20:11:01.801" v="757" actId="478"/>
          <ac:picMkLst>
            <pc:docMk/>
            <pc:sldMk cId="621429583" sldId="548"/>
            <ac:picMk id="8" creationId="{C91F73F4-EFDD-ED30-3CAE-B3F87B583B43}"/>
          </ac:picMkLst>
        </pc:picChg>
        <pc:inkChg chg="mod">
          <ac:chgData name="Hahn, Phil" userId="2d5c7d3c-1ebc-4c64-a257-24a55868d9d9" providerId="ADAL" clId="{FB79AC2A-0317-4D91-91C8-9DEC31FB803B}" dt="2025-05-22T20:13:00.354" v="790" actId="1076"/>
          <ac:inkMkLst>
            <pc:docMk/>
            <pc:sldMk cId="621429583" sldId="548"/>
            <ac:inkMk id="10" creationId="{1D588E3C-4A0D-4AC1-38BC-D762C5AA76EE}"/>
          </ac:inkMkLst>
        </pc:inkChg>
      </pc:sldChg>
      <pc:sldChg chg="addSp delSp modSp add mod ord modClrScheme delAnim chgLayout">
        <pc:chgData name="Hahn, Phil" userId="2d5c7d3c-1ebc-4c64-a257-24a55868d9d9" providerId="ADAL" clId="{FB79AC2A-0317-4D91-91C8-9DEC31FB803B}" dt="2025-05-23T18:20:11.514" v="2676" actId="1076"/>
        <pc:sldMkLst>
          <pc:docMk/>
          <pc:sldMk cId="3897968319" sldId="549"/>
        </pc:sldMkLst>
        <pc:spChg chg="mod ord">
          <ac:chgData name="Hahn, Phil" userId="2d5c7d3c-1ebc-4c64-a257-24a55868d9d9" providerId="ADAL" clId="{FB79AC2A-0317-4D91-91C8-9DEC31FB803B}" dt="2025-05-22T20:45:19.302" v="1765" actId="700"/>
          <ac:spMkLst>
            <pc:docMk/>
            <pc:sldMk cId="3897968319" sldId="549"/>
            <ac:spMk id="2" creationId="{7450DAD9-6240-009F-E642-D09127B344E0}"/>
          </ac:spMkLst>
        </pc:spChg>
        <pc:spChg chg="add mod ord">
          <ac:chgData name="Hahn, Phil" userId="2d5c7d3c-1ebc-4c64-a257-24a55868d9d9" providerId="ADAL" clId="{FB79AC2A-0317-4D91-91C8-9DEC31FB803B}" dt="2025-05-23T18:20:07.870" v="2675" actId="20577"/>
          <ac:spMkLst>
            <pc:docMk/>
            <pc:sldMk cId="3897968319" sldId="549"/>
            <ac:spMk id="3" creationId="{1BE532A4-DAA3-8FFB-07B0-7D8F58CF85A1}"/>
          </ac:spMkLst>
        </pc:spChg>
        <pc:picChg chg="mod">
          <ac:chgData name="Hahn, Phil" userId="2d5c7d3c-1ebc-4c64-a257-24a55868d9d9" providerId="ADAL" clId="{FB79AC2A-0317-4D91-91C8-9DEC31FB803B}" dt="2025-05-23T18:20:11.514" v="2676" actId="1076"/>
          <ac:picMkLst>
            <pc:docMk/>
            <pc:sldMk cId="3897968319" sldId="549"/>
            <ac:picMk id="5" creationId="{85314EF8-3D52-9A4B-C9D8-52CE3A539767}"/>
          </ac:picMkLst>
        </pc:picChg>
        <pc:picChg chg="del">
          <ac:chgData name="Hahn, Phil" userId="2d5c7d3c-1ebc-4c64-a257-24a55868d9d9" providerId="ADAL" clId="{FB79AC2A-0317-4D91-91C8-9DEC31FB803B}" dt="2025-05-22T20:38:39.168" v="1691" actId="478"/>
          <ac:picMkLst>
            <pc:docMk/>
            <pc:sldMk cId="3897968319" sldId="549"/>
            <ac:picMk id="6" creationId="{AAE20421-2853-1570-8CD3-E33151132684}"/>
          </ac:picMkLst>
        </pc:picChg>
        <pc:picChg chg="del">
          <ac:chgData name="Hahn, Phil" userId="2d5c7d3c-1ebc-4c64-a257-24a55868d9d9" providerId="ADAL" clId="{FB79AC2A-0317-4D91-91C8-9DEC31FB803B}" dt="2025-05-22T20:38:39.168" v="1691" actId="478"/>
          <ac:picMkLst>
            <pc:docMk/>
            <pc:sldMk cId="3897968319" sldId="549"/>
            <ac:picMk id="7" creationId="{719BD281-D8E1-070D-E137-C1BDEFB6122C}"/>
          </ac:picMkLst>
        </pc:picChg>
      </pc:sldChg>
      <pc:sldChg chg="addSp modSp new mod">
        <pc:chgData name="Hahn, Phil" userId="2d5c7d3c-1ebc-4c64-a257-24a55868d9d9" providerId="ADAL" clId="{FB79AC2A-0317-4D91-91C8-9DEC31FB803B}" dt="2025-05-22T20:47:23.770" v="1923" actId="1076"/>
        <pc:sldMkLst>
          <pc:docMk/>
          <pc:sldMk cId="3253931521" sldId="550"/>
        </pc:sldMkLst>
        <pc:spChg chg="mod">
          <ac:chgData name="Hahn, Phil" userId="2d5c7d3c-1ebc-4c64-a257-24a55868d9d9" providerId="ADAL" clId="{FB79AC2A-0317-4D91-91C8-9DEC31FB803B}" dt="2025-05-22T20:46:39.875" v="1917" actId="20577"/>
          <ac:spMkLst>
            <pc:docMk/>
            <pc:sldMk cId="3253931521" sldId="550"/>
            <ac:spMk id="2" creationId="{67D7848B-A8DD-02C1-E077-827397E25C54}"/>
          </ac:spMkLst>
        </pc:spChg>
        <pc:picChg chg="add mod modCrop">
          <ac:chgData name="Hahn, Phil" userId="2d5c7d3c-1ebc-4c64-a257-24a55868d9d9" providerId="ADAL" clId="{FB79AC2A-0317-4D91-91C8-9DEC31FB803B}" dt="2025-05-22T20:47:23.770" v="1923" actId="1076"/>
          <ac:picMkLst>
            <pc:docMk/>
            <pc:sldMk cId="3253931521" sldId="550"/>
            <ac:picMk id="4" creationId="{7E14EBA5-89FA-BC12-41BA-2CCE164B012A}"/>
          </ac:picMkLst>
        </pc:picChg>
      </pc:sldChg>
      <pc:sldChg chg="addSp delSp modSp add mod">
        <pc:chgData name="Hahn, Phil" userId="2d5c7d3c-1ebc-4c64-a257-24a55868d9d9" providerId="ADAL" clId="{FB79AC2A-0317-4D91-91C8-9DEC31FB803B}" dt="2025-05-22T20:48:47.436" v="1955"/>
        <pc:sldMkLst>
          <pc:docMk/>
          <pc:sldMk cId="3685051151" sldId="551"/>
        </pc:sldMkLst>
        <pc:spChg chg="mod">
          <ac:chgData name="Hahn, Phil" userId="2d5c7d3c-1ebc-4c64-a257-24a55868d9d9" providerId="ADAL" clId="{FB79AC2A-0317-4D91-91C8-9DEC31FB803B}" dt="2025-05-22T20:47:51.639" v="1944" actId="20577"/>
          <ac:spMkLst>
            <pc:docMk/>
            <pc:sldMk cId="3685051151" sldId="551"/>
            <ac:spMk id="2" creationId="{DAF4BCAF-5103-68F0-169A-A3820E8DAFE5}"/>
          </ac:spMkLst>
        </pc:spChg>
        <pc:picChg chg="del">
          <ac:chgData name="Hahn, Phil" userId="2d5c7d3c-1ebc-4c64-a257-24a55868d9d9" providerId="ADAL" clId="{FB79AC2A-0317-4D91-91C8-9DEC31FB803B}" dt="2025-05-22T20:47:54.003" v="1945" actId="478"/>
          <ac:picMkLst>
            <pc:docMk/>
            <pc:sldMk cId="3685051151" sldId="551"/>
            <ac:picMk id="4" creationId="{1D24ABCE-9184-CCA2-91D2-77F7EF619068}"/>
          </ac:picMkLst>
        </pc:picChg>
        <pc:picChg chg="add mod modCrop">
          <ac:chgData name="Hahn, Phil" userId="2d5c7d3c-1ebc-4c64-a257-24a55868d9d9" providerId="ADAL" clId="{FB79AC2A-0317-4D91-91C8-9DEC31FB803B}" dt="2025-05-22T20:48:37.826" v="1953" actId="1076"/>
          <ac:picMkLst>
            <pc:docMk/>
            <pc:sldMk cId="3685051151" sldId="551"/>
            <ac:picMk id="5" creationId="{D93AA7FF-A34D-9EE8-DF6D-25FEAD7090ED}"/>
          </ac:picMkLst>
        </pc:picChg>
        <pc:inkChg chg="add del">
          <ac:chgData name="Hahn, Phil" userId="2d5c7d3c-1ebc-4c64-a257-24a55868d9d9" providerId="ADAL" clId="{FB79AC2A-0317-4D91-91C8-9DEC31FB803B}" dt="2025-05-22T20:48:47.436" v="1955"/>
          <ac:inkMkLst>
            <pc:docMk/>
            <pc:sldMk cId="3685051151" sldId="551"/>
            <ac:inkMk id="6" creationId="{0CAEC547-BAF4-CA71-7B88-61B02EEF3739}"/>
          </ac:inkMkLst>
        </pc:inkChg>
        <pc:inkChg chg="add">
          <ac:chgData name="Hahn, Phil" userId="2d5c7d3c-1ebc-4c64-a257-24a55868d9d9" providerId="ADAL" clId="{FB79AC2A-0317-4D91-91C8-9DEC31FB803B}" dt="2025-05-22T20:48:47.436" v="1955"/>
          <ac:inkMkLst>
            <pc:docMk/>
            <pc:sldMk cId="3685051151" sldId="551"/>
            <ac:inkMk id="7" creationId="{D00CD02F-D19A-0CB1-C81F-3EBB27F0B3BF}"/>
          </ac:inkMkLst>
        </pc:inkChg>
      </pc:sldChg>
      <pc:sldChg chg="addSp delSp modSp add mod modClrScheme chgLayout">
        <pc:chgData name="Hahn, Phil" userId="2d5c7d3c-1ebc-4c64-a257-24a55868d9d9" providerId="ADAL" clId="{FB79AC2A-0317-4D91-91C8-9DEC31FB803B}" dt="2025-05-22T20:53:05.352" v="2140" actId="20577"/>
        <pc:sldMkLst>
          <pc:docMk/>
          <pc:sldMk cId="1959955032" sldId="552"/>
        </pc:sldMkLst>
        <pc:spChg chg="mod ord">
          <ac:chgData name="Hahn, Phil" userId="2d5c7d3c-1ebc-4c64-a257-24a55868d9d9" providerId="ADAL" clId="{FB79AC2A-0317-4D91-91C8-9DEC31FB803B}" dt="2025-05-22T20:50:27.448" v="1996" actId="700"/>
          <ac:spMkLst>
            <pc:docMk/>
            <pc:sldMk cId="1959955032" sldId="552"/>
            <ac:spMk id="2" creationId="{D49A7878-CFC8-77EB-4FA3-F3288375DA16}"/>
          </ac:spMkLst>
        </pc:spChg>
        <pc:spChg chg="add mod ord">
          <ac:chgData name="Hahn, Phil" userId="2d5c7d3c-1ebc-4c64-a257-24a55868d9d9" providerId="ADAL" clId="{FB79AC2A-0317-4D91-91C8-9DEC31FB803B}" dt="2025-05-22T20:53:05.352" v="2140" actId="20577"/>
          <ac:spMkLst>
            <pc:docMk/>
            <pc:sldMk cId="1959955032" sldId="552"/>
            <ac:spMk id="3" creationId="{58825B33-B691-840D-F879-CA87ACE83F89}"/>
          </ac:spMkLst>
        </pc:spChg>
        <pc:spChg chg="del">
          <ac:chgData name="Hahn, Phil" userId="2d5c7d3c-1ebc-4c64-a257-24a55868d9d9" providerId="ADAL" clId="{FB79AC2A-0317-4D91-91C8-9DEC31FB803B}" dt="2025-05-22T20:50:22.440" v="1994" actId="478"/>
          <ac:spMkLst>
            <pc:docMk/>
            <pc:sldMk cId="1959955032" sldId="552"/>
            <ac:spMk id="5" creationId="{37102443-CFFA-9229-1456-BBEC8F2C6B36}"/>
          </ac:spMkLst>
        </pc:spChg>
        <pc:picChg chg="del">
          <ac:chgData name="Hahn, Phil" userId="2d5c7d3c-1ebc-4c64-a257-24a55868d9d9" providerId="ADAL" clId="{FB79AC2A-0317-4D91-91C8-9DEC31FB803B}" dt="2025-05-22T20:50:22.440" v="1994" actId="478"/>
          <ac:picMkLst>
            <pc:docMk/>
            <pc:sldMk cId="1959955032" sldId="552"/>
            <ac:picMk id="4" creationId="{C972179A-4B5D-0F67-A30D-A6612EBE5E50}"/>
          </ac:picMkLst>
        </pc:picChg>
        <pc:inkChg chg="del">
          <ac:chgData name="Hahn, Phil" userId="2d5c7d3c-1ebc-4c64-a257-24a55868d9d9" providerId="ADAL" clId="{FB79AC2A-0317-4D91-91C8-9DEC31FB803B}" dt="2025-05-22T20:50:24.645" v="1995" actId="478"/>
          <ac:inkMkLst>
            <pc:docMk/>
            <pc:sldMk cId="1959955032" sldId="552"/>
            <ac:inkMk id="7" creationId="{07A59DA5-F336-1881-0B71-1164D201DABA}"/>
          </ac:inkMkLst>
        </pc:inkChg>
      </pc:sldChg>
      <pc:sldChg chg="addSp modSp add mod ord">
        <pc:chgData name="Hahn, Phil" userId="2d5c7d3c-1ebc-4c64-a257-24a55868d9d9" providerId="ADAL" clId="{FB79AC2A-0317-4D91-91C8-9DEC31FB803B}" dt="2025-05-23T20:29:42.971" v="3120" actId="20577"/>
        <pc:sldMkLst>
          <pc:docMk/>
          <pc:sldMk cId="1885825590" sldId="553"/>
        </pc:sldMkLst>
        <pc:spChg chg="mod">
          <ac:chgData name="Hahn, Phil" userId="2d5c7d3c-1ebc-4c64-a257-24a55868d9d9" providerId="ADAL" clId="{FB79AC2A-0317-4D91-91C8-9DEC31FB803B}" dt="2025-05-23T20:29:42.971" v="3120" actId="20577"/>
          <ac:spMkLst>
            <pc:docMk/>
            <pc:sldMk cId="1885825590" sldId="553"/>
            <ac:spMk id="3" creationId="{A52A558E-43E0-E9B1-6A84-883011522F32}"/>
          </ac:spMkLst>
        </pc:spChg>
        <pc:spChg chg="add">
          <ac:chgData name="Hahn, Phil" userId="2d5c7d3c-1ebc-4c64-a257-24a55868d9d9" providerId="ADAL" clId="{FB79AC2A-0317-4D91-91C8-9DEC31FB803B}" dt="2025-05-23T20:28:42.233" v="3018"/>
          <ac:spMkLst>
            <pc:docMk/>
            <pc:sldMk cId="1885825590" sldId="553"/>
            <ac:spMk id="4" creationId="{E611848E-1EC7-E8D9-EFAC-C898C89D8C3A}"/>
          </ac:spMkLst>
        </pc:spChg>
      </pc:sldChg>
      <pc:sldChg chg="addSp delSp add mod addAnim delAnim">
        <pc:chgData name="Hahn, Phil" userId="2d5c7d3c-1ebc-4c64-a257-24a55868d9d9" providerId="ADAL" clId="{FB79AC2A-0317-4D91-91C8-9DEC31FB803B}" dt="2025-05-23T20:31:05.535" v="3124" actId="478"/>
        <pc:sldMkLst>
          <pc:docMk/>
          <pc:sldMk cId="1012050161" sldId="554"/>
        </pc:sldMkLst>
        <pc:spChg chg="add del">
          <ac:chgData name="Hahn, Phil" userId="2d5c7d3c-1ebc-4c64-a257-24a55868d9d9" providerId="ADAL" clId="{FB79AC2A-0317-4D91-91C8-9DEC31FB803B}" dt="2025-05-23T20:31:05.535" v="3124" actId="478"/>
          <ac:spMkLst>
            <pc:docMk/>
            <pc:sldMk cId="1012050161" sldId="554"/>
            <ac:spMk id="6" creationId="{F548C3F3-30C2-D0C7-B4EA-B16126E38ED1}"/>
          </ac:spMkLst>
        </pc:spChg>
        <pc:spChg chg="add del">
          <ac:chgData name="Hahn, Phil" userId="2d5c7d3c-1ebc-4c64-a257-24a55868d9d9" providerId="ADAL" clId="{FB79AC2A-0317-4D91-91C8-9DEC31FB803B}" dt="2025-05-23T20:31:05.535" v="3124" actId="478"/>
          <ac:spMkLst>
            <pc:docMk/>
            <pc:sldMk cId="1012050161" sldId="554"/>
            <ac:spMk id="10" creationId="{A70F7EA2-DC04-6A77-8B67-3DF39527B9D8}"/>
          </ac:spMkLst>
        </pc:spChg>
        <pc:spChg chg="add del">
          <ac:chgData name="Hahn, Phil" userId="2d5c7d3c-1ebc-4c64-a257-24a55868d9d9" providerId="ADAL" clId="{FB79AC2A-0317-4D91-91C8-9DEC31FB803B}" dt="2025-05-23T20:31:05.535" v="3124" actId="478"/>
          <ac:spMkLst>
            <pc:docMk/>
            <pc:sldMk cId="1012050161" sldId="554"/>
            <ac:spMk id="13" creationId="{C72BDF03-C5B8-5F5C-8823-C1E20DAC7FBC}"/>
          </ac:spMkLst>
        </pc:spChg>
        <pc:cxnChg chg="add del">
          <ac:chgData name="Hahn, Phil" userId="2d5c7d3c-1ebc-4c64-a257-24a55868d9d9" providerId="ADAL" clId="{FB79AC2A-0317-4D91-91C8-9DEC31FB803B}" dt="2025-05-23T20:31:05.535" v="3124" actId="478"/>
          <ac:cxnSpMkLst>
            <pc:docMk/>
            <pc:sldMk cId="1012050161" sldId="554"/>
            <ac:cxnSpMk id="9" creationId="{A26CCD0F-F059-2C5D-3709-9EF520EB7841}"/>
          </ac:cxnSpMkLst>
        </pc:cxnChg>
        <pc:cxnChg chg="add del">
          <ac:chgData name="Hahn, Phil" userId="2d5c7d3c-1ebc-4c64-a257-24a55868d9d9" providerId="ADAL" clId="{FB79AC2A-0317-4D91-91C8-9DEC31FB803B}" dt="2025-05-23T20:31:05.535" v="3124" actId="478"/>
          <ac:cxnSpMkLst>
            <pc:docMk/>
            <pc:sldMk cId="1012050161" sldId="554"/>
            <ac:cxnSpMk id="12" creationId="{B2D50A59-8D16-8AB9-6C72-2747848ACF43}"/>
          </ac:cxnSpMkLst>
        </pc:cxnChg>
      </pc:sldChg>
      <pc:sldChg chg="modSp new add del mod">
        <pc:chgData name="Hahn, Phil" userId="2d5c7d3c-1ebc-4c64-a257-24a55868d9d9" providerId="ADAL" clId="{FB79AC2A-0317-4D91-91C8-9DEC31FB803B}" dt="2025-05-23T20:31:09.985" v="3126" actId="47"/>
        <pc:sldMkLst>
          <pc:docMk/>
          <pc:sldMk cId="2706625595" sldId="555"/>
        </pc:sldMkLst>
        <pc:spChg chg="mod">
          <ac:chgData name="Hahn, Phil" userId="2d5c7d3c-1ebc-4c64-a257-24a55868d9d9" providerId="ADAL" clId="{FB79AC2A-0317-4D91-91C8-9DEC31FB803B}" dt="2025-05-23T18:18:18.682" v="2525" actId="20577"/>
          <ac:spMkLst>
            <pc:docMk/>
            <pc:sldMk cId="2706625595" sldId="555"/>
            <ac:spMk id="2" creationId="{D79CC1BD-C39E-DB2F-90BF-900B33D49C59}"/>
          </ac:spMkLst>
        </pc:spChg>
        <pc:spChg chg="mod">
          <ac:chgData name="Hahn, Phil" userId="2d5c7d3c-1ebc-4c64-a257-24a55868d9d9" providerId="ADAL" clId="{FB79AC2A-0317-4D91-91C8-9DEC31FB803B}" dt="2025-05-23T18:18:24.789" v="2560" actId="20577"/>
          <ac:spMkLst>
            <pc:docMk/>
            <pc:sldMk cId="2706625595" sldId="555"/>
            <ac:spMk id="3" creationId="{C2551D2D-2037-618D-4AE6-FF11B5ED33BC}"/>
          </ac:spMkLst>
        </pc:spChg>
      </pc:sldChg>
      <pc:sldChg chg="addSp delSp modSp new mod modClrScheme modAnim chgLayout">
        <pc:chgData name="Hahn, Phil" userId="2d5c7d3c-1ebc-4c64-a257-24a55868d9d9" providerId="ADAL" clId="{FB79AC2A-0317-4D91-91C8-9DEC31FB803B}" dt="2025-05-23T20:54:41.243" v="3484" actId="14100"/>
        <pc:sldMkLst>
          <pc:docMk/>
          <pc:sldMk cId="4213243001" sldId="556"/>
        </pc:sldMkLst>
        <pc:spChg chg="mod ord">
          <ac:chgData name="Hahn, Phil" userId="2d5c7d3c-1ebc-4c64-a257-24a55868d9d9" providerId="ADAL" clId="{FB79AC2A-0317-4D91-91C8-9DEC31FB803B}" dt="2025-05-23T18:20:44.143" v="2732" actId="20577"/>
          <ac:spMkLst>
            <pc:docMk/>
            <pc:sldMk cId="4213243001" sldId="556"/>
            <ac:spMk id="2" creationId="{4387936D-FFEF-7E4C-0964-D13DC554A12D}"/>
          </ac:spMkLst>
        </pc:spChg>
        <pc:spChg chg="del mod ord">
          <ac:chgData name="Hahn, Phil" userId="2d5c7d3c-1ebc-4c64-a257-24a55868d9d9" providerId="ADAL" clId="{FB79AC2A-0317-4D91-91C8-9DEC31FB803B}" dt="2025-05-23T18:20:36.294" v="2692" actId="700"/>
          <ac:spMkLst>
            <pc:docMk/>
            <pc:sldMk cId="4213243001" sldId="556"/>
            <ac:spMk id="3" creationId="{D00EFA6F-6EE9-ABA4-58F5-571DB011C29B}"/>
          </ac:spMkLst>
        </pc:spChg>
        <pc:spChg chg="add mod ord">
          <ac:chgData name="Hahn, Phil" userId="2d5c7d3c-1ebc-4c64-a257-24a55868d9d9" providerId="ADAL" clId="{FB79AC2A-0317-4D91-91C8-9DEC31FB803B}" dt="2025-05-23T20:52:54.186" v="3361" actId="1035"/>
          <ac:spMkLst>
            <pc:docMk/>
            <pc:sldMk cId="4213243001" sldId="556"/>
            <ac:spMk id="4" creationId="{F567C4C6-7AEB-30A3-D28D-5E2C1F53B3AE}"/>
          </ac:spMkLst>
        </pc:spChg>
        <pc:spChg chg="add mod ord">
          <ac:chgData name="Hahn, Phil" userId="2d5c7d3c-1ebc-4c64-a257-24a55868d9d9" providerId="ADAL" clId="{FB79AC2A-0317-4D91-91C8-9DEC31FB803B}" dt="2025-05-23T20:53:33.300" v="3403" actId="313"/>
          <ac:spMkLst>
            <pc:docMk/>
            <pc:sldMk cId="4213243001" sldId="556"/>
            <ac:spMk id="5" creationId="{865CB6BE-6219-105F-080A-90E4448A39D9}"/>
          </ac:spMkLst>
        </pc:spChg>
        <pc:spChg chg="add mod ord">
          <ac:chgData name="Hahn, Phil" userId="2d5c7d3c-1ebc-4c64-a257-24a55868d9d9" providerId="ADAL" clId="{FB79AC2A-0317-4D91-91C8-9DEC31FB803B}" dt="2025-05-23T20:52:54.186" v="3361" actId="1035"/>
          <ac:spMkLst>
            <pc:docMk/>
            <pc:sldMk cId="4213243001" sldId="556"/>
            <ac:spMk id="6" creationId="{2EBFC604-8837-29F7-0C79-E0B50A62868D}"/>
          </ac:spMkLst>
        </pc:spChg>
        <pc:spChg chg="add mod ord">
          <ac:chgData name="Hahn, Phil" userId="2d5c7d3c-1ebc-4c64-a257-24a55868d9d9" providerId="ADAL" clId="{FB79AC2A-0317-4D91-91C8-9DEC31FB803B}" dt="2025-05-23T20:54:16.001" v="3479" actId="20577"/>
          <ac:spMkLst>
            <pc:docMk/>
            <pc:sldMk cId="4213243001" sldId="556"/>
            <ac:spMk id="7" creationId="{F8DEF418-5B84-875E-BE38-F1F8AB9EF581}"/>
          </ac:spMkLst>
        </pc:spChg>
        <pc:picChg chg="add mod">
          <ac:chgData name="Hahn, Phil" userId="2d5c7d3c-1ebc-4c64-a257-24a55868d9d9" providerId="ADAL" clId="{FB79AC2A-0317-4D91-91C8-9DEC31FB803B}" dt="2025-05-23T20:54:41.243" v="3484" actId="14100"/>
          <ac:picMkLst>
            <pc:docMk/>
            <pc:sldMk cId="4213243001" sldId="556"/>
            <ac:picMk id="9" creationId="{DC67CC67-89DB-A520-AC45-92034E08239B}"/>
          </ac:picMkLst>
        </pc:picChg>
        <pc:picChg chg="add mod">
          <ac:chgData name="Hahn, Phil" userId="2d5c7d3c-1ebc-4c64-a257-24a55868d9d9" providerId="ADAL" clId="{FB79AC2A-0317-4D91-91C8-9DEC31FB803B}" dt="2025-05-23T20:52:41.266" v="3339" actId="1076"/>
          <ac:picMkLst>
            <pc:docMk/>
            <pc:sldMk cId="4213243001" sldId="556"/>
            <ac:picMk id="11" creationId="{76788A65-140A-498A-A698-17B49DAF7591}"/>
          </ac:picMkLst>
        </pc:picChg>
      </pc:sldChg>
      <pc:sldChg chg="addSp delSp modSp add mod">
        <pc:chgData name="Hahn, Phil" userId="2d5c7d3c-1ebc-4c64-a257-24a55868d9d9" providerId="ADAL" clId="{FB79AC2A-0317-4D91-91C8-9DEC31FB803B}" dt="2025-05-23T20:59:57.092" v="3496" actId="1076"/>
        <pc:sldMkLst>
          <pc:docMk/>
          <pc:sldMk cId="2141947599" sldId="557"/>
        </pc:sldMkLst>
        <pc:spChg chg="mod">
          <ac:chgData name="Hahn, Phil" userId="2d5c7d3c-1ebc-4c64-a257-24a55868d9d9" providerId="ADAL" clId="{FB79AC2A-0317-4D91-91C8-9DEC31FB803B}" dt="2025-05-23T18:21:58.557" v="2764" actId="20577"/>
          <ac:spMkLst>
            <pc:docMk/>
            <pc:sldMk cId="2141947599" sldId="557"/>
            <ac:spMk id="2" creationId="{B756DF86-BB23-ACAD-8E72-30E5FD1CD853}"/>
          </ac:spMkLst>
        </pc:spChg>
        <pc:spChg chg="del">
          <ac:chgData name="Hahn, Phil" userId="2d5c7d3c-1ebc-4c64-a257-24a55868d9d9" providerId="ADAL" clId="{FB79AC2A-0317-4D91-91C8-9DEC31FB803B}" dt="2025-05-23T18:22:02.148" v="2765" actId="478"/>
          <ac:spMkLst>
            <pc:docMk/>
            <pc:sldMk cId="2141947599" sldId="557"/>
            <ac:spMk id="5" creationId="{A9131C18-DF43-F266-E73D-DA20553B7E45}"/>
          </ac:spMkLst>
        </pc:spChg>
        <pc:picChg chg="del">
          <ac:chgData name="Hahn, Phil" userId="2d5c7d3c-1ebc-4c64-a257-24a55868d9d9" providerId="ADAL" clId="{FB79AC2A-0317-4D91-91C8-9DEC31FB803B}" dt="2025-05-23T18:22:02.148" v="2765" actId="478"/>
          <ac:picMkLst>
            <pc:docMk/>
            <pc:sldMk cId="2141947599" sldId="557"/>
            <ac:picMk id="4" creationId="{3BF985B0-3566-45AE-E10E-3158A05F727B}"/>
          </ac:picMkLst>
        </pc:picChg>
        <pc:picChg chg="add mod modCrop">
          <ac:chgData name="Hahn, Phil" userId="2d5c7d3c-1ebc-4c64-a257-24a55868d9d9" providerId="ADAL" clId="{FB79AC2A-0317-4D91-91C8-9DEC31FB803B}" dt="2025-05-23T20:59:57.092" v="3496" actId="1076"/>
          <ac:picMkLst>
            <pc:docMk/>
            <pc:sldMk cId="2141947599" sldId="557"/>
            <ac:picMk id="6" creationId="{6BC5908F-FCD6-3958-D86E-5B1CCAA412A9}"/>
          </ac:picMkLst>
        </pc:picChg>
        <pc:inkChg chg="del">
          <ac:chgData name="Hahn, Phil" userId="2d5c7d3c-1ebc-4c64-a257-24a55868d9d9" providerId="ADAL" clId="{FB79AC2A-0317-4D91-91C8-9DEC31FB803B}" dt="2025-05-23T18:22:04.548" v="2766" actId="478"/>
          <ac:inkMkLst>
            <pc:docMk/>
            <pc:sldMk cId="2141947599" sldId="557"/>
            <ac:inkMk id="7" creationId="{A7222211-39FF-DA72-E233-11657BAF4461}"/>
          </ac:inkMkLst>
        </pc:inkChg>
      </pc:sldChg>
      <pc:sldChg chg="new del">
        <pc:chgData name="Hahn, Phil" userId="2d5c7d3c-1ebc-4c64-a257-24a55868d9d9" providerId="ADAL" clId="{FB79AC2A-0317-4D91-91C8-9DEC31FB803B}" dt="2025-05-23T18:21:42.310" v="2753" actId="47"/>
        <pc:sldMkLst>
          <pc:docMk/>
          <pc:sldMk cId="4283233844" sldId="557"/>
        </pc:sldMkLst>
      </pc:sldChg>
      <pc:sldChg chg="modSp new mod">
        <pc:chgData name="Hahn, Phil" userId="2d5c7d3c-1ebc-4c64-a257-24a55868d9d9" providerId="ADAL" clId="{FB79AC2A-0317-4D91-91C8-9DEC31FB803B}" dt="2025-05-23T18:26:10.837" v="2818" actId="20577"/>
        <pc:sldMkLst>
          <pc:docMk/>
          <pc:sldMk cId="1323137996" sldId="558"/>
        </pc:sldMkLst>
        <pc:spChg chg="mod">
          <ac:chgData name="Hahn, Phil" userId="2d5c7d3c-1ebc-4c64-a257-24a55868d9d9" providerId="ADAL" clId="{FB79AC2A-0317-4D91-91C8-9DEC31FB803B}" dt="2025-05-23T18:25:51.327" v="2786" actId="20577"/>
          <ac:spMkLst>
            <pc:docMk/>
            <pc:sldMk cId="1323137996" sldId="558"/>
            <ac:spMk id="2" creationId="{CCC52D36-1A6C-2191-6805-558B0B655210}"/>
          </ac:spMkLst>
        </pc:spChg>
        <pc:spChg chg="mod">
          <ac:chgData name="Hahn, Phil" userId="2d5c7d3c-1ebc-4c64-a257-24a55868d9d9" providerId="ADAL" clId="{FB79AC2A-0317-4D91-91C8-9DEC31FB803B}" dt="2025-05-23T18:26:10.837" v="2818" actId="20577"/>
          <ac:spMkLst>
            <pc:docMk/>
            <pc:sldMk cId="1323137996" sldId="558"/>
            <ac:spMk id="3" creationId="{D8D3CE5D-0A3E-A39C-C52A-2684031168C3}"/>
          </ac:spMkLst>
        </pc:spChg>
      </pc:sldChg>
      <pc:sldChg chg="addSp delSp modSp new mod">
        <pc:chgData name="Hahn, Phil" userId="2d5c7d3c-1ebc-4c64-a257-24a55868d9d9" providerId="ADAL" clId="{FB79AC2A-0317-4D91-91C8-9DEC31FB803B}" dt="2025-05-23T20:26:23.098" v="3016" actId="5793"/>
        <pc:sldMkLst>
          <pc:docMk/>
          <pc:sldMk cId="354349290" sldId="559"/>
        </pc:sldMkLst>
        <pc:spChg chg="mod">
          <ac:chgData name="Hahn, Phil" userId="2d5c7d3c-1ebc-4c64-a257-24a55868d9d9" providerId="ADAL" clId="{FB79AC2A-0317-4D91-91C8-9DEC31FB803B}" dt="2025-05-23T20:21:16.628" v="2930" actId="14100"/>
          <ac:spMkLst>
            <pc:docMk/>
            <pc:sldMk cId="354349290" sldId="559"/>
            <ac:spMk id="2" creationId="{BD8261F3-5FD0-192A-C27F-64E2C83881C0}"/>
          </ac:spMkLst>
        </pc:spChg>
        <pc:spChg chg="mod">
          <ac:chgData name="Hahn, Phil" userId="2d5c7d3c-1ebc-4c64-a257-24a55868d9d9" providerId="ADAL" clId="{FB79AC2A-0317-4D91-91C8-9DEC31FB803B}" dt="2025-05-23T20:26:23.098" v="3016" actId="5793"/>
          <ac:spMkLst>
            <pc:docMk/>
            <pc:sldMk cId="354349290" sldId="559"/>
            <ac:spMk id="3" creationId="{64475BF7-9542-BF22-855C-6B0642F53778}"/>
          </ac:spMkLst>
        </pc:spChg>
        <pc:picChg chg="add del mod">
          <ac:chgData name="Hahn, Phil" userId="2d5c7d3c-1ebc-4c64-a257-24a55868d9d9" providerId="ADAL" clId="{FB79AC2A-0317-4D91-91C8-9DEC31FB803B}" dt="2025-05-23T20:25:30.338" v="3010" actId="478"/>
          <ac:picMkLst>
            <pc:docMk/>
            <pc:sldMk cId="354349290" sldId="559"/>
            <ac:picMk id="4" creationId="{C9B82881-C3B2-7AB2-56DA-2FA117B7E4C4}"/>
          </ac:picMkLst>
        </pc:picChg>
      </pc:sldChg>
      <pc:sldChg chg="modSp new mod">
        <pc:chgData name="Hahn, Phil" userId="2d5c7d3c-1ebc-4c64-a257-24a55868d9d9" providerId="ADAL" clId="{FB79AC2A-0317-4D91-91C8-9DEC31FB803B}" dt="2025-05-23T18:28:06.292" v="2885" actId="20577"/>
        <pc:sldMkLst>
          <pc:docMk/>
          <pc:sldMk cId="2967529667" sldId="560"/>
        </pc:sldMkLst>
        <pc:spChg chg="mod">
          <ac:chgData name="Hahn, Phil" userId="2d5c7d3c-1ebc-4c64-a257-24a55868d9d9" providerId="ADAL" clId="{FB79AC2A-0317-4D91-91C8-9DEC31FB803B}" dt="2025-05-23T18:28:06.292" v="2885" actId="20577"/>
          <ac:spMkLst>
            <pc:docMk/>
            <pc:sldMk cId="2967529667" sldId="560"/>
            <ac:spMk id="2" creationId="{71FE8DF8-8FF8-7182-254D-C6AC3CA6696D}"/>
          </ac:spMkLst>
        </pc:spChg>
      </pc:sldChg>
      <pc:sldChg chg="addSp modSp add mod modAnim">
        <pc:chgData name="Hahn, Phil" userId="2d5c7d3c-1ebc-4c64-a257-24a55868d9d9" providerId="ADAL" clId="{FB79AC2A-0317-4D91-91C8-9DEC31FB803B}" dt="2025-05-23T20:39:43.063" v="3164"/>
        <pc:sldMkLst>
          <pc:docMk/>
          <pc:sldMk cId="876978325" sldId="561"/>
        </pc:sldMkLst>
        <pc:spChg chg="add mod">
          <ac:chgData name="Hahn, Phil" userId="2d5c7d3c-1ebc-4c64-a257-24a55868d9d9" providerId="ADAL" clId="{FB79AC2A-0317-4D91-91C8-9DEC31FB803B}" dt="2025-05-23T20:36:47.668" v="3149" actId="208"/>
          <ac:spMkLst>
            <pc:docMk/>
            <pc:sldMk cId="876978325" sldId="561"/>
            <ac:spMk id="3" creationId="{ADFBD869-311C-A2B0-E36D-10ADA71F0C66}"/>
          </ac:spMkLst>
        </pc:spChg>
        <pc:spChg chg="add mod">
          <ac:chgData name="Hahn, Phil" userId="2d5c7d3c-1ebc-4c64-a257-24a55868d9d9" providerId="ADAL" clId="{FB79AC2A-0317-4D91-91C8-9DEC31FB803B}" dt="2025-05-23T20:36:37.678" v="3148" actId="208"/>
          <ac:spMkLst>
            <pc:docMk/>
            <pc:sldMk cId="876978325" sldId="561"/>
            <ac:spMk id="7" creationId="{D1C63E8C-D7CB-70EC-1FF1-4740E39B2655}"/>
          </ac:spMkLst>
        </pc:spChg>
        <pc:spChg chg="add mod">
          <ac:chgData name="Hahn, Phil" userId="2d5c7d3c-1ebc-4c64-a257-24a55868d9d9" providerId="ADAL" clId="{FB79AC2A-0317-4D91-91C8-9DEC31FB803B}" dt="2025-05-23T20:39:22.142" v="3163" actId="1076"/>
          <ac:spMkLst>
            <pc:docMk/>
            <pc:sldMk cId="876978325" sldId="561"/>
            <ac:spMk id="8" creationId="{8DAD461B-F5BA-6FF3-92CD-6EF6A9052A7D}"/>
          </ac:spMkLst>
        </pc:spChg>
        <pc:spChg chg="mod">
          <ac:chgData name="Hahn, Phil" userId="2d5c7d3c-1ebc-4c64-a257-24a55868d9d9" providerId="ADAL" clId="{FB79AC2A-0317-4D91-91C8-9DEC31FB803B}" dt="2025-05-23T20:35:25.206" v="3140" actId="113"/>
          <ac:spMkLst>
            <pc:docMk/>
            <pc:sldMk cId="876978325" sldId="561"/>
            <ac:spMk id="16" creationId="{65543933-3FBA-7D46-A792-13C4A882007F}"/>
          </ac:spMkLst>
        </pc:spChg>
        <pc:picChg chg="add mod">
          <ac:chgData name="Hahn, Phil" userId="2d5c7d3c-1ebc-4c64-a257-24a55868d9d9" providerId="ADAL" clId="{FB79AC2A-0317-4D91-91C8-9DEC31FB803B}" dt="2025-05-23T20:35:22.368" v="3139" actId="1076"/>
          <ac:picMkLst>
            <pc:docMk/>
            <pc:sldMk cId="876978325" sldId="561"/>
            <ac:picMk id="5" creationId="{B4407D0E-58D2-3166-CF41-C8CC053E91A9}"/>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9:53:27.7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0,'5954'55'0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9:53:33.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0,'2541'0'0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9:53:33.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0,'2541'0'0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9:53:33.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0,'2541'0'0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20:48:47.4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 0,'5415'-112'0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20:50:01.2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0,'2240'28'0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69DA4-3B52-4CB8-9E88-1F95A3904768}" type="datetimeFigureOut">
              <a:rPr lang="en-US" smtClean="0"/>
              <a:t>5/23/2025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663D8-0292-47EE-8701-8EAA5E8FD363}" type="slidenum">
              <a:rPr lang="en-US" smtClean="0"/>
              <a:t>‹#›</a:t>
            </a:fld>
            <a:endParaRPr lang="en-US"/>
          </a:p>
        </p:txBody>
      </p:sp>
    </p:spTree>
    <p:extLst>
      <p:ext uri="{BB962C8B-B14F-4D97-AF65-F5344CB8AC3E}">
        <p14:creationId xmlns:p14="http://schemas.microsoft.com/office/powerpoint/2010/main" val="1879706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CEBB-690F-3EDB-EAE2-596632DCC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16BAD1-6E0D-17E1-7A9C-A87E61F7AB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CD0E9F-ECAD-860A-F917-CF866D9B809E}"/>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5" name="Footer Placeholder 4">
            <a:extLst>
              <a:ext uri="{FF2B5EF4-FFF2-40B4-BE49-F238E27FC236}">
                <a16:creationId xmlns:a16="http://schemas.microsoft.com/office/drawing/2014/main" id="{61B562E0-8211-7300-15C5-2EEBC2336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8E77B-2F5F-6DBA-6E3B-B9855939BF45}"/>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417492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B334-1884-1F7A-9322-7AFDF7D821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6FCCD6-23B5-6D08-AAA2-CD19E9F099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263D7-6248-32BA-E96A-9FB470C41C1F}"/>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5" name="Footer Placeholder 4">
            <a:extLst>
              <a:ext uri="{FF2B5EF4-FFF2-40B4-BE49-F238E27FC236}">
                <a16:creationId xmlns:a16="http://schemas.microsoft.com/office/drawing/2014/main" id="{DC0C74D0-D43E-7DD3-B297-849599907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84ECA-7FCF-F2A8-D29A-F27758E0542C}"/>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726842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F4674E-1E4B-24CB-7856-472B900C45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CCE546-0F0B-11E7-C9C5-16928D978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EE2E9-AE4B-F11D-27D5-881E26125524}"/>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5" name="Footer Placeholder 4">
            <a:extLst>
              <a:ext uri="{FF2B5EF4-FFF2-40B4-BE49-F238E27FC236}">
                <a16:creationId xmlns:a16="http://schemas.microsoft.com/office/drawing/2014/main" id="{6F4F4FE4-6BD0-8F69-E150-EBBC3FD58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FA4EF-A85A-8160-6874-8FFE4E118699}"/>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392272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6618-31F8-44F6-0546-DB4652379A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3F901-91A4-834D-33C2-F77CF90FE3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5FEAF-135B-15EB-EED0-8D0FC1CC89ED}"/>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5" name="Footer Placeholder 4">
            <a:extLst>
              <a:ext uri="{FF2B5EF4-FFF2-40B4-BE49-F238E27FC236}">
                <a16:creationId xmlns:a16="http://schemas.microsoft.com/office/drawing/2014/main" id="{F8FC5E40-9222-5B12-9B66-E9D4BDE77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93FDE-8317-9B88-16FF-029037D69FC3}"/>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415318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0C57-85A6-34E5-71B3-99C99ED774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1EBD29-D06C-0AC3-5653-A91CE926AE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0628C3-A267-DBA4-B600-179B276828C2}"/>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5" name="Footer Placeholder 4">
            <a:extLst>
              <a:ext uri="{FF2B5EF4-FFF2-40B4-BE49-F238E27FC236}">
                <a16:creationId xmlns:a16="http://schemas.microsoft.com/office/drawing/2014/main" id="{2D389E81-819C-28B7-315F-0732473F6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F47D5-909F-BF31-B3A9-65FD0874F913}"/>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98376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3E25-D720-EB9C-9514-B027D4C967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5B1C6-EC41-4608-16CF-8AAF4B8167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1F1DFC-2988-CF94-33C3-DA44CA1C71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E6AD2-5872-0FCC-8B25-96881302A53D}"/>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6" name="Footer Placeholder 5">
            <a:extLst>
              <a:ext uri="{FF2B5EF4-FFF2-40B4-BE49-F238E27FC236}">
                <a16:creationId xmlns:a16="http://schemas.microsoft.com/office/drawing/2014/main" id="{C902AA84-CF79-C2B6-EBD8-ACD50BEBF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758C3-8299-23E4-B8E0-34523ED8DBAA}"/>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250391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C899-0077-229D-5393-D00F8CF1D8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2C2AD6-0F3E-84CD-AF6E-AC2D19FF95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7F79F8-9234-6A32-F7CB-EB5EC3C2F6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DB845C-6A38-2833-CC12-DF04863566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7076C6-1398-28AF-499A-0CCA816006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EE7E3D-A29F-76F5-C522-2DC33A60B583}"/>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8" name="Footer Placeholder 7">
            <a:extLst>
              <a:ext uri="{FF2B5EF4-FFF2-40B4-BE49-F238E27FC236}">
                <a16:creationId xmlns:a16="http://schemas.microsoft.com/office/drawing/2014/main" id="{36E9B0EF-4230-BD83-0891-0269428246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F7F048-3310-C259-27F2-4B20A766995E}"/>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65203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4117-59F7-4F14-FAE3-E8333FBCF9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A34050-176F-945E-69E5-3DECD701B22F}"/>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4" name="Footer Placeholder 3">
            <a:extLst>
              <a:ext uri="{FF2B5EF4-FFF2-40B4-BE49-F238E27FC236}">
                <a16:creationId xmlns:a16="http://schemas.microsoft.com/office/drawing/2014/main" id="{8B9D3C68-5F99-80D0-D417-9B8CF29DB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6B0B9C-316D-42BF-D208-D28D053520FD}"/>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245273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F0F58B-AD03-B3F1-72B6-CA58F748A387}"/>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3" name="Footer Placeholder 2">
            <a:extLst>
              <a:ext uri="{FF2B5EF4-FFF2-40B4-BE49-F238E27FC236}">
                <a16:creationId xmlns:a16="http://schemas.microsoft.com/office/drawing/2014/main" id="{06193121-6DA8-BBF4-C7F9-CCEF02CA71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AA1038-E0C4-53F6-8C9B-47333649929F}"/>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368324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AE6A-6AE8-C546-AF77-03D54DDF8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60C5D4-A0C1-E1BC-BF6A-D98CDFC4B6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8FA1F0-AA82-A9ED-7F77-9FA0A4B45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25DC90-2CA6-B592-6AF1-F43B308D8B6B}"/>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6" name="Footer Placeholder 5">
            <a:extLst>
              <a:ext uri="{FF2B5EF4-FFF2-40B4-BE49-F238E27FC236}">
                <a16:creationId xmlns:a16="http://schemas.microsoft.com/office/drawing/2014/main" id="{D10AE211-BF15-B829-AB19-4BB4EB151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0248B-B26C-BFDF-30DC-65C394FCBA8E}"/>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275046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8C4F-E30A-9BE6-2122-FA2E1EEA0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0C518C-41CD-5DBF-6084-7A1C31810A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B96AF-4F44-84F4-7691-6142D017B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CDA89-6139-8C32-5476-3E27A227FFFB}"/>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6" name="Footer Placeholder 5">
            <a:extLst>
              <a:ext uri="{FF2B5EF4-FFF2-40B4-BE49-F238E27FC236}">
                <a16:creationId xmlns:a16="http://schemas.microsoft.com/office/drawing/2014/main" id="{C51ABC5B-E99D-749C-600F-B6AF23665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FE0DE-DA02-1AF0-E024-69F47164DB0E}"/>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2338190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453832-372C-5964-BB9B-D3BB127CE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71A1AE-04E2-3708-9CA4-DE332786B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2DFFB-97BD-75CA-4B9A-7771A7DED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757BFE-1739-4806-A961-FF681E2568B1}" type="datetimeFigureOut">
              <a:rPr lang="en-US" smtClean="0"/>
              <a:t>5/23/2025</a:t>
            </a:fld>
            <a:endParaRPr lang="en-US"/>
          </a:p>
        </p:txBody>
      </p:sp>
      <p:sp>
        <p:nvSpPr>
          <p:cNvPr id="5" name="Footer Placeholder 4">
            <a:extLst>
              <a:ext uri="{FF2B5EF4-FFF2-40B4-BE49-F238E27FC236}">
                <a16:creationId xmlns:a16="http://schemas.microsoft.com/office/drawing/2014/main" id="{8591CC29-4F1A-2695-3516-2EAB85EF2B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6CB81B3-49B3-2A06-7DD9-1CE08525B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6070D1-58E2-40C1-9C37-AE9C6C172DEC}" type="slidenum">
              <a:rPr lang="en-US" smtClean="0"/>
              <a:t>‹#›</a:t>
            </a:fld>
            <a:endParaRPr lang="en-US"/>
          </a:p>
        </p:txBody>
      </p:sp>
    </p:spTree>
    <p:extLst>
      <p:ext uri="{BB962C8B-B14F-4D97-AF65-F5344CB8AC3E}">
        <p14:creationId xmlns:p14="http://schemas.microsoft.com/office/powerpoint/2010/main" val="2940021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5.tmp"/><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5.tmp"/><Relationship Id="rId1" Type="http://schemas.openxmlformats.org/officeDocument/2006/relationships/slideLayout" Target="../slideLayouts/slideLayout2.xml"/><Relationship Id="rId6" Type="http://schemas.openxmlformats.org/officeDocument/2006/relationships/image" Target="../media/image17.tmp"/><Relationship Id="rId5" Type="http://schemas.openxmlformats.org/officeDocument/2006/relationships/image" Target="../media/image16.emf"/><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8.tmp"/><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6.xml"/><Relationship Id="rId5" Type="http://schemas.openxmlformats.org/officeDocument/2006/relationships/hyperlink" Target="https://doi.org/10.1890/13-0590.1" TargetMode="External"/><Relationship Id="rId4" Type="http://schemas.openxmlformats.org/officeDocument/2006/relationships/hyperlink" Target="https://doi.org/10.1016/j.tree.2021.10.009"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0.tmp"/><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1.tmp"/><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rvlenth.github.io/emmeans/reference/emtrends.html" TargetMode="External"/><Relationship Id="rId2" Type="http://schemas.openxmlformats.org/officeDocument/2006/relationships/hyperlink" Target="https://rvlenth.github.io/emmeans/articles/AQuickStart.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royalsocietypublishing.org/doi/10.1098/rsif.2017.0213" TargetMode="External"/><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065364-C1C6-6E63-2630-6D6775577D2F}"/>
              </a:ext>
            </a:extLst>
          </p:cNvPr>
          <p:cNvSpPr>
            <a:spLocks noGrp="1"/>
          </p:cNvSpPr>
          <p:nvPr>
            <p:ph type="ctrTitle"/>
          </p:nvPr>
        </p:nvSpPr>
        <p:spPr/>
        <p:txBody>
          <a:bodyPr/>
          <a:lstStyle/>
          <a:p>
            <a:r>
              <a:rPr lang="en-US" dirty="0"/>
              <a:t>Worked example in R</a:t>
            </a:r>
          </a:p>
        </p:txBody>
      </p:sp>
      <p:sp>
        <p:nvSpPr>
          <p:cNvPr id="5" name="Subtitle 4">
            <a:extLst>
              <a:ext uri="{FF2B5EF4-FFF2-40B4-BE49-F238E27FC236}">
                <a16:creationId xmlns:a16="http://schemas.microsoft.com/office/drawing/2014/main" id="{A1F58983-5B4B-8ED3-D105-F7FFD34D7A0C}"/>
              </a:ext>
            </a:extLst>
          </p:cNvPr>
          <p:cNvSpPr>
            <a:spLocks noGrp="1"/>
          </p:cNvSpPr>
          <p:nvPr>
            <p:ph type="subTitle" idx="1"/>
          </p:nvPr>
        </p:nvSpPr>
        <p:spPr/>
        <p:txBody>
          <a:bodyPr/>
          <a:lstStyle/>
          <a:p>
            <a:endParaRPr lang="en-US"/>
          </a:p>
        </p:txBody>
      </p:sp>
      <p:graphicFrame>
        <p:nvGraphicFramePr>
          <p:cNvPr id="6" name="Object 5">
            <a:extLst>
              <a:ext uri="{FF2B5EF4-FFF2-40B4-BE49-F238E27FC236}">
                <a16:creationId xmlns:a16="http://schemas.microsoft.com/office/drawing/2014/main" id="{AA5094B6-9A30-0035-4407-3C77A53E641C}"/>
              </a:ext>
            </a:extLst>
          </p:cNvPr>
          <p:cNvGraphicFramePr>
            <a:graphicFrameLocks noChangeAspect="1"/>
          </p:cNvGraphicFramePr>
          <p:nvPr>
            <p:extLst>
              <p:ext uri="{D42A27DB-BD31-4B8C-83A1-F6EECF244321}">
                <p14:modId xmlns:p14="http://schemas.microsoft.com/office/powerpoint/2010/main" val="2673979794"/>
              </p:ext>
            </p:extLst>
          </p:nvPr>
        </p:nvGraphicFramePr>
        <p:xfrm>
          <a:off x="3520471" y="4453807"/>
          <a:ext cx="5151058" cy="1281830"/>
        </p:xfrm>
        <a:graphic>
          <a:graphicData uri="http://schemas.openxmlformats.org/presentationml/2006/ole">
            <mc:AlternateContent xmlns:mc="http://schemas.openxmlformats.org/markup-compatibility/2006">
              <mc:Choice xmlns:v="urn:schemas-microsoft-com:vml" Requires="v">
                <p:oleObj name="Packager Shell Object" showAsIcon="1" r:id="rId2" imgW="2066856" imgH="514350" progId="Package">
                  <p:embed/>
                </p:oleObj>
              </mc:Choice>
              <mc:Fallback>
                <p:oleObj name="Packager Shell Object" showAsIcon="1" r:id="rId2" imgW="2066856" imgH="514350" progId="Package">
                  <p:embed/>
                  <p:pic>
                    <p:nvPicPr>
                      <p:cNvPr id="6" name="Object 5">
                        <a:extLst>
                          <a:ext uri="{FF2B5EF4-FFF2-40B4-BE49-F238E27FC236}">
                            <a16:creationId xmlns:a16="http://schemas.microsoft.com/office/drawing/2014/main" id="{AA5094B6-9A30-0035-4407-3C77A53E641C}"/>
                          </a:ext>
                        </a:extLst>
                      </p:cNvPr>
                      <p:cNvPicPr/>
                      <p:nvPr/>
                    </p:nvPicPr>
                    <p:blipFill>
                      <a:blip r:embed="rId3"/>
                      <a:stretch>
                        <a:fillRect/>
                      </a:stretch>
                    </p:blipFill>
                    <p:spPr>
                      <a:xfrm>
                        <a:off x="3520471" y="4453807"/>
                        <a:ext cx="5151058" cy="1281830"/>
                      </a:xfrm>
                      <a:prstGeom prst="rect">
                        <a:avLst/>
                      </a:prstGeom>
                    </p:spPr>
                  </p:pic>
                </p:oleObj>
              </mc:Fallback>
            </mc:AlternateContent>
          </a:graphicData>
        </a:graphic>
      </p:graphicFrame>
    </p:spTree>
    <p:extLst>
      <p:ext uri="{BB962C8B-B14F-4D97-AF65-F5344CB8AC3E}">
        <p14:creationId xmlns:p14="http://schemas.microsoft.com/office/powerpoint/2010/main" val="111160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EF74D-9493-32B3-A6AA-4565F5613AF9}"/>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04D87E28-878C-39AA-0FCA-D6DD2346BFDA}"/>
              </a:ext>
            </a:extLst>
          </p:cNvPr>
          <p:cNvPicPr>
            <a:picLocks noChangeAspect="1"/>
          </p:cNvPicPr>
          <p:nvPr/>
        </p:nvPicPr>
        <p:blipFill>
          <a:blip r:embed="rId2">
            <a:extLst>
              <a:ext uri="{28A0092B-C50C-407E-A947-70E740481C1C}">
                <a14:useLocalDpi xmlns:a14="http://schemas.microsoft.com/office/drawing/2010/main" val="0"/>
              </a:ext>
            </a:extLst>
          </a:blip>
          <a:srcRect t="94110" r="70000" b="2019"/>
          <a:stretch/>
        </p:blipFill>
        <p:spPr>
          <a:xfrm>
            <a:off x="1133845" y="1781882"/>
            <a:ext cx="9924306" cy="693635"/>
          </a:xfrm>
          <a:prstGeom prst="rect">
            <a:avLst/>
          </a:prstGeom>
        </p:spPr>
      </p:pic>
      <p:sp>
        <p:nvSpPr>
          <p:cNvPr id="2" name="Title 1">
            <a:extLst>
              <a:ext uri="{FF2B5EF4-FFF2-40B4-BE49-F238E27FC236}">
                <a16:creationId xmlns:a16="http://schemas.microsoft.com/office/drawing/2014/main" id="{480212FF-A54D-4931-1B63-7DFCC7173481}"/>
              </a:ext>
            </a:extLst>
          </p:cNvPr>
          <p:cNvSpPr>
            <a:spLocks noGrp="1"/>
          </p:cNvSpPr>
          <p:nvPr>
            <p:ph type="title"/>
          </p:nvPr>
        </p:nvSpPr>
        <p:spPr/>
        <p:txBody>
          <a:bodyPr/>
          <a:lstStyle/>
          <a:p>
            <a:r>
              <a:rPr lang="en-US" dirty="0"/>
              <a:t>Step 2b. Check </a:t>
            </a:r>
            <a:r>
              <a:rPr lang="en-US" dirty="0" err="1"/>
              <a:t>resids</a:t>
            </a:r>
            <a:r>
              <a:rPr lang="en-US" dirty="0"/>
              <a:t> and </a:t>
            </a:r>
            <a:r>
              <a:rPr lang="en-US" dirty="0" err="1"/>
              <a:t>overdisperion</a:t>
            </a:r>
            <a:endParaRPr lang="en-US" dirty="0"/>
          </a:p>
        </p:txBody>
      </p:sp>
      <p:pic>
        <p:nvPicPr>
          <p:cNvPr id="8" name="Picture 7">
            <a:extLst>
              <a:ext uri="{FF2B5EF4-FFF2-40B4-BE49-F238E27FC236}">
                <a16:creationId xmlns:a16="http://schemas.microsoft.com/office/drawing/2014/main" id="{B7D33391-CCE8-9F84-D005-B7382ECCD86E}"/>
              </a:ext>
            </a:extLst>
          </p:cNvPr>
          <p:cNvPicPr>
            <a:picLocks noChangeAspect="1"/>
          </p:cNvPicPr>
          <p:nvPr/>
        </p:nvPicPr>
        <p:blipFill>
          <a:blip r:embed="rId3"/>
          <a:stretch>
            <a:fillRect/>
          </a:stretch>
        </p:blipFill>
        <p:spPr>
          <a:xfrm>
            <a:off x="330233" y="2475517"/>
            <a:ext cx="7753350" cy="4019550"/>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F2D752E5-FF66-91D4-9487-C7B0AC3BF529}"/>
              </a:ext>
            </a:extLst>
          </p:cNvPr>
          <p:cNvPicPr>
            <a:picLocks noChangeAspect="1"/>
          </p:cNvPicPr>
          <p:nvPr/>
        </p:nvPicPr>
        <p:blipFill>
          <a:blip r:embed="rId4">
            <a:extLst>
              <a:ext uri="{28A0092B-C50C-407E-A947-70E740481C1C}">
                <a14:useLocalDpi xmlns:a14="http://schemas.microsoft.com/office/drawing/2010/main" val="0"/>
              </a:ext>
            </a:extLst>
          </a:blip>
          <a:srcRect t="81917" r="84176" b="3602"/>
          <a:stretch/>
        </p:blipFill>
        <p:spPr>
          <a:xfrm>
            <a:off x="8083583" y="3828206"/>
            <a:ext cx="4014138" cy="1989573"/>
          </a:xfrm>
          <a:prstGeom prst="rect">
            <a:avLst/>
          </a:prstGeom>
        </p:spPr>
      </p:pic>
      <p:sp>
        <p:nvSpPr>
          <p:cNvPr id="3" name="TextBox 2">
            <a:extLst>
              <a:ext uri="{FF2B5EF4-FFF2-40B4-BE49-F238E27FC236}">
                <a16:creationId xmlns:a16="http://schemas.microsoft.com/office/drawing/2014/main" id="{FACAE2C0-5BDA-2F5E-9689-E2A062C419F4}"/>
              </a:ext>
            </a:extLst>
          </p:cNvPr>
          <p:cNvSpPr txBox="1"/>
          <p:nvPr/>
        </p:nvSpPr>
        <p:spPr>
          <a:xfrm>
            <a:off x="8605309" y="5938683"/>
            <a:ext cx="2970685" cy="646331"/>
          </a:xfrm>
          <a:prstGeom prst="rect">
            <a:avLst/>
          </a:prstGeom>
          <a:noFill/>
        </p:spPr>
        <p:txBody>
          <a:bodyPr wrap="none" rtlCol="0">
            <a:spAutoFit/>
          </a:bodyPr>
          <a:lstStyle/>
          <a:p>
            <a:r>
              <a:rPr lang="en-US" dirty="0"/>
              <a:t>&gt;1 indicates overdispersion,</a:t>
            </a:r>
          </a:p>
          <a:p>
            <a:r>
              <a:rPr lang="en-US" dirty="0"/>
              <a:t>Usually &gt;2 is problematic</a:t>
            </a:r>
          </a:p>
        </p:txBody>
      </p:sp>
    </p:spTree>
    <p:extLst>
      <p:ext uri="{BB962C8B-B14F-4D97-AF65-F5344CB8AC3E}">
        <p14:creationId xmlns:p14="http://schemas.microsoft.com/office/powerpoint/2010/main" val="20359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61E5-EE3D-4E3A-A67F-DEB2FB16B012}"/>
              </a:ext>
            </a:extLst>
          </p:cNvPr>
          <p:cNvSpPr>
            <a:spLocks noGrp="1"/>
          </p:cNvSpPr>
          <p:nvPr>
            <p:ph type="title"/>
          </p:nvPr>
        </p:nvSpPr>
        <p:spPr/>
        <p:txBody>
          <a:bodyPr/>
          <a:lstStyle/>
          <a:p>
            <a:r>
              <a:rPr lang="en-US"/>
              <a:t>What is overdispersion?</a:t>
            </a:r>
          </a:p>
        </p:txBody>
      </p:sp>
      <p:sp>
        <p:nvSpPr>
          <p:cNvPr id="3" name="Content Placeholder 2">
            <a:extLst>
              <a:ext uri="{FF2B5EF4-FFF2-40B4-BE49-F238E27FC236}">
                <a16:creationId xmlns:a16="http://schemas.microsoft.com/office/drawing/2014/main" id="{66E21533-CB43-41D2-874D-8647E30A408B}"/>
              </a:ext>
            </a:extLst>
          </p:cNvPr>
          <p:cNvSpPr>
            <a:spLocks noGrp="1"/>
          </p:cNvSpPr>
          <p:nvPr>
            <p:ph idx="1"/>
          </p:nvPr>
        </p:nvSpPr>
        <p:spPr>
          <a:xfrm>
            <a:off x="756007" y="1432386"/>
            <a:ext cx="10515600" cy="4351338"/>
          </a:xfrm>
        </p:spPr>
        <p:txBody>
          <a:bodyPr>
            <a:normAutofit/>
          </a:bodyPr>
          <a:lstStyle/>
          <a:p>
            <a:r>
              <a:rPr lang="en-US" dirty="0"/>
              <a:t>More variation in the data than expected based on the distribution</a:t>
            </a:r>
          </a:p>
          <a:p>
            <a:r>
              <a:rPr lang="en-US" dirty="0"/>
              <a:t>Poisson: </a:t>
            </a:r>
            <a:r>
              <a:rPr lang="el-GR" dirty="0"/>
              <a:t>λ</a:t>
            </a:r>
            <a:r>
              <a:rPr lang="en-US" dirty="0"/>
              <a:t> = mean = variance</a:t>
            </a:r>
          </a:p>
          <a:p>
            <a:r>
              <a:rPr lang="en-US" dirty="0"/>
              <a:t>Most count data: variance &gt; mean</a:t>
            </a:r>
          </a:p>
          <a:p>
            <a:r>
              <a:rPr lang="en-US" dirty="0"/>
              <a:t>Check: </a:t>
            </a:r>
            <a:r>
              <a:rPr lang="el-GR" dirty="0"/>
              <a:t>φ</a:t>
            </a:r>
            <a:r>
              <a:rPr lang="en-US" dirty="0"/>
              <a:t> = </a:t>
            </a:r>
            <a:r>
              <a:rPr lang="el-GR" dirty="0"/>
              <a:t>Σ</a:t>
            </a:r>
            <a:r>
              <a:rPr lang="en-US" dirty="0"/>
              <a:t> Pearson Resid^2/</a:t>
            </a:r>
            <a:r>
              <a:rPr lang="en-US" dirty="0" err="1"/>
              <a:t>df</a:t>
            </a:r>
            <a:endParaRPr lang="en-US" dirty="0"/>
          </a:p>
          <a:p>
            <a:pPr lvl="1"/>
            <a:r>
              <a:rPr lang="en-US" dirty="0"/>
              <a:t>High values = more overdispersion</a:t>
            </a:r>
          </a:p>
          <a:p>
            <a:pPr lvl="1"/>
            <a:r>
              <a:rPr lang="en-US" dirty="0"/>
              <a:t>Alt: </a:t>
            </a:r>
            <a:r>
              <a:rPr lang="el-GR" dirty="0"/>
              <a:t>θ</a:t>
            </a:r>
            <a:r>
              <a:rPr lang="en-US" dirty="0"/>
              <a:t> = overdispersion parameter </a:t>
            </a:r>
          </a:p>
          <a:p>
            <a:pPr lvl="2"/>
            <a:r>
              <a:rPr lang="en-US" dirty="0"/>
              <a:t>lower values are more overdispersion</a:t>
            </a:r>
          </a:p>
          <a:p>
            <a:pPr lvl="2"/>
            <a:r>
              <a:rPr lang="en-US" dirty="0"/>
              <a:t>higher values converge to Poisson</a:t>
            </a:r>
          </a:p>
          <a:p>
            <a:r>
              <a:rPr lang="en-US" dirty="0"/>
              <a:t>Need to correct!</a:t>
            </a:r>
          </a:p>
        </p:txBody>
      </p:sp>
      <p:pic>
        <p:nvPicPr>
          <p:cNvPr id="4" name="Picture 3">
            <a:extLst>
              <a:ext uri="{FF2B5EF4-FFF2-40B4-BE49-F238E27FC236}">
                <a16:creationId xmlns:a16="http://schemas.microsoft.com/office/drawing/2014/main" id="{D519E165-9B3B-4480-BB80-F58935BEDF77}"/>
              </a:ext>
            </a:extLst>
          </p:cNvPr>
          <p:cNvPicPr>
            <a:picLocks noChangeAspect="1"/>
          </p:cNvPicPr>
          <p:nvPr/>
        </p:nvPicPr>
        <p:blipFill>
          <a:blip r:embed="rId2"/>
          <a:stretch>
            <a:fillRect/>
          </a:stretch>
        </p:blipFill>
        <p:spPr>
          <a:xfrm>
            <a:off x="756007" y="5645313"/>
            <a:ext cx="9545021" cy="1212687"/>
          </a:xfrm>
          <a:prstGeom prst="rect">
            <a:avLst/>
          </a:prstGeom>
        </p:spPr>
      </p:pic>
      <p:sp>
        <p:nvSpPr>
          <p:cNvPr id="5" name="TextBox 4">
            <a:extLst>
              <a:ext uri="{FF2B5EF4-FFF2-40B4-BE49-F238E27FC236}">
                <a16:creationId xmlns:a16="http://schemas.microsoft.com/office/drawing/2014/main" id="{4C58A7E3-3E35-9D3E-5588-C8AC220DF64F}"/>
              </a:ext>
            </a:extLst>
          </p:cNvPr>
          <p:cNvSpPr txBox="1"/>
          <p:nvPr/>
        </p:nvSpPr>
        <p:spPr>
          <a:xfrm>
            <a:off x="10600228" y="6488668"/>
            <a:ext cx="1507144" cy="369332"/>
          </a:xfrm>
          <a:prstGeom prst="rect">
            <a:avLst/>
          </a:prstGeom>
          <a:noFill/>
        </p:spPr>
        <p:txBody>
          <a:bodyPr wrap="none" rtlCol="0">
            <a:spAutoFit/>
          </a:bodyPr>
          <a:lstStyle/>
          <a:p>
            <a:r>
              <a:rPr lang="en-US"/>
              <a:t>Harrison 2014</a:t>
            </a:r>
          </a:p>
        </p:txBody>
      </p:sp>
    </p:spTree>
    <p:extLst>
      <p:ext uri="{BB962C8B-B14F-4D97-AF65-F5344CB8AC3E}">
        <p14:creationId xmlns:p14="http://schemas.microsoft.com/office/powerpoint/2010/main" val="251209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04F0-E44D-4BEE-8405-51EB6479619C}"/>
              </a:ext>
            </a:extLst>
          </p:cNvPr>
          <p:cNvSpPr>
            <a:spLocks noGrp="1"/>
          </p:cNvSpPr>
          <p:nvPr>
            <p:ph type="title"/>
          </p:nvPr>
        </p:nvSpPr>
        <p:spPr/>
        <p:txBody>
          <a:bodyPr/>
          <a:lstStyle/>
          <a:p>
            <a:r>
              <a:rPr lang="en-US"/>
              <a:t>Processes that generate overdispersion</a:t>
            </a:r>
          </a:p>
        </p:txBody>
      </p:sp>
      <p:sp>
        <p:nvSpPr>
          <p:cNvPr id="3" name="Content Placeholder 2">
            <a:extLst>
              <a:ext uri="{FF2B5EF4-FFF2-40B4-BE49-F238E27FC236}">
                <a16:creationId xmlns:a16="http://schemas.microsoft.com/office/drawing/2014/main" id="{2E7F1CFD-A4BA-48C6-87B1-BF23F5BA2AC3}"/>
              </a:ext>
            </a:extLst>
          </p:cNvPr>
          <p:cNvSpPr>
            <a:spLocks noGrp="1"/>
          </p:cNvSpPr>
          <p:nvPr>
            <p:ph idx="1"/>
          </p:nvPr>
        </p:nvSpPr>
        <p:spPr/>
        <p:txBody>
          <a:bodyPr/>
          <a:lstStyle/>
          <a:p>
            <a:r>
              <a:rPr lang="en-US"/>
              <a:t>Missing co-variates or random effects</a:t>
            </a:r>
          </a:p>
          <a:p>
            <a:r>
              <a:rPr lang="en-US"/>
              <a:t>Sampling (counting) errors</a:t>
            </a:r>
          </a:p>
          <a:p>
            <a:r>
              <a:rPr lang="en-US"/>
              <a:t>Non-independent (</a:t>
            </a:r>
            <a:r>
              <a:rPr lang="en-US" err="1"/>
              <a:t>ie</a:t>
            </a:r>
            <a:r>
              <a:rPr lang="en-US"/>
              <a:t>. </a:t>
            </a:r>
            <a:r>
              <a:rPr lang="en-US" b="1"/>
              <a:t>aggregated</a:t>
            </a:r>
            <a:r>
              <a:rPr lang="en-US"/>
              <a:t>) data</a:t>
            </a:r>
          </a:p>
          <a:p>
            <a:r>
              <a:rPr lang="en-US"/>
              <a:t>Environmental stochasticity</a:t>
            </a:r>
          </a:p>
          <a:p>
            <a:r>
              <a:rPr lang="en-US"/>
              <a:t>Many zeros (mixture of above, others, unknown)</a:t>
            </a:r>
          </a:p>
        </p:txBody>
      </p:sp>
      <p:sp>
        <p:nvSpPr>
          <p:cNvPr id="4" name="TextBox 3">
            <a:extLst>
              <a:ext uri="{FF2B5EF4-FFF2-40B4-BE49-F238E27FC236}">
                <a16:creationId xmlns:a16="http://schemas.microsoft.com/office/drawing/2014/main" id="{F0FACD0F-F01B-659F-78FE-A5913340326D}"/>
              </a:ext>
            </a:extLst>
          </p:cNvPr>
          <p:cNvSpPr txBox="1"/>
          <p:nvPr/>
        </p:nvSpPr>
        <p:spPr>
          <a:xfrm>
            <a:off x="7016817" y="6018550"/>
            <a:ext cx="5098181" cy="830997"/>
          </a:xfrm>
          <a:prstGeom prst="rect">
            <a:avLst/>
          </a:prstGeom>
          <a:noFill/>
        </p:spPr>
        <p:txBody>
          <a:bodyPr wrap="square" rtlCol="0">
            <a:spAutoFit/>
          </a:bodyPr>
          <a:lstStyle/>
          <a:p>
            <a:pPr algn="r"/>
            <a:r>
              <a:rPr lang="en-US" sz="2400"/>
              <a:t>Gelman and Hill 2007</a:t>
            </a:r>
          </a:p>
          <a:p>
            <a:pPr algn="r"/>
            <a:r>
              <a:rPr lang="en-US" sz="2400"/>
              <a:t>Linden and </a:t>
            </a:r>
            <a:r>
              <a:rPr lang="en-US" sz="2400" err="1"/>
              <a:t>Mantyniemi</a:t>
            </a:r>
            <a:r>
              <a:rPr lang="en-US" sz="2400"/>
              <a:t> 2011 Ecology </a:t>
            </a:r>
          </a:p>
        </p:txBody>
      </p:sp>
    </p:spTree>
    <p:extLst>
      <p:ext uri="{BB962C8B-B14F-4D97-AF65-F5344CB8AC3E}">
        <p14:creationId xmlns:p14="http://schemas.microsoft.com/office/powerpoint/2010/main" val="153546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BF3B-01B2-4FA0-BE07-242E3AF32104}"/>
              </a:ext>
            </a:extLst>
          </p:cNvPr>
          <p:cNvSpPr>
            <a:spLocks noGrp="1"/>
          </p:cNvSpPr>
          <p:nvPr>
            <p:ph type="title"/>
          </p:nvPr>
        </p:nvSpPr>
        <p:spPr/>
        <p:txBody>
          <a:bodyPr/>
          <a:lstStyle/>
          <a:p>
            <a:r>
              <a:rPr lang="en-US"/>
              <a:t>What are consequences of overdispersion?</a:t>
            </a:r>
          </a:p>
        </p:txBody>
      </p:sp>
      <p:sp>
        <p:nvSpPr>
          <p:cNvPr id="3" name="Content Placeholder 2">
            <a:extLst>
              <a:ext uri="{FF2B5EF4-FFF2-40B4-BE49-F238E27FC236}">
                <a16:creationId xmlns:a16="http://schemas.microsoft.com/office/drawing/2014/main" id="{13DC09C9-E5E6-4E85-9068-8BC57C87A861}"/>
              </a:ext>
            </a:extLst>
          </p:cNvPr>
          <p:cNvSpPr>
            <a:spLocks noGrp="1"/>
          </p:cNvSpPr>
          <p:nvPr>
            <p:ph idx="1"/>
          </p:nvPr>
        </p:nvSpPr>
        <p:spPr/>
        <p:txBody>
          <a:bodyPr/>
          <a:lstStyle/>
          <a:p>
            <a:r>
              <a:rPr lang="en-US"/>
              <a:t>Confidence intervals too small</a:t>
            </a:r>
          </a:p>
          <a:p>
            <a:r>
              <a:rPr lang="en-US"/>
              <a:t>P-values too low, leading to Type I error</a:t>
            </a:r>
          </a:p>
          <a:p>
            <a:r>
              <a:rPr lang="en-US"/>
              <a:t>Biased parameter estimates</a:t>
            </a:r>
          </a:p>
          <a:p>
            <a:endParaRPr lang="en-US"/>
          </a:p>
        </p:txBody>
      </p:sp>
    </p:spTree>
    <p:extLst>
      <p:ext uri="{BB962C8B-B14F-4D97-AF65-F5344CB8AC3E}">
        <p14:creationId xmlns:p14="http://schemas.microsoft.com/office/powerpoint/2010/main" val="206453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8DF8-8FF8-7182-254D-C6AC3CA6696D}"/>
              </a:ext>
            </a:extLst>
          </p:cNvPr>
          <p:cNvSpPr>
            <a:spLocks noGrp="1"/>
          </p:cNvSpPr>
          <p:nvPr>
            <p:ph type="title"/>
          </p:nvPr>
        </p:nvSpPr>
        <p:spPr/>
        <p:txBody>
          <a:bodyPr/>
          <a:lstStyle/>
          <a:p>
            <a:r>
              <a:rPr lang="en-US" dirty="0"/>
              <a:t>How to remedy </a:t>
            </a:r>
            <a:r>
              <a:rPr lang="en-US" dirty="0" err="1"/>
              <a:t>overdisperion</a:t>
            </a:r>
            <a:r>
              <a:rPr lang="en-US" dirty="0"/>
              <a:t>?</a:t>
            </a:r>
          </a:p>
        </p:txBody>
      </p:sp>
      <p:sp>
        <p:nvSpPr>
          <p:cNvPr id="3" name="Content Placeholder 2">
            <a:extLst>
              <a:ext uri="{FF2B5EF4-FFF2-40B4-BE49-F238E27FC236}">
                <a16:creationId xmlns:a16="http://schemas.microsoft.com/office/drawing/2014/main" id="{F0EA0F56-E426-AF6B-304E-C1EB0B8C65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7529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C62BC-43BE-337D-52FE-B26C629F3ADB}"/>
            </a:ext>
          </a:extLst>
        </p:cNvPr>
        <p:cNvGrpSpPr/>
        <p:nvPr/>
      </p:nvGrpSpPr>
      <p:grpSpPr>
        <a:xfrm>
          <a:off x="0" y="0"/>
          <a:ext cx="0" cy="0"/>
          <a:chOff x="0" y="0"/>
          <a:chExt cx="0" cy="0"/>
        </a:xfrm>
      </p:grpSpPr>
      <p:pic>
        <p:nvPicPr>
          <p:cNvPr id="8" name="Picture 7" descr="A screenshot of a computer&#10;&#10;AI-generated content may be incorrect.">
            <a:extLst>
              <a:ext uri="{FF2B5EF4-FFF2-40B4-BE49-F238E27FC236}">
                <a16:creationId xmlns:a16="http://schemas.microsoft.com/office/drawing/2014/main" id="{80F4ACC0-18ED-69DC-E6AA-E841A7335351}"/>
              </a:ext>
            </a:extLst>
          </p:cNvPr>
          <p:cNvPicPr>
            <a:picLocks noChangeAspect="1"/>
          </p:cNvPicPr>
          <p:nvPr/>
        </p:nvPicPr>
        <p:blipFill>
          <a:blip r:embed="rId2">
            <a:extLst>
              <a:ext uri="{28A0092B-C50C-407E-A947-70E740481C1C}">
                <a14:useLocalDpi xmlns:a14="http://schemas.microsoft.com/office/drawing/2010/main" val="0"/>
              </a:ext>
            </a:extLst>
          </a:blip>
          <a:srcRect l="1" t="95134" r="70725" b="1423"/>
          <a:stretch/>
        </p:blipFill>
        <p:spPr>
          <a:xfrm>
            <a:off x="1253775" y="1989574"/>
            <a:ext cx="9684446" cy="617002"/>
          </a:xfrm>
          <a:prstGeom prst="rect">
            <a:avLst/>
          </a:prstGeom>
        </p:spPr>
      </p:pic>
      <p:sp>
        <p:nvSpPr>
          <p:cNvPr id="2" name="Title 1">
            <a:extLst>
              <a:ext uri="{FF2B5EF4-FFF2-40B4-BE49-F238E27FC236}">
                <a16:creationId xmlns:a16="http://schemas.microsoft.com/office/drawing/2014/main" id="{5D672879-E6FA-C3D6-E4FF-2E120ADB45EA}"/>
              </a:ext>
            </a:extLst>
          </p:cNvPr>
          <p:cNvSpPr>
            <a:spLocks noGrp="1"/>
          </p:cNvSpPr>
          <p:nvPr>
            <p:ph type="title"/>
          </p:nvPr>
        </p:nvSpPr>
        <p:spPr/>
        <p:txBody>
          <a:bodyPr/>
          <a:lstStyle/>
          <a:p>
            <a:r>
              <a:rPr lang="en-US" dirty="0"/>
              <a:t>Step 1c. Update the GLM to correct </a:t>
            </a:r>
            <a:r>
              <a:rPr lang="en-US" dirty="0" err="1"/>
              <a:t>overdisp</a:t>
            </a:r>
            <a:r>
              <a:rPr lang="en-US" dirty="0"/>
              <a:t>.</a:t>
            </a:r>
          </a:p>
        </p:txBody>
      </p:sp>
      <p:sp>
        <p:nvSpPr>
          <p:cNvPr id="5" name="TextBox 4">
            <a:extLst>
              <a:ext uri="{FF2B5EF4-FFF2-40B4-BE49-F238E27FC236}">
                <a16:creationId xmlns:a16="http://schemas.microsoft.com/office/drawing/2014/main" id="{7735215D-23EE-A8D2-88EA-5FE257CA7FCE}"/>
              </a:ext>
            </a:extLst>
          </p:cNvPr>
          <p:cNvSpPr txBox="1"/>
          <p:nvPr/>
        </p:nvSpPr>
        <p:spPr>
          <a:xfrm>
            <a:off x="2089353" y="3239251"/>
            <a:ext cx="8013291" cy="1077218"/>
          </a:xfrm>
          <a:prstGeom prst="rect">
            <a:avLst/>
          </a:prstGeom>
          <a:noFill/>
        </p:spPr>
        <p:txBody>
          <a:bodyPr wrap="square">
            <a:spAutoFit/>
          </a:bodyPr>
          <a:lstStyle/>
          <a:p>
            <a:pPr algn="ctr"/>
            <a:r>
              <a:rPr lang="en-US" sz="3200" dirty="0"/>
              <a:t>log⁡(</a:t>
            </a:r>
            <a:r>
              <a:rPr lang="el-GR" sz="3200" dirty="0"/>
              <a:t>λ</a:t>
            </a:r>
            <a:r>
              <a:rPr lang="en-US" sz="3200" baseline="-25000" dirty="0" err="1"/>
              <a:t>ij</a:t>
            </a:r>
            <a:r>
              <a:rPr lang="en-US" sz="3200" dirty="0"/>
              <a:t>)=</a:t>
            </a:r>
            <a:r>
              <a:rPr lang="el-GR" sz="3200" dirty="0"/>
              <a:t>β</a:t>
            </a:r>
            <a:r>
              <a:rPr lang="el-GR" sz="3200" baseline="-25000" dirty="0"/>
              <a:t>0</a:t>
            </a:r>
            <a:r>
              <a:rPr lang="el-GR" sz="3200" dirty="0"/>
              <a:t>+β</a:t>
            </a:r>
            <a:r>
              <a:rPr lang="el-GR" sz="3200" baseline="-25000" dirty="0"/>
              <a:t>1</a:t>
            </a:r>
            <a:r>
              <a:rPr lang="el-GR" sz="3200" dirty="0"/>
              <a:t>(</a:t>
            </a:r>
            <a:r>
              <a:rPr lang="en-US" sz="3200" dirty="0" err="1"/>
              <a:t>lead</a:t>
            </a:r>
            <a:r>
              <a:rPr lang="en-US" sz="3200" baseline="-25000" dirty="0" err="1"/>
              <a:t>i</a:t>
            </a:r>
            <a:r>
              <a:rPr lang="en-US" sz="3200" dirty="0"/>
              <a:t>*</a:t>
            </a:r>
            <a:r>
              <a:rPr lang="en-US" sz="3200" dirty="0" err="1"/>
              <a:t>spray</a:t>
            </a:r>
            <a:r>
              <a:rPr lang="en-US" sz="3200" baseline="-25000" dirty="0" err="1"/>
              <a:t>j</a:t>
            </a:r>
            <a:r>
              <a:rPr lang="en-US" sz="3200" dirty="0"/>
              <a:t>)</a:t>
            </a:r>
          </a:p>
          <a:p>
            <a:pPr algn="ctr"/>
            <a:r>
              <a:rPr lang="en-US" sz="3200" dirty="0" err="1"/>
              <a:t>y</a:t>
            </a:r>
            <a:r>
              <a:rPr lang="en-US" sz="3200" baseline="-25000" dirty="0" err="1"/>
              <a:t>ij</a:t>
            </a:r>
            <a:r>
              <a:rPr lang="en-US" sz="3200" baseline="-25000" dirty="0"/>
              <a:t> </a:t>
            </a:r>
            <a:r>
              <a:rPr lang="en-US" sz="3200" dirty="0"/>
              <a:t>~ Negative </a:t>
            </a:r>
            <a:r>
              <a:rPr lang="en-US" sz="3200" dirty="0" err="1"/>
              <a:t>Bionomial</a:t>
            </a:r>
            <a:r>
              <a:rPr lang="en-US" sz="3200" dirty="0"/>
              <a:t>(</a:t>
            </a:r>
            <a:r>
              <a:rPr lang="el-GR" sz="3200" dirty="0"/>
              <a:t>μ</a:t>
            </a:r>
            <a:r>
              <a:rPr lang="en-US" sz="3200" baseline="-25000" dirty="0" err="1"/>
              <a:t>ij</a:t>
            </a:r>
            <a:r>
              <a:rPr lang="en-US" sz="3200" dirty="0"/>
              <a:t>, φ</a:t>
            </a:r>
            <a:r>
              <a:rPr lang="en-US" sz="3200" baseline="-25000" dirty="0"/>
              <a:t> </a:t>
            </a:r>
            <a:r>
              <a:rPr lang="en-US" sz="3200" baseline="-25000" dirty="0" err="1"/>
              <a:t>ij</a:t>
            </a:r>
            <a:r>
              <a:rPr lang="en-US" sz="3200" dirty="0"/>
              <a:t>) </a:t>
            </a:r>
            <a:endParaRPr lang="en-US" sz="3200" baseline="-25000" dirty="0"/>
          </a:p>
        </p:txBody>
      </p:sp>
      <p:sp>
        <p:nvSpPr>
          <p:cNvPr id="6" name="Freeform: Shape 5">
            <a:extLst>
              <a:ext uri="{FF2B5EF4-FFF2-40B4-BE49-F238E27FC236}">
                <a16:creationId xmlns:a16="http://schemas.microsoft.com/office/drawing/2014/main" id="{2FA151F7-932C-A5F4-56B0-0E1B98B7DFF0}"/>
              </a:ext>
            </a:extLst>
          </p:cNvPr>
          <p:cNvSpPr/>
          <p:nvPr/>
        </p:nvSpPr>
        <p:spPr>
          <a:xfrm>
            <a:off x="4542503" y="2369575"/>
            <a:ext cx="314632"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12F8D64-4811-2FA3-60C2-E1C24F5A7577}"/>
              </a:ext>
            </a:extLst>
          </p:cNvPr>
          <p:cNvSpPr/>
          <p:nvPr/>
        </p:nvSpPr>
        <p:spPr>
          <a:xfrm flipH="1">
            <a:off x="6322142" y="2345719"/>
            <a:ext cx="678426"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37CED20A-93B9-0D2B-C01D-BE411DF065D4}"/>
              </a:ext>
            </a:extLst>
          </p:cNvPr>
          <p:cNvSpPr/>
          <p:nvPr/>
        </p:nvSpPr>
        <p:spPr>
          <a:xfrm rot="21100246">
            <a:off x="8851269" y="2317537"/>
            <a:ext cx="584625" cy="1838166"/>
          </a:xfrm>
          <a:custGeom>
            <a:avLst/>
            <a:gdLst>
              <a:gd name="connsiteX0" fmla="*/ 0 w 1592917"/>
              <a:gd name="connsiteY0" fmla="*/ 1720645 h 1794691"/>
              <a:gd name="connsiteX1" fmla="*/ 1524000 w 1592917"/>
              <a:gd name="connsiteY1" fmla="*/ 1592826 h 1794691"/>
              <a:gd name="connsiteX2" fmla="*/ 1189703 w 1592917"/>
              <a:gd name="connsiteY2" fmla="*/ 0 h 1794691"/>
            </a:gdLst>
            <a:ahLst/>
            <a:cxnLst>
              <a:cxn ang="0">
                <a:pos x="connsiteX0" y="connsiteY0"/>
              </a:cxn>
              <a:cxn ang="0">
                <a:pos x="connsiteX1" y="connsiteY1"/>
              </a:cxn>
              <a:cxn ang="0">
                <a:pos x="connsiteX2" y="connsiteY2"/>
              </a:cxn>
            </a:cxnLst>
            <a:rect l="l" t="t" r="r" b="b"/>
            <a:pathLst>
              <a:path w="1592917" h="1794691">
                <a:moveTo>
                  <a:pt x="0" y="1720645"/>
                </a:moveTo>
                <a:cubicBezTo>
                  <a:pt x="662858" y="1800122"/>
                  <a:pt x="1325716" y="1879600"/>
                  <a:pt x="1524000" y="1592826"/>
                </a:cubicBezTo>
                <a:cubicBezTo>
                  <a:pt x="1722284" y="1306052"/>
                  <a:pt x="1455993" y="653026"/>
                  <a:pt x="1189703" y="0"/>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51642A00-BA1B-7571-F6EE-E273D656EBBE}"/>
                  </a:ext>
                </a:extLst>
              </p14:cNvPr>
              <p14:cNvContentPartPr/>
              <p14:nvPr/>
            </p14:nvContentPartPr>
            <p14:xfrm>
              <a:off x="8475004" y="2172468"/>
              <a:ext cx="915120" cy="360"/>
            </p14:xfrm>
          </p:contentPart>
        </mc:Choice>
        <mc:Fallback xmlns="">
          <p:pic>
            <p:nvPicPr>
              <p:cNvPr id="10" name="Ink 9">
                <a:extLst>
                  <a:ext uri="{FF2B5EF4-FFF2-40B4-BE49-F238E27FC236}">
                    <a16:creationId xmlns:a16="http://schemas.microsoft.com/office/drawing/2014/main" id="{51642A00-BA1B-7571-F6EE-E273D656EBBE}"/>
                  </a:ext>
                </a:extLst>
              </p:cNvPr>
              <p:cNvPicPr/>
              <p:nvPr/>
            </p:nvPicPr>
            <p:blipFill>
              <a:blip r:embed="rId4"/>
              <a:stretch>
                <a:fillRect/>
              </a:stretch>
            </p:blipFill>
            <p:spPr>
              <a:xfrm>
                <a:off x="8421004" y="2064468"/>
                <a:ext cx="1022760" cy="216000"/>
              </a:xfrm>
              <a:prstGeom prst="rect">
                <a:avLst/>
              </a:prstGeom>
            </p:spPr>
          </p:pic>
        </mc:Fallback>
      </mc:AlternateContent>
    </p:spTree>
    <p:extLst>
      <p:ext uri="{BB962C8B-B14F-4D97-AF65-F5344CB8AC3E}">
        <p14:creationId xmlns:p14="http://schemas.microsoft.com/office/powerpoint/2010/main" val="1056537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93958-3B78-3533-E4C4-9ACFF2CF4AF8}"/>
            </a:ext>
          </a:extLst>
        </p:cNvPr>
        <p:cNvGrpSpPr/>
        <p:nvPr/>
      </p:nvGrpSpPr>
      <p:grpSpPr>
        <a:xfrm>
          <a:off x="0" y="0"/>
          <a:ext cx="0" cy="0"/>
          <a:chOff x="0" y="0"/>
          <a:chExt cx="0" cy="0"/>
        </a:xfrm>
      </p:grpSpPr>
      <p:pic>
        <p:nvPicPr>
          <p:cNvPr id="8" name="Picture 7" descr="A screenshot of a computer&#10;&#10;AI-generated content may be incorrect.">
            <a:extLst>
              <a:ext uri="{FF2B5EF4-FFF2-40B4-BE49-F238E27FC236}">
                <a16:creationId xmlns:a16="http://schemas.microsoft.com/office/drawing/2014/main" id="{5E4978DB-FCD9-EB92-23C1-6DCA2FD35626}"/>
              </a:ext>
            </a:extLst>
          </p:cNvPr>
          <p:cNvPicPr>
            <a:picLocks noChangeAspect="1"/>
          </p:cNvPicPr>
          <p:nvPr/>
        </p:nvPicPr>
        <p:blipFill>
          <a:blip r:embed="rId2">
            <a:extLst>
              <a:ext uri="{28A0092B-C50C-407E-A947-70E740481C1C}">
                <a14:useLocalDpi xmlns:a14="http://schemas.microsoft.com/office/drawing/2010/main" val="0"/>
              </a:ext>
            </a:extLst>
          </a:blip>
          <a:srcRect l="1" t="95134" r="70725" b="1423"/>
          <a:stretch/>
        </p:blipFill>
        <p:spPr>
          <a:xfrm>
            <a:off x="1253775" y="1989574"/>
            <a:ext cx="9684446" cy="617002"/>
          </a:xfrm>
          <a:prstGeom prst="rect">
            <a:avLst/>
          </a:prstGeom>
        </p:spPr>
      </p:pic>
      <p:sp>
        <p:nvSpPr>
          <p:cNvPr id="2" name="Title 1">
            <a:extLst>
              <a:ext uri="{FF2B5EF4-FFF2-40B4-BE49-F238E27FC236}">
                <a16:creationId xmlns:a16="http://schemas.microsoft.com/office/drawing/2014/main" id="{946F70AB-EDAA-EAF6-C5D7-0CE436158A56}"/>
              </a:ext>
            </a:extLst>
          </p:cNvPr>
          <p:cNvSpPr>
            <a:spLocks noGrp="1"/>
          </p:cNvSpPr>
          <p:nvPr>
            <p:ph type="title"/>
          </p:nvPr>
        </p:nvSpPr>
        <p:spPr/>
        <p:txBody>
          <a:bodyPr/>
          <a:lstStyle/>
          <a:p>
            <a:r>
              <a:rPr lang="en-US" dirty="0"/>
              <a:t>Step 2c. Check </a:t>
            </a:r>
            <a:r>
              <a:rPr lang="en-US" dirty="0" err="1"/>
              <a:t>resids</a:t>
            </a:r>
            <a:r>
              <a:rPr lang="en-US" dirty="0"/>
              <a:t> and </a:t>
            </a:r>
            <a:r>
              <a:rPr lang="en-US" dirty="0" err="1"/>
              <a:t>overdisperion</a:t>
            </a:r>
            <a:endParaRPr lang="en-US"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CB1AAEC3-98A4-6169-78E5-F6E3561BCBFD}"/>
                  </a:ext>
                </a:extLst>
              </p14:cNvPr>
              <p14:cNvContentPartPr/>
              <p14:nvPr/>
            </p14:nvContentPartPr>
            <p14:xfrm>
              <a:off x="8475004" y="2172468"/>
              <a:ext cx="915120" cy="360"/>
            </p14:xfrm>
          </p:contentPart>
        </mc:Choice>
        <mc:Fallback xmlns="">
          <p:pic>
            <p:nvPicPr>
              <p:cNvPr id="10" name="Ink 9">
                <a:extLst>
                  <a:ext uri="{FF2B5EF4-FFF2-40B4-BE49-F238E27FC236}">
                    <a16:creationId xmlns:a16="http://schemas.microsoft.com/office/drawing/2014/main" id="{CB1AAEC3-98A4-6169-78E5-F6E3561BCBFD}"/>
                  </a:ext>
                </a:extLst>
              </p:cNvPr>
              <p:cNvPicPr/>
              <p:nvPr/>
            </p:nvPicPr>
            <p:blipFill>
              <a:blip r:embed="rId4"/>
              <a:stretch>
                <a:fillRect/>
              </a:stretch>
            </p:blipFill>
            <p:spPr>
              <a:xfrm>
                <a:off x="8421004" y="2064468"/>
                <a:ext cx="1022760" cy="216000"/>
              </a:xfrm>
              <a:prstGeom prst="rect">
                <a:avLst/>
              </a:prstGeom>
            </p:spPr>
          </p:pic>
        </mc:Fallback>
      </mc:AlternateContent>
      <p:pic>
        <p:nvPicPr>
          <p:cNvPr id="9" name="Picture 8">
            <a:extLst>
              <a:ext uri="{FF2B5EF4-FFF2-40B4-BE49-F238E27FC236}">
                <a16:creationId xmlns:a16="http://schemas.microsoft.com/office/drawing/2014/main" id="{902F436D-F176-C6CF-FD36-4EF5A91D84FA}"/>
              </a:ext>
            </a:extLst>
          </p:cNvPr>
          <p:cNvPicPr>
            <a:picLocks noChangeAspect="1"/>
          </p:cNvPicPr>
          <p:nvPr/>
        </p:nvPicPr>
        <p:blipFill>
          <a:blip r:embed="rId5"/>
          <a:stretch>
            <a:fillRect/>
          </a:stretch>
        </p:blipFill>
        <p:spPr>
          <a:xfrm>
            <a:off x="182817" y="2606576"/>
            <a:ext cx="6761775" cy="3886299"/>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D70F1EC0-E464-4968-0025-5AC0D1191205}"/>
              </a:ext>
            </a:extLst>
          </p:cNvPr>
          <p:cNvPicPr>
            <a:picLocks noChangeAspect="1"/>
          </p:cNvPicPr>
          <p:nvPr/>
        </p:nvPicPr>
        <p:blipFill>
          <a:blip r:embed="rId6">
            <a:extLst>
              <a:ext uri="{28A0092B-C50C-407E-A947-70E740481C1C}">
                <a14:useLocalDpi xmlns:a14="http://schemas.microsoft.com/office/drawing/2010/main" val="0"/>
              </a:ext>
            </a:extLst>
          </a:blip>
          <a:srcRect t="84879" r="87177" b="3602"/>
          <a:stretch/>
        </p:blipFill>
        <p:spPr>
          <a:xfrm>
            <a:off x="7360233" y="3602243"/>
            <a:ext cx="3993567" cy="1943150"/>
          </a:xfrm>
          <a:prstGeom prst="rect">
            <a:avLst/>
          </a:prstGeom>
        </p:spPr>
      </p:pic>
    </p:spTree>
    <p:extLst>
      <p:ext uri="{BB962C8B-B14F-4D97-AF65-F5344CB8AC3E}">
        <p14:creationId xmlns:p14="http://schemas.microsoft.com/office/powerpoint/2010/main" val="224443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4796-C9C9-7621-8798-11D8AED57491}"/>
              </a:ext>
            </a:extLst>
          </p:cNvPr>
          <p:cNvSpPr>
            <a:spLocks noGrp="1"/>
          </p:cNvSpPr>
          <p:nvPr>
            <p:ph type="title"/>
          </p:nvPr>
        </p:nvSpPr>
        <p:spPr/>
        <p:txBody>
          <a:bodyPr/>
          <a:lstStyle/>
          <a:p>
            <a:r>
              <a:rPr lang="en-US" dirty="0"/>
              <a:t>Looks good! What did we miss?</a:t>
            </a:r>
          </a:p>
        </p:txBody>
      </p:sp>
      <p:sp>
        <p:nvSpPr>
          <p:cNvPr id="3" name="Content Placeholder 2">
            <a:extLst>
              <a:ext uri="{FF2B5EF4-FFF2-40B4-BE49-F238E27FC236}">
                <a16:creationId xmlns:a16="http://schemas.microsoft.com/office/drawing/2014/main" id="{FAFB1770-E7A3-B4F2-F54B-94877CA0A02B}"/>
              </a:ext>
            </a:extLst>
          </p:cNvPr>
          <p:cNvSpPr>
            <a:spLocks noGrp="1"/>
          </p:cNvSpPr>
          <p:nvPr>
            <p:ph idx="1"/>
          </p:nvPr>
        </p:nvSpPr>
        <p:spPr/>
        <p:txBody>
          <a:bodyPr>
            <a:normAutofit/>
          </a:bodyPr>
          <a:lstStyle/>
          <a:p>
            <a:pPr lvl="1"/>
            <a:r>
              <a:rPr lang="en-US" sz="3200" dirty="0"/>
              <a:t>Fixed effects</a:t>
            </a:r>
          </a:p>
          <a:p>
            <a:pPr lvl="1"/>
            <a:r>
              <a:rPr lang="en-US" sz="3200" dirty="0"/>
              <a:t>Random effects</a:t>
            </a:r>
          </a:p>
          <a:p>
            <a:pPr lvl="1"/>
            <a:r>
              <a:rPr lang="en-US" sz="3200" dirty="0"/>
              <a:t>Error distribution</a:t>
            </a:r>
          </a:p>
        </p:txBody>
      </p:sp>
      <p:sp>
        <p:nvSpPr>
          <p:cNvPr id="5" name="TextBox 4">
            <a:extLst>
              <a:ext uri="{FF2B5EF4-FFF2-40B4-BE49-F238E27FC236}">
                <a16:creationId xmlns:a16="http://schemas.microsoft.com/office/drawing/2014/main" id="{74EBDC6A-0481-8266-EB96-F8E1C89107E9}"/>
              </a:ext>
            </a:extLst>
          </p:cNvPr>
          <p:cNvSpPr txBox="1"/>
          <p:nvPr/>
        </p:nvSpPr>
        <p:spPr>
          <a:xfrm>
            <a:off x="5653548" y="1690688"/>
            <a:ext cx="6096000" cy="2031325"/>
          </a:xfrm>
          <a:prstGeom prst="rect">
            <a:avLst/>
          </a:prstGeom>
          <a:noFill/>
        </p:spPr>
        <p:txBody>
          <a:bodyPr wrap="square">
            <a:spAutoFit/>
          </a:bodyPr>
          <a:lstStyle/>
          <a:p>
            <a:r>
              <a:rPr lang="en-US" dirty="0"/>
              <a:t>Counts of webworms in plots sprayed with insecticide or lead/arsenic</a:t>
            </a:r>
          </a:p>
          <a:p>
            <a:pPr lvl="1"/>
            <a:r>
              <a:rPr lang="en-US" dirty="0"/>
              <a:t>2 insecticide treatments (N/Y)</a:t>
            </a:r>
          </a:p>
          <a:p>
            <a:pPr lvl="1"/>
            <a:r>
              <a:rPr lang="en-US" dirty="0"/>
              <a:t>2 lead treatments (N/Y)</a:t>
            </a:r>
          </a:p>
          <a:p>
            <a:pPr lvl="1"/>
            <a:r>
              <a:rPr lang="en-US" dirty="0"/>
              <a:t>2 x 2 factorial design</a:t>
            </a:r>
          </a:p>
          <a:p>
            <a:r>
              <a:rPr lang="en-US" dirty="0"/>
              <a:t>Plots setup in blocks</a:t>
            </a:r>
          </a:p>
          <a:p>
            <a:pPr lvl="1"/>
            <a:r>
              <a:rPr lang="en-US" dirty="0"/>
              <a:t>Many subplots per block</a:t>
            </a:r>
          </a:p>
        </p:txBody>
      </p:sp>
    </p:spTree>
    <p:extLst>
      <p:ext uri="{BB962C8B-B14F-4D97-AF65-F5344CB8AC3E}">
        <p14:creationId xmlns:p14="http://schemas.microsoft.com/office/powerpoint/2010/main" val="382763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AD567-5304-8D74-DBF6-BD3B911BF35D}"/>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996E496F-4D0A-4599-2F68-4A8694CD99F5}"/>
              </a:ext>
            </a:extLst>
          </p:cNvPr>
          <p:cNvPicPr>
            <a:picLocks noChangeAspect="1"/>
          </p:cNvPicPr>
          <p:nvPr/>
        </p:nvPicPr>
        <p:blipFill>
          <a:blip r:embed="rId2">
            <a:extLst>
              <a:ext uri="{28A0092B-C50C-407E-A947-70E740481C1C}">
                <a14:useLocalDpi xmlns:a14="http://schemas.microsoft.com/office/drawing/2010/main" val="0"/>
              </a:ext>
            </a:extLst>
          </a:blip>
          <a:srcRect t="95343" r="63951" b="2167"/>
          <a:stretch/>
        </p:blipFill>
        <p:spPr>
          <a:xfrm>
            <a:off x="807419" y="1889090"/>
            <a:ext cx="10577157" cy="395796"/>
          </a:xfrm>
          <a:prstGeom prst="rect">
            <a:avLst/>
          </a:prstGeom>
        </p:spPr>
      </p:pic>
      <p:sp>
        <p:nvSpPr>
          <p:cNvPr id="2" name="Title 1">
            <a:extLst>
              <a:ext uri="{FF2B5EF4-FFF2-40B4-BE49-F238E27FC236}">
                <a16:creationId xmlns:a16="http://schemas.microsoft.com/office/drawing/2014/main" id="{16926E0E-9F21-3B01-3C3F-28CAF8E7D1AA}"/>
              </a:ext>
            </a:extLst>
          </p:cNvPr>
          <p:cNvSpPr>
            <a:spLocks noGrp="1"/>
          </p:cNvSpPr>
          <p:nvPr>
            <p:ph type="title"/>
          </p:nvPr>
        </p:nvSpPr>
        <p:spPr/>
        <p:txBody>
          <a:bodyPr/>
          <a:lstStyle/>
          <a:p>
            <a:r>
              <a:rPr lang="en-US" dirty="0"/>
              <a:t>Step 1d. Update the GLM to correct </a:t>
            </a:r>
            <a:r>
              <a:rPr lang="en-US" dirty="0" err="1"/>
              <a:t>overdisp</a:t>
            </a:r>
            <a:r>
              <a:rPr lang="en-US" dirty="0"/>
              <a:t>.</a:t>
            </a:r>
          </a:p>
        </p:txBody>
      </p:sp>
      <p:sp>
        <p:nvSpPr>
          <p:cNvPr id="5" name="TextBox 4">
            <a:extLst>
              <a:ext uri="{FF2B5EF4-FFF2-40B4-BE49-F238E27FC236}">
                <a16:creationId xmlns:a16="http://schemas.microsoft.com/office/drawing/2014/main" id="{921ABA11-086C-A634-C3E4-838D63279B5D}"/>
              </a:ext>
            </a:extLst>
          </p:cNvPr>
          <p:cNvSpPr txBox="1"/>
          <p:nvPr/>
        </p:nvSpPr>
        <p:spPr>
          <a:xfrm>
            <a:off x="2089353" y="3239251"/>
            <a:ext cx="8013291" cy="1077218"/>
          </a:xfrm>
          <a:prstGeom prst="rect">
            <a:avLst/>
          </a:prstGeom>
          <a:noFill/>
        </p:spPr>
        <p:txBody>
          <a:bodyPr wrap="square">
            <a:spAutoFit/>
          </a:bodyPr>
          <a:lstStyle/>
          <a:p>
            <a:pPr algn="ctr"/>
            <a:r>
              <a:rPr lang="en-US" sz="3200" dirty="0"/>
              <a:t>log⁡(</a:t>
            </a:r>
            <a:r>
              <a:rPr lang="el-GR" sz="3200" dirty="0"/>
              <a:t>μ</a:t>
            </a:r>
            <a:r>
              <a:rPr lang="en-US" sz="3200" baseline="-25000" dirty="0" err="1"/>
              <a:t>ijk</a:t>
            </a:r>
            <a:r>
              <a:rPr lang="en-US" sz="3200" dirty="0"/>
              <a:t>) = </a:t>
            </a:r>
            <a:r>
              <a:rPr lang="el-GR" sz="3200" dirty="0"/>
              <a:t>β</a:t>
            </a:r>
            <a:r>
              <a:rPr lang="el-GR" sz="3200" baseline="-25000" dirty="0"/>
              <a:t>0</a:t>
            </a:r>
            <a:r>
              <a:rPr lang="en-US" sz="3200" baseline="-25000" dirty="0"/>
              <a:t> </a:t>
            </a:r>
            <a:r>
              <a:rPr lang="el-GR" sz="3200" dirty="0"/>
              <a:t>+</a:t>
            </a:r>
            <a:r>
              <a:rPr lang="en-US" sz="3200" dirty="0"/>
              <a:t> </a:t>
            </a:r>
            <a:r>
              <a:rPr lang="el-GR" sz="3200" dirty="0"/>
              <a:t>β</a:t>
            </a:r>
            <a:r>
              <a:rPr lang="el-GR" sz="3200" baseline="-25000" dirty="0"/>
              <a:t>1</a:t>
            </a:r>
            <a:r>
              <a:rPr lang="el-GR" sz="3200" dirty="0"/>
              <a:t>(</a:t>
            </a:r>
            <a:r>
              <a:rPr lang="en-US" sz="3200" dirty="0" err="1"/>
              <a:t>lead</a:t>
            </a:r>
            <a:r>
              <a:rPr lang="en-US" sz="3200" baseline="-25000" dirty="0" err="1"/>
              <a:t>i</a:t>
            </a:r>
            <a:r>
              <a:rPr lang="en-US" sz="3200" dirty="0"/>
              <a:t>*</a:t>
            </a:r>
            <a:r>
              <a:rPr lang="en-US" sz="3200" dirty="0" err="1"/>
              <a:t>spray</a:t>
            </a:r>
            <a:r>
              <a:rPr lang="en-US" sz="3200" baseline="-25000" dirty="0" err="1"/>
              <a:t>j</a:t>
            </a:r>
            <a:r>
              <a:rPr lang="en-US" sz="3200" dirty="0"/>
              <a:t>) + </a:t>
            </a:r>
            <a:r>
              <a:rPr lang="en-US" sz="3200" i="1" dirty="0"/>
              <a:t>b</a:t>
            </a:r>
            <a:r>
              <a:rPr lang="en-US" sz="3200" baseline="-25000" dirty="0"/>
              <a:t>k</a:t>
            </a:r>
            <a:endParaRPr lang="en-US" sz="3200" dirty="0"/>
          </a:p>
          <a:p>
            <a:pPr algn="ctr"/>
            <a:r>
              <a:rPr lang="en-US" sz="3200" dirty="0" err="1"/>
              <a:t>y</a:t>
            </a:r>
            <a:r>
              <a:rPr lang="en-US" sz="3200" baseline="-25000" dirty="0" err="1"/>
              <a:t>ij</a:t>
            </a:r>
            <a:r>
              <a:rPr lang="en-US" sz="3200" baseline="-25000" dirty="0"/>
              <a:t> </a:t>
            </a:r>
            <a:r>
              <a:rPr lang="en-US" sz="3200" dirty="0"/>
              <a:t>~ Negative </a:t>
            </a:r>
            <a:r>
              <a:rPr lang="en-US" sz="3200" dirty="0" err="1"/>
              <a:t>Bionomial</a:t>
            </a:r>
            <a:r>
              <a:rPr lang="en-US" sz="3200" dirty="0"/>
              <a:t>(</a:t>
            </a:r>
            <a:r>
              <a:rPr lang="el-GR" sz="3200" dirty="0"/>
              <a:t>μ</a:t>
            </a:r>
            <a:r>
              <a:rPr lang="en-US" sz="3200" baseline="-25000" dirty="0" err="1"/>
              <a:t>ij</a:t>
            </a:r>
            <a:r>
              <a:rPr lang="en-US" sz="3200" dirty="0"/>
              <a:t>, φ</a:t>
            </a:r>
            <a:r>
              <a:rPr lang="en-US" sz="3200" baseline="-25000" dirty="0"/>
              <a:t> </a:t>
            </a:r>
            <a:r>
              <a:rPr lang="en-US" sz="3200" baseline="-25000" dirty="0" err="1"/>
              <a:t>ij</a:t>
            </a:r>
            <a:r>
              <a:rPr lang="en-US" sz="3200" dirty="0"/>
              <a:t>) </a:t>
            </a:r>
            <a:endParaRPr lang="en-US" sz="3200" baseline="-25000" dirty="0"/>
          </a:p>
        </p:txBody>
      </p:sp>
      <p:sp>
        <p:nvSpPr>
          <p:cNvPr id="6" name="Freeform: Shape 5">
            <a:extLst>
              <a:ext uri="{FF2B5EF4-FFF2-40B4-BE49-F238E27FC236}">
                <a16:creationId xmlns:a16="http://schemas.microsoft.com/office/drawing/2014/main" id="{95D4DAB4-B2CE-08FB-8B9A-D47061578BE4}"/>
              </a:ext>
            </a:extLst>
          </p:cNvPr>
          <p:cNvSpPr/>
          <p:nvPr/>
        </p:nvSpPr>
        <p:spPr>
          <a:xfrm>
            <a:off x="3825091" y="2172468"/>
            <a:ext cx="678426" cy="1066783"/>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12F214F-9187-ECDD-77A6-1D01C7840C07}"/>
              </a:ext>
            </a:extLst>
          </p:cNvPr>
          <p:cNvSpPr/>
          <p:nvPr/>
        </p:nvSpPr>
        <p:spPr>
          <a:xfrm flipH="1">
            <a:off x="5810863" y="2162034"/>
            <a:ext cx="1189703" cy="1077218"/>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39C93ECF-735C-68D8-4C9C-86165E9AA2D4}"/>
              </a:ext>
            </a:extLst>
          </p:cNvPr>
          <p:cNvSpPr/>
          <p:nvPr/>
        </p:nvSpPr>
        <p:spPr>
          <a:xfrm rot="21370169">
            <a:off x="8927786" y="2305389"/>
            <a:ext cx="1599782" cy="1838166"/>
          </a:xfrm>
          <a:custGeom>
            <a:avLst/>
            <a:gdLst>
              <a:gd name="connsiteX0" fmla="*/ 0 w 1592917"/>
              <a:gd name="connsiteY0" fmla="*/ 1720645 h 1794691"/>
              <a:gd name="connsiteX1" fmla="*/ 1524000 w 1592917"/>
              <a:gd name="connsiteY1" fmla="*/ 1592826 h 1794691"/>
              <a:gd name="connsiteX2" fmla="*/ 1189703 w 1592917"/>
              <a:gd name="connsiteY2" fmla="*/ 0 h 1794691"/>
            </a:gdLst>
            <a:ahLst/>
            <a:cxnLst>
              <a:cxn ang="0">
                <a:pos x="connsiteX0" y="connsiteY0"/>
              </a:cxn>
              <a:cxn ang="0">
                <a:pos x="connsiteX1" y="connsiteY1"/>
              </a:cxn>
              <a:cxn ang="0">
                <a:pos x="connsiteX2" y="connsiteY2"/>
              </a:cxn>
            </a:cxnLst>
            <a:rect l="l" t="t" r="r" b="b"/>
            <a:pathLst>
              <a:path w="1592917" h="1794691">
                <a:moveTo>
                  <a:pt x="0" y="1720645"/>
                </a:moveTo>
                <a:cubicBezTo>
                  <a:pt x="662858" y="1800122"/>
                  <a:pt x="1325716" y="1879600"/>
                  <a:pt x="1524000" y="1592826"/>
                </a:cubicBezTo>
                <a:cubicBezTo>
                  <a:pt x="1722284" y="1306052"/>
                  <a:pt x="1455993" y="653026"/>
                  <a:pt x="1189703" y="0"/>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1D588E3C-4A0D-4AC1-38BC-D762C5AA76EE}"/>
                  </a:ext>
                </a:extLst>
              </p14:cNvPr>
              <p14:cNvContentPartPr/>
              <p14:nvPr/>
            </p14:nvContentPartPr>
            <p14:xfrm>
              <a:off x="6882178" y="2016234"/>
              <a:ext cx="915120" cy="360"/>
            </p14:xfrm>
          </p:contentPart>
        </mc:Choice>
        <mc:Fallback xmlns="">
          <p:pic>
            <p:nvPicPr>
              <p:cNvPr id="10" name="Ink 9">
                <a:extLst>
                  <a:ext uri="{FF2B5EF4-FFF2-40B4-BE49-F238E27FC236}">
                    <a16:creationId xmlns:a16="http://schemas.microsoft.com/office/drawing/2014/main" id="{1D588E3C-4A0D-4AC1-38BC-D762C5AA76EE}"/>
                  </a:ext>
                </a:extLst>
              </p:cNvPr>
              <p:cNvPicPr/>
              <p:nvPr/>
            </p:nvPicPr>
            <p:blipFill>
              <a:blip r:embed="rId4"/>
              <a:stretch>
                <a:fillRect/>
              </a:stretch>
            </p:blipFill>
            <p:spPr>
              <a:xfrm>
                <a:off x="6828178" y="1908234"/>
                <a:ext cx="1022760" cy="216000"/>
              </a:xfrm>
              <a:prstGeom prst="rect">
                <a:avLst/>
              </a:prstGeom>
            </p:spPr>
          </p:pic>
        </mc:Fallback>
      </mc:AlternateContent>
      <p:sp>
        <p:nvSpPr>
          <p:cNvPr id="9" name="Freeform: Shape 8">
            <a:extLst>
              <a:ext uri="{FF2B5EF4-FFF2-40B4-BE49-F238E27FC236}">
                <a16:creationId xmlns:a16="http://schemas.microsoft.com/office/drawing/2014/main" id="{474E2EAB-B381-B6E2-0E6E-749290001A0E}"/>
              </a:ext>
            </a:extLst>
          </p:cNvPr>
          <p:cNvSpPr/>
          <p:nvPr/>
        </p:nvSpPr>
        <p:spPr>
          <a:xfrm flipH="1">
            <a:off x="7521189" y="2223636"/>
            <a:ext cx="1189703" cy="1077218"/>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429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0030-F7AC-7398-9ED4-4DF470F607C1}"/>
              </a:ext>
            </a:extLst>
          </p:cNvPr>
          <p:cNvSpPr>
            <a:spLocks noGrp="1"/>
          </p:cNvSpPr>
          <p:nvPr>
            <p:ph type="title"/>
          </p:nvPr>
        </p:nvSpPr>
        <p:spPr/>
        <p:txBody>
          <a:bodyPr/>
          <a:lstStyle/>
          <a:p>
            <a:r>
              <a:rPr lang="en-US" dirty="0"/>
              <a:t>2d. Check residuals</a:t>
            </a:r>
          </a:p>
        </p:txBody>
      </p:sp>
      <p:pic>
        <p:nvPicPr>
          <p:cNvPr id="4" name="Picture 3">
            <a:extLst>
              <a:ext uri="{FF2B5EF4-FFF2-40B4-BE49-F238E27FC236}">
                <a16:creationId xmlns:a16="http://schemas.microsoft.com/office/drawing/2014/main" id="{4F6DD9C4-502B-9515-69C9-7E32A148C769}"/>
              </a:ext>
            </a:extLst>
          </p:cNvPr>
          <p:cNvPicPr>
            <a:picLocks noChangeAspect="1"/>
          </p:cNvPicPr>
          <p:nvPr/>
        </p:nvPicPr>
        <p:blipFill>
          <a:blip r:embed="rId2"/>
          <a:stretch>
            <a:fillRect/>
          </a:stretch>
        </p:blipFill>
        <p:spPr>
          <a:xfrm>
            <a:off x="2243134" y="2207341"/>
            <a:ext cx="7705725" cy="4114800"/>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1F5ECA82-1A6E-A3E2-57DC-299F906B6FB1}"/>
              </a:ext>
            </a:extLst>
          </p:cNvPr>
          <p:cNvPicPr>
            <a:picLocks noChangeAspect="1"/>
          </p:cNvPicPr>
          <p:nvPr/>
        </p:nvPicPr>
        <p:blipFill>
          <a:blip r:embed="rId3">
            <a:extLst>
              <a:ext uri="{28A0092B-C50C-407E-A947-70E740481C1C}">
                <a14:useLocalDpi xmlns:a14="http://schemas.microsoft.com/office/drawing/2010/main" val="0"/>
              </a:ext>
            </a:extLst>
          </a:blip>
          <a:srcRect t="95343" r="63951" b="2167"/>
          <a:stretch/>
        </p:blipFill>
        <p:spPr>
          <a:xfrm>
            <a:off x="807419" y="1889090"/>
            <a:ext cx="10577157" cy="395796"/>
          </a:xfrm>
          <a:prstGeom prst="rect">
            <a:avLst/>
          </a:prstGeom>
        </p:spPr>
      </p:pic>
      <p:pic>
        <p:nvPicPr>
          <p:cNvPr id="11" name="Graphic 10" descr="Thumbs up sign with solid fill">
            <a:extLst>
              <a:ext uri="{FF2B5EF4-FFF2-40B4-BE49-F238E27FC236}">
                <a16:creationId xmlns:a16="http://schemas.microsoft.com/office/drawing/2014/main" id="{353482F7-26D9-38C2-8AD7-45759859B4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93959" y="3730755"/>
            <a:ext cx="1145516" cy="1145516"/>
          </a:xfrm>
          <a:prstGeom prst="rect">
            <a:avLst/>
          </a:prstGeom>
        </p:spPr>
      </p:pic>
    </p:spTree>
    <p:extLst>
      <p:ext uri="{BB962C8B-B14F-4D97-AF65-F5344CB8AC3E}">
        <p14:creationId xmlns:p14="http://schemas.microsoft.com/office/powerpoint/2010/main" val="402490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3B5A5F77-9693-95A1-E667-6148EC8FEAA1}"/>
              </a:ext>
            </a:extLst>
          </p:cNvPr>
          <p:cNvPicPr>
            <a:picLocks noChangeAspect="1"/>
          </p:cNvPicPr>
          <p:nvPr/>
        </p:nvPicPr>
        <p:blipFill rotWithShape="1">
          <a:blip r:embed="rId2">
            <a:extLst>
              <a:ext uri="{28A0092B-C50C-407E-A947-70E740481C1C}">
                <a14:useLocalDpi xmlns:a14="http://schemas.microsoft.com/office/drawing/2010/main" val="0"/>
              </a:ext>
            </a:extLst>
          </a:blip>
          <a:srcRect t="10408" r="73534" b="41763"/>
          <a:stretch/>
        </p:blipFill>
        <p:spPr>
          <a:xfrm>
            <a:off x="5972493" y="640120"/>
            <a:ext cx="5656610" cy="5536843"/>
          </a:xfrm>
          <a:prstGeom prst="rect">
            <a:avLst/>
          </a:prstGeom>
        </p:spPr>
      </p:pic>
      <p:sp>
        <p:nvSpPr>
          <p:cNvPr id="7" name="Title 6">
            <a:extLst>
              <a:ext uri="{FF2B5EF4-FFF2-40B4-BE49-F238E27FC236}">
                <a16:creationId xmlns:a16="http://schemas.microsoft.com/office/drawing/2014/main" id="{D65FADC1-E2DD-4781-84F3-3E0B6262BCB3}"/>
              </a:ext>
            </a:extLst>
          </p:cNvPr>
          <p:cNvSpPr>
            <a:spLocks noGrp="1"/>
          </p:cNvSpPr>
          <p:nvPr>
            <p:ph type="title"/>
          </p:nvPr>
        </p:nvSpPr>
        <p:spPr/>
        <p:txBody>
          <a:bodyPr/>
          <a:lstStyle/>
          <a:p>
            <a:r>
              <a:rPr lang="en-US" dirty="0"/>
              <a:t>Beall webworm data</a:t>
            </a:r>
          </a:p>
        </p:txBody>
      </p:sp>
      <p:sp>
        <p:nvSpPr>
          <p:cNvPr id="10" name="Content Placeholder 9">
            <a:extLst>
              <a:ext uri="{FF2B5EF4-FFF2-40B4-BE49-F238E27FC236}">
                <a16:creationId xmlns:a16="http://schemas.microsoft.com/office/drawing/2014/main" id="{048370A2-B5F1-4E4A-B11D-BD72CFA7E09C}"/>
              </a:ext>
            </a:extLst>
          </p:cNvPr>
          <p:cNvSpPr>
            <a:spLocks noGrp="1"/>
          </p:cNvSpPr>
          <p:nvPr>
            <p:ph idx="1"/>
          </p:nvPr>
        </p:nvSpPr>
        <p:spPr>
          <a:xfrm>
            <a:off x="838200" y="1825625"/>
            <a:ext cx="5257800" cy="4351338"/>
          </a:xfrm>
        </p:spPr>
        <p:txBody>
          <a:bodyPr/>
          <a:lstStyle/>
          <a:p>
            <a:r>
              <a:rPr lang="en-US" dirty="0"/>
              <a:t>Counts of webworms in plots sprayed with insecticide or lead/arsenic</a:t>
            </a:r>
          </a:p>
          <a:p>
            <a:pPr lvl="1"/>
            <a:r>
              <a:rPr lang="en-US" dirty="0"/>
              <a:t>2 insecticide treatments (N/Y)</a:t>
            </a:r>
          </a:p>
          <a:p>
            <a:pPr lvl="1"/>
            <a:r>
              <a:rPr lang="en-US" dirty="0"/>
              <a:t>2 lead treatments (N/Y)</a:t>
            </a:r>
          </a:p>
          <a:p>
            <a:pPr lvl="1"/>
            <a:r>
              <a:rPr lang="en-US" dirty="0"/>
              <a:t>2 x 2 factorial design</a:t>
            </a:r>
          </a:p>
          <a:p>
            <a:endParaRPr lang="en-US" dirty="0"/>
          </a:p>
        </p:txBody>
      </p:sp>
      <p:pic>
        <p:nvPicPr>
          <p:cNvPr id="3" name="Picture 2" descr="Adult female fall webworm, Hyphantria cunea (Drury), laying eggs. Usually there are 400-1000 eggs in a batch. Female died following oviposition, never moving from the leaf. ">
            <a:extLst>
              <a:ext uri="{FF2B5EF4-FFF2-40B4-BE49-F238E27FC236}">
                <a16:creationId xmlns:a16="http://schemas.microsoft.com/office/drawing/2014/main" id="{A1303506-E120-5C5A-ECD7-5368F92D0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875" y="4297553"/>
            <a:ext cx="2184400" cy="219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36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C36-5F1C-43CA-A318-4AD27155D806}"/>
              </a:ext>
            </a:extLst>
          </p:cNvPr>
          <p:cNvSpPr>
            <a:spLocks noGrp="1"/>
          </p:cNvSpPr>
          <p:nvPr>
            <p:ph type="title"/>
          </p:nvPr>
        </p:nvSpPr>
        <p:spPr/>
        <p:txBody>
          <a:bodyPr/>
          <a:lstStyle/>
          <a:p>
            <a:r>
              <a:rPr lang="en-US" dirty="0"/>
              <a:t>The block is good… but is it the best?</a:t>
            </a:r>
          </a:p>
        </p:txBody>
      </p:sp>
      <p:sp>
        <p:nvSpPr>
          <p:cNvPr id="3" name="Content Placeholder 2">
            <a:extLst>
              <a:ext uri="{FF2B5EF4-FFF2-40B4-BE49-F238E27FC236}">
                <a16:creationId xmlns:a16="http://schemas.microsoft.com/office/drawing/2014/main" id="{12E1D748-7EA9-DE3A-0941-08572D727313}"/>
              </a:ext>
            </a:extLst>
          </p:cNvPr>
          <p:cNvSpPr>
            <a:spLocks noGrp="1"/>
          </p:cNvSpPr>
          <p:nvPr>
            <p:ph idx="1"/>
          </p:nvPr>
        </p:nvSpPr>
        <p:spPr/>
        <p:txBody>
          <a:bodyPr/>
          <a:lstStyle/>
          <a:p>
            <a:r>
              <a:rPr lang="en-US" dirty="0"/>
              <a:t>AIC is a measure of model fit, balancing explanatory power and simplicity</a:t>
            </a:r>
          </a:p>
          <a:p>
            <a:r>
              <a:rPr lang="en-US" dirty="0"/>
              <a:t>Can use AIC to compare models with the same response variable</a:t>
            </a:r>
          </a:p>
          <a:p>
            <a:pPr lvl="1"/>
            <a:r>
              <a:rPr lang="en-US" dirty="0"/>
              <a:t>Models with different fixed and random effects</a:t>
            </a:r>
          </a:p>
          <a:p>
            <a:pPr lvl="1"/>
            <a:r>
              <a:rPr lang="en-US" dirty="0"/>
              <a:t>Can’t compare:</a:t>
            </a:r>
          </a:p>
          <a:p>
            <a:pPr lvl="2"/>
            <a:r>
              <a:rPr lang="en-US" dirty="0"/>
              <a:t>Transformed vs untransformed</a:t>
            </a:r>
          </a:p>
          <a:p>
            <a:pPr lvl="2"/>
            <a:r>
              <a:rPr lang="en-US" dirty="0"/>
              <a:t>Models with different families</a:t>
            </a:r>
          </a:p>
          <a:p>
            <a:pPr lvl="2"/>
            <a:r>
              <a:rPr lang="en-US" dirty="0"/>
              <a:t>Full dataset vs </a:t>
            </a:r>
            <a:r>
              <a:rPr lang="en-US" dirty="0" err="1"/>
              <a:t>subsetted</a:t>
            </a:r>
            <a:r>
              <a:rPr lang="en-US" dirty="0"/>
              <a:t> dataset (</a:t>
            </a:r>
            <a:r>
              <a:rPr lang="en-US" dirty="0" err="1"/>
              <a:t>ie</a:t>
            </a:r>
            <a:r>
              <a:rPr lang="en-US" dirty="0"/>
              <a:t>. outlier removed)</a:t>
            </a:r>
          </a:p>
          <a:p>
            <a:r>
              <a:rPr lang="en-US" dirty="0"/>
              <a:t>Lower AIC is better</a:t>
            </a:r>
          </a:p>
        </p:txBody>
      </p:sp>
    </p:spTree>
    <p:extLst>
      <p:ext uri="{BB962C8B-B14F-4D97-AF65-F5344CB8AC3E}">
        <p14:creationId xmlns:p14="http://schemas.microsoft.com/office/powerpoint/2010/main" val="2832366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0D74F-9207-7AAE-6BD8-3849BD73B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5A2F08-5240-E4E8-2943-224D97CD6B84}"/>
              </a:ext>
            </a:extLst>
          </p:cNvPr>
          <p:cNvSpPr>
            <a:spLocks noGrp="1"/>
          </p:cNvSpPr>
          <p:nvPr>
            <p:ph type="title"/>
          </p:nvPr>
        </p:nvSpPr>
        <p:spPr/>
        <p:txBody>
          <a:bodyPr/>
          <a:lstStyle/>
          <a:p>
            <a:r>
              <a:rPr lang="en-US" dirty="0"/>
              <a:t>The block is good… but is it the best?</a:t>
            </a:r>
          </a:p>
        </p:txBody>
      </p:sp>
      <p:sp>
        <p:nvSpPr>
          <p:cNvPr id="3" name="Content Placeholder 2">
            <a:extLst>
              <a:ext uri="{FF2B5EF4-FFF2-40B4-BE49-F238E27FC236}">
                <a16:creationId xmlns:a16="http://schemas.microsoft.com/office/drawing/2014/main" id="{A52A558E-43E0-E9B1-6A84-883011522F32}"/>
              </a:ext>
            </a:extLst>
          </p:cNvPr>
          <p:cNvSpPr>
            <a:spLocks noGrp="1"/>
          </p:cNvSpPr>
          <p:nvPr>
            <p:ph idx="1"/>
          </p:nvPr>
        </p:nvSpPr>
        <p:spPr/>
        <p:txBody>
          <a:bodyPr/>
          <a:lstStyle/>
          <a:p>
            <a:pPr marL="0" indent="0">
              <a:buNone/>
            </a:pPr>
            <a:r>
              <a:rPr lang="da-DK" dirty="0"/>
              <a:t> model 		  df      AIC</a:t>
            </a:r>
          </a:p>
          <a:p>
            <a:pPr marL="0" indent="0">
              <a:buNone/>
            </a:pPr>
            <a:r>
              <a:rPr lang="da-DK" dirty="0"/>
              <a:t>mod_nbinom      	  5       3052.969</a:t>
            </a:r>
          </a:p>
          <a:p>
            <a:pPr marL="0" indent="0">
              <a:buNone/>
            </a:pPr>
            <a:r>
              <a:rPr lang="da-DK" dirty="0"/>
              <a:t>mod_nbinom_blk   6       3007.412</a:t>
            </a:r>
          </a:p>
          <a:p>
            <a:pPr marL="0" indent="0">
              <a:buNone/>
            </a:pPr>
            <a:endParaRPr lang="da-DK" dirty="0"/>
          </a:p>
          <a:p>
            <a:pPr marL="0" indent="0">
              <a:buNone/>
            </a:pPr>
            <a:r>
              <a:rPr lang="da-DK" dirty="0"/>
              <a:t>df is the number of parameters estimated by the model</a:t>
            </a:r>
            <a:endParaRPr lang="en-US" dirty="0"/>
          </a:p>
        </p:txBody>
      </p:sp>
    </p:spTree>
    <p:extLst>
      <p:ext uri="{BB962C8B-B14F-4D97-AF65-F5344CB8AC3E}">
        <p14:creationId xmlns:p14="http://schemas.microsoft.com/office/powerpoint/2010/main" val="1885825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C7F8-ECF4-A490-A564-FD01974E1BE1}"/>
              </a:ext>
            </a:extLst>
          </p:cNvPr>
          <p:cNvSpPr>
            <a:spLocks noGrp="1"/>
          </p:cNvSpPr>
          <p:nvPr>
            <p:ph type="title"/>
          </p:nvPr>
        </p:nvSpPr>
        <p:spPr/>
        <p:txBody>
          <a:bodyPr/>
          <a:lstStyle/>
          <a:p>
            <a:r>
              <a:rPr lang="en-US" dirty="0"/>
              <a:t>3. Check random effects and model basics</a:t>
            </a:r>
          </a:p>
        </p:txBody>
      </p:sp>
      <p:pic>
        <p:nvPicPr>
          <p:cNvPr id="4" name="Picture 3" descr="A screenshot of a computer&#10;&#10;AI-generated content may be incorrect.">
            <a:extLst>
              <a:ext uri="{FF2B5EF4-FFF2-40B4-BE49-F238E27FC236}">
                <a16:creationId xmlns:a16="http://schemas.microsoft.com/office/drawing/2014/main" id="{B755F4A5-A7AB-C5B4-71FF-7EDE8E735F25}"/>
              </a:ext>
            </a:extLst>
          </p:cNvPr>
          <p:cNvPicPr>
            <a:picLocks noChangeAspect="1"/>
          </p:cNvPicPr>
          <p:nvPr/>
        </p:nvPicPr>
        <p:blipFill>
          <a:blip r:embed="rId2">
            <a:extLst>
              <a:ext uri="{28A0092B-C50C-407E-A947-70E740481C1C}">
                <a14:useLocalDpi xmlns:a14="http://schemas.microsoft.com/office/drawing/2010/main" val="0"/>
              </a:ext>
            </a:extLst>
          </a:blip>
          <a:srcRect t="58027" r="74698"/>
          <a:stretch/>
        </p:blipFill>
        <p:spPr>
          <a:xfrm>
            <a:off x="1493856" y="1587672"/>
            <a:ext cx="5757705" cy="5173208"/>
          </a:xfrm>
          <a:prstGeom prst="rect">
            <a:avLst/>
          </a:prstGeom>
        </p:spPr>
      </p:pic>
      <p:sp>
        <p:nvSpPr>
          <p:cNvPr id="6" name="Rectangle: Rounded Corners 5">
            <a:extLst>
              <a:ext uri="{FF2B5EF4-FFF2-40B4-BE49-F238E27FC236}">
                <a16:creationId xmlns:a16="http://schemas.microsoft.com/office/drawing/2014/main" id="{722F1D85-995F-521E-C96D-9B131309F5D8}"/>
              </a:ext>
            </a:extLst>
          </p:cNvPr>
          <p:cNvSpPr/>
          <p:nvPr/>
        </p:nvSpPr>
        <p:spPr>
          <a:xfrm>
            <a:off x="1567543" y="1798655"/>
            <a:ext cx="4793064" cy="612949"/>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111CB2E-208E-BAB6-CC9E-B11D70DE99FA}"/>
              </a:ext>
            </a:extLst>
          </p:cNvPr>
          <p:cNvCxnSpPr>
            <a:cxnSpLocks/>
          </p:cNvCxnSpPr>
          <p:nvPr/>
        </p:nvCxnSpPr>
        <p:spPr>
          <a:xfrm>
            <a:off x="6360607" y="2094271"/>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A7960B0-7F5A-ED58-E3BC-F6D2F852903B}"/>
              </a:ext>
            </a:extLst>
          </p:cNvPr>
          <p:cNvSpPr txBox="1"/>
          <p:nvPr/>
        </p:nvSpPr>
        <p:spPr>
          <a:xfrm>
            <a:off x="8190271" y="1909605"/>
            <a:ext cx="1505540" cy="369332"/>
          </a:xfrm>
          <a:prstGeom prst="rect">
            <a:avLst/>
          </a:prstGeom>
          <a:noFill/>
        </p:spPr>
        <p:txBody>
          <a:bodyPr wrap="none" rtlCol="0">
            <a:spAutoFit/>
          </a:bodyPr>
          <a:lstStyle/>
          <a:p>
            <a:r>
              <a:rPr lang="en-US" dirty="0"/>
              <a:t>Model basics</a:t>
            </a:r>
          </a:p>
        </p:txBody>
      </p:sp>
      <p:cxnSp>
        <p:nvCxnSpPr>
          <p:cNvPr id="12" name="Straight Connector 11">
            <a:extLst>
              <a:ext uri="{FF2B5EF4-FFF2-40B4-BE49-F238E27FC236}">
                <a16:creationId xmlns:a16="http://schemas.microsoft.com/office/drawing/2014/main" id="{0B3203B8-DEEA-ED5E-1625-D53BED945650}"/>
              </a:ext>
            </a:extLst>
          </p:cNvPr>
          <p:cNvCxnSpPr>
            <a:cxnSpLocks/>
          </p:cNvCxnSpPr>
          <p:nvPr/>
        </p:nvCxnSpPr>
        <p:spPr>
          <a:xfrm>
            <a:off x="6336729" y="2749199"/>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AEE890A-850C-9D17-6CE0-91B22731CFD5}"/>
              </a:ext>
            </a:extLst>
          </p:cNvPr>
          <p:cNvSpPr txBox="1"/>
          <p:nvPr/>
        </p:nvSpPr>
        <p:spPr>
          <a:xfrm>
            <a:off x="8166393" y="2564533"/>
            <a:ext cx="3006400" cy="369332"/>
          </a:xfrm>
          <a:prstGeom prst="rect">
            <a:avLst/>
          </a:prstGeom>
          <a:noFill/>
        </p:spPr>
        <p:txBody>
          <a:bodyPr wrap="none" rtlCol="0">
            <a:spAutoFit/>
          </a:bodyPr>
          <a:lstStyle/>
          <a:p>
            <a:r>
              <a:rPr lang="en-US" dirty="0"/>
              <a:t>AIC, etc. (not all that helpful)</a:t>
            </a:r>
          </a:p>
        </p:txBody>
      </p:sp>
      <p:sp>
        <p:nvSpPr>
          <p:cNvPr id="14" name="Rectangle: Rounded Corners 13">
            <a:extLst>
              <a:ext uri="{FF2B5EF4-FFF2-40B4-BE49-F238E27FC236}">
                <a16:creationId xmlns:a16="http://schemas.microsoft.com/office/drawing/2014/main" id="{3D598AC5-DDE5-FB44-8217-5D586B418230}"/>
              </a:ext>
            </a:extLst>
          </p:cNvPr>
          <p:cNvSpPr/>
          <p:nvPr/>
        </p:nvSpPr>
        <p:spPr>
          <a:xfrm>
            <a:off x="1567543" y="3416659"/>
            <a:ext cx="4793064" cy="9291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BBAC7095-AB64-74E5-78E8-FF35B2AD64CC}"/>
              </a:ext>
            </a:extLst>
          </p:cNvPr>
          <p:cNvCxnSpPr>
            <a:cxnSpLocks/>
          </p:cNvCxnSpPr>
          <p:nvPr/>
        </p:nvCxnSpPr>
        <p:spPr>
          <a:xfrm>
            <a:off x="6360607" y="3872958"/>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4D9DF24B-BC12-BFF4-43BF-10D24B2311CB}"/>
              </a:ext>
            </a:extLst>
          </p:cNvPr>
          <p:cNvSpPr txBox="1"/>
          <p:nvPr/>
        </p:nvSpPr>
        <p:spPr>
          <a:xfrm>
            <a:off x="8132345" y="3674078"/>
            <a:ext cx="3946978" cy="369332"/>
          </a:xfrm>
          <a:prstGeom prst="rect">
            <a:avLst/>
          </a:prstGeom>
          <a:noFill/>
        </p:spPr>
        <p:txBody>
          <a:bodyPr wrap="none" rtlCol="0">
            <a:spAutoFit/>
          </a:bodyPr>
          <a:lstStyle/>
          <a:p>
            <a:r>
              <a:rPr lang="en-US" dirty="0"/>
              <a:t>Random effect “variance component”</a:t>
            </a:r>
          </a:p>
        </p:txBody>
      </p:sp>
    </p:spTree>
    <p:extLst>
      <p:ext uri="{BB962C8B-B14F-4D97-AF65-F5344CB8AC3E}">
        <p14:creationId xmlns:p14="http://schemas.microsoft.com/office/powerpoint/2010/main" val="216473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3" grpId="0"/>
      <p:bldP spid="14" grpId="0" animBg="1"/>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6CF38-F794-EB06-7265-E391A19588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85CBB4-8251-3112-9328-2EA891FF6E4C}"/>
              </a:ext>
            </a:extLst>
          </p:cNvPr>
          <p:cNvSpPr>
            <a:spLocks noGrp="1"/>
          </p:cNvSpPr>
          <p:nvPr>
            <p:ph type="title"/>
          </p:nvPr>
        </p:nvSpPr>
        <p:spPr/>
        <p:txBody>
          <a:bodyPr/>
          <a:lstStyle/>
          <a:p>
            <a:r>
              <a:rPr lang="en-US" dirty="0"/>
              <a:t>3. Check random effects and model basics</a:t>
            </a:r>
          </a:p>
        </p:txBody>
      </p:sp>
      <p:pic>
        <p:nvPicPr>
          <p:cNvPr id="4" name="Picture 3" descr="A screenshot of a computer&#10;&#10;AI-generated content may be incorrect.">
            <a:extLst>
              <a:ext uri="{FF2B5EF4-FFF2-40B4-BE49-F238E27FC236}">
                <a16:creationId xmlns:a16="http://schemas.microsoft.com/office/drawing/2014/main" id="{7A1693B1-9D53-F96F-3CB1-E6EC1A110783}"/>
              </a:ext>
            </a:extLst>
          </p:cNvPr>
          <p:cNvPicPr>
            <a:picLocks noChangeAspect="1"/>
          </p:cNvPicPr>
          <p:nvPr/>
        </p:nvPicPr>
        <p:blipFill>
          <a:blip r:embed="rId2">
            <a:extLst>
              <a:ext uri="{28A0092B-C50C-407E-A947-70E740481C1C}">
                <a14:useLocalDpi xmlns:a14="http://schemas.microsoft.com/office/drawing/2010/main" val="0"/>
              </a:ext>
            </a:extLst>
          </a:blip>
          <a:srcRect t="58027" r="74698"/>
          <a:stretch/>
        </p:blipFill>
        <p:spPr>
          <a:xfrm>
            <a:off x="1493856" y="1587672"/>
            <a:ext cx="5757705" cy="5173208"/>
          </a:xfrm>
          <a:prstGeom prst="rect">
            <a:avLst/>
          </a:prstGeom>
        </p:spPr>
      </p:pic>
      <p:sp>
        <p:nvSpPr>
          <p:cNvPr id="6" name="Rectangle: Rounded Corners 5">
            <a:extLst>
              <a:ext uri="{FF2B5EF4-FFF2-40B4-BE49-F238E27FC236}">
                <a16:creationId xmlns:a16="http://schemas.microsoft.com/office/drawing/2014/main" id="{BCE6DDDB-F76F-BAAA-F4E8-740C127FE2FD}"/>
              </a:ext>
            </a:extLst>
          </p:cNvPr>
          <p:cNvSpPr/>
          <p:nvPr/>
        </p:nvSpPr>
        <p:spPr>
          <a:xfrm>
            <a:off x="1567543" y="1798655"/>
            <a:ext cx="4793064" cy="612949"/>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8A2D962-9E13-2D22-5A27-89DA6F277518}"/>
              </a:ext>
            </a:extLst>
          </p:cNvPr>
          <p:cNvCxnSpPr>
            <a:cxnSpLocks/>
          </p:cNvCxnSpPr>
          <p:nvPr/>
        </p:nvCxnSpPr>
        <p:spPr>
          <a:xfrm>
            <a:off x="6360607" y="2094271"/>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20ADF919-3B01-A4DA-19F8-234193A6DEFA}"/>
              </a:ext>
            </a:extLst>
          </p:cNvPr>
          <p:cNvSpPr txBox="1"/>
          <p:nvPr/>
        </p:nvSpPr>
        <p:spPr>
          <a:xfrm>
            <a:off x="8190271" y="1909605"/>
            <a:ext cx="1505540" cy="369332"/>
          </a:xfrm>
          <a:prstGeom prst="rect">
            <a:avLst/>
          </a:prstGeom>
          <a:noFill/>
        </p:spPr>
        <p:txBody>
          <a:bodyPr wrap="none" rtlCol="0">
            <a:spAutoFit/>
          </a:bodyPr>
          <a:lstStyle/>
          <a:p>
            <a:r>
              <a:rPr lang="en-US" dirty="0"/>
              <a:t>Model basics</a:t>
            </a:r>
          </a:p>
        </p:txBody>
      </p:sp>
      <p:cxnSp>
        <p:nvCxnSpPr>
          <p:cNvPr id="12" name="Straight Connector 11">
            <a:extLst>
              <a:ext uri="{FF2B5EF4-FFF2-40B4-BE49-F238E27FC236}">
                <a16:creationId xmlns:a16="http://schemas.microsoft.com/office/drawing/2014/main" id="{C0C704F7-BB08-EFB2-2388-AD43FF85F38D}"/>
              </a:ext>
            </a:extLst>
          </p:cNvPr>
          <p:cNvCxnSpPr>
            <a:cxnSpLocks/>
          </p:cNvCxnSpPr>
          <p:nvPr/>
        </p:nvCxnSpPr>
        <p:spPr>
          <a:xfrm>
            <a:off x="6336729" y="2749199"/>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277073C-7389-3941-1079-3736CF5F1EF0}"/>
              </a:ext>
            </a:extLst>
          </p:cNvPr>
          <p:cNvSpPr txBox="1"/>
          <p:nvPr/>
        </p:nvSpPr>
        <p:spPr>
          <a:xfrm>
            <a:off x="8166393" y="2564533"/>
            <a:ext cx="3006400" cy="369332"/>
          </a:xfrm>
          <a:prstGeom prst="rect">
            <a:avLst/>
          </a:prstGeom>
          <a:noFill/>
        </p:spPr>
        <p:txBody>
          <a:bodyPr wrap="none" rtlCol="0">
            <a:spAutoFit/>
          </a:bodyPr>
          <a:lstStyle/>
          <a:p>
            <a:r>
              <a:rPr lang="en-US" dirty="0"/>
              <a:t>AIC, etc. (not all that helpful)</a:t>
            </a:r>
          </a:p>
        </p:txBody>
      </p:sp>
      <p:sp>
        <p:nvSpPr>
          <p:cNvPr id="14" name="Rectangle: Rounded Corners 13">
            <a:extLst>
              <a:ext uri="{FF2B5EF4-FFF2-40B4-BE49-F238E27FC236}">
                <a16:creationId xmlns:a16="http://schemas.microsoft.com/office/drawing/2014/main" id="{FCF40669-9ED9-C323-A212-F593F46C8924}"/>
              </a:ext>
            </a:extLst>
          </p:cNvPr>
          <p:cNvSpPr/>
          <p:nvPr/>
        </p:nvSpPr>
        <p:spPr>
          <a:xfrm>
            <a:off x="1567543" y="3416659"/>
            <a:ext cx="4793064" cy="9291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E71024AC-B805-2D91-CBF4-D15E1907F6C0}"/>
              </a:ext>
            </a:extLst>
          </p:cNvPr>
          <p:cNvCxnSpPr>
            <a:cxnSpLocks/>
          </p:cNvCxnSpPr>
          <p:nvPr/>
        </p:nvCxnSpPr>
        <p:spPr>
          <a:xfrm>
            <a:off x="6360607" y="3872958"/>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65543933-3FBA-7D46-A792-13C4A882007F}"/>
              </a:ext>
            </a:extLst>
          </p:cNvPr>
          <p:cNvSpPr txBox="1"/>
          <p:nvPr/>
        </p:nvSpPr>
        <p:spPr>
          <a:xfrm>
            <a:off x="8132345" y="3674078"/>
            <a:ext cx="4157933" cy="369332"/>
          </a:xfrm>
          <a:prstGeom prst="rect">
            <a:avLst/>
          </a:prstGeom>
          <a:noFill/>
        </p:spPr>
        <p:txBody>
          <a:bodyPr wrap="none" rtlCol="0">
            <a:spAutoFit/>
          </a:bodyPr>
          <a:lstStyle/>
          <a:p>
            <a:r>
              <a:rPr lang="en-US" b="1" dirty="0"/>
              <a:t>Random effect “variance component”</a:t>
            </a:r>
          </a:p>
        </p:txBody>
      </p:sp>
      <p:pic>
        <p:nvPicPr>
          <p:cNvPr id="5" name="Picture 4" descr="A screenshot of a computer&#10;&#10;AI-generated content may be incorrect.">
            <a:extLst>
              <a:ext uri="{FF2B5EF4-FFF2-40B4-BE49-F238E27FC236}">
                <a16:creationId xmlns:a16="http://schemas.microsoft.com/office/drawing/2014/main" id="{B4407D0E-58D2-3166-CF41-C8CC053E91A9}"/>
              </a:ext>
            </a:extLst>
          </p:cNvPr>
          <p:cNvPicPr>
            <a:picLocks noChangeAspect="1"/>
          </p:cNvPicPr>
          <p:nvPr/>
        </p:nvPicPr>
        <p:blipFill>
          <a:blip r:embed="rId3">
            <a:extLst>
              <a:ext uri="{28A0092B-C50C-407E-A947-70E740481C1C}">
                <a14:useLocalDpi xmlns:a14="http://schemas.microsoft.com/office/drawing/2010/main" val="0"/>
              </a:ext>
            </a:extLst>
          </a:blip>
          <a:srcRect t="70734" r="78468" b="2465"/>
          <a:stretch/>
        </p:blipFill>
        <p:spPr>
          <a:xfrm>
            <a:off x="8286530" y="4262327"/>
            <a:ext cx="3394704" cy="2288564"/>
          </a:xfrm>
          <a:prstGeom prst="rect">
            <a:avLst/>
          </a:prstGeom>
        </p:spPr>
      </p:pic>
      <p:sp>
        <p:nvSpPr>
          <p:cNvPr id="3" name="Rectangle: Rounded Corners 2">
            <a:extLst>
              <a:ext uri="{FF2B5EF4-FFF2-40B4-BE49-F238E27FC236}">
                <a16:creationId xmlns:a16="http://schemas.microsoft.com/office/drawing/2014/main" id="{ADFBD869-311C-A2B0-E36D-10ADA71F0C66}"/>
              </a:ext>
            </a:extLst>
          </p:cNvPr>
          <p:cNvSpPr/>
          <p:nvPr/>
        </p:nvSpPr>
        <p:spPr>
          <a:xfrm>
            <a:off x="10363200" y="4444181"/>
            <a:ext cx="599768" cy="2106710"/>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D1C63E8C-D7CB-70EC-1FF1-4740E39B2655}"/>
              </a:ext>
            </a:extLst>
          </p:cNvPr>
          <p:cNvSpPr/>
          <p:nvPr/>
        </p:nvSpPr>
        <p:spPr>
          <a:xfrm>
            <a:off x="6369640" y="3872958"/>
            <a:ext cx="3973895" cy="1670817"/>
          </a:xfrm>
          <a:custGeom>
            <a:avLst/>
            <a:gdLst>
              <a:gd name="connsiteX0" fmla="*/ 3973895 w 3973895"/>
              <a:gd name="connsiteY0" fmla="*/ 1433890 h 1442104"/>
              <a:gd name="connsiteX1" fmla="*/ 1604321 w 3973895"/>
              <a:gd name="connsiteY1" fmla="*/ 1256910 h 1442104"/>
              <a:gd name="connsiteX2" fmla="*/ 257302 w 3973895"/>
              <a:gd name="connsiteY2" fmla="*/ 185194 h 1442104"/>
              <a:gd name="connsiteX3" fmla="*/ 1663 w 3973895"/>
              <a:gd name="connsiteY3" fmla="*/ 8213 h 1442104"/>
            </a:gdLst>
            <a:ahLst/>
            <a:cxnLst>
              <a:cxn ang="0">
                <a:pos x="connsiteX0" y="connsiteY0"/>
              </a:cxn>
              <a:cxn ang="0">
                <a:pos x="connsiteX1" y="connsiteY1"/>
              </a:cxn>
              <a:cxn ang="0">
                <a:pos x="connsiteX2" y="connsiteY2"/>
              </a:cxn>
              <a:cxn ang="0">
                <a:pos x="connsiteX3" y="connsiteY3"/>
              </a:cxn>
            </a:cxnLst>
            <a:rect l="l" t="t" r="r" b="b"/>
            <a:pathLst>
              <a:path w="3973895" h="1442104">
                <a:moveTo>
                  <a:pt x="3973895" y="1433890"/>
                </a:moveTo>
                <a:cubicBezTo>
                  <a:pt x="3098824" y="1449458"/>
                  <a:pt x="2223753" y="1465026"/>
                  <a:pt x="1604321" y="1256910"/>
                </a:cubicBezTo>
                <a:cubicBezTo>
                  <a:pt x="984889" y="1048794"/>
                  <a:pt x="524412" y="393310"/>
                  <a:pt x="257302" y="185194"/>
                </a:cubicBezTo>
                <a:cubicBezTo>
                  <a:pt x="-9808" y="-22922"/>
                  <a:pt x="-4073" y="-7355"/>
                  <a:pt x="1663" y="8213"/>
                </a:cubicBezTo>
              </a:path>
            </a:pathLst>
          </a:cu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AD461B-F5BA-6FF3-92CD-6EF6A9052A7D}"/>
              </a:ext>
            </a:extLst>
          </p:cNvPr>
          <p:cNvSpPr txBox="1"/>
          <p:nvPr/>
        </p:nvSpPr>
        <p:spPr>
          <a:xfrm>
            <a:off x="7068734" y="4510731"/>
            <a:ext cx="567784" cy="584775"/>
          </a:xfrm>
          <a:prstGeom prst="rect">
            <a:avLst/>
          </a:prstGeom>
          <a:solidFill>
            <a:schemeClr val="bg1"/>
          </a:solidFill>
        </p:spPr>
        <p:txBody>
          <a:bodyPr wrap="none" rtlCol="0">
            <a:spAutoFit/>
          </a:bodyPr>
          <a:lstStyle/>
          <a:p>
            <a:r>
              <a:rPr lang="el-GR" sz="3200" dirty="0"/>
              <a:t>σ</a:t>
            </a:r>
            <a:r>
              <a:rPr lang="en-US" sz="3200" baseline="30000" dirty="0"/>
              <a:t>2</a:t>
            </a:r>
            <a:endParaRPr lang="en-US" sz="3200" dirty="0"/>
          </a:p>
        </p:txBody>
      </p:sp>
    </p:spTree>
    <p:extLst>
      <p:ext uri="{BB962C8B-B14F-4D97-AF65-F5344CB8AC3E}">
        <p14:creationId xmlns:p14="http://schemas.microsoft.com/office/powerpoint/2010/main" val="87697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6B351-A8C4-3DF6-51DF-C77FECFCD0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84FAB-9CC5-AB7D-A12A-80C3973E9E19}"/>
              </a:ext>
            </a:extLst>
          </p:cNvPr>
          <p:cNvSpPr>
            <a:spLocks noGrp="1"/>
          </p:cNvSpPr>
          <p:nvPr>
            <p:ph type="title"/>
          </p:nvPr>
        </p:nvSpPr>
        <p:spPr/>
        <p:txBody>
          <a:bodyPr/>
          <a:lstStyle/>
          <a:p>
            <a:r>
              <a:rPr lang="en-US" dirty="0"/>
              <a:t>3. Check random effects and model basics</a:t>
            </a:r>
          </a:p>
        </p:txBody>
      </p:sp>
      <p:pic>
        <p:nvPicPr>
          <p:cNvPr id="4" name="Picture 3" descr="A screenshot of a computer&#10;&#10;AI-generated content may be incorrect.">
            <a:extLst>
              <a:ext uri="{FF2B5EF4-FFF2-40B4-BE49-F238E27FC236}">
                <a16:creationId xmlns:a16="http://schemas.microsoft.com/office/drawing/2014/main" id="{7952B709-22D5-114E-28EA-6D25461C41FA}"/>
              </a:ext>
            </a:extLst>
          </p:cNvPr>
          <p:cNvPicPr>
            <a:picLocks noChangeAspect="1"/>
          </p:cNvPicPr>
          <p:nvPr/>
        </p:nvPicPr>
        <p:blipFill>
          <a:blip r:embed="rId2">
            <a:extLst>
              <a:ext uri="{28A0092B-C50C-407E-A947-70E740481C1C}">
                <a14:useLocalDpi xmlns:a14="http://schemas.microsoft.com/office/drawing/2010/main" val="0"/>
              </a:ext>
            </a:extLst>
          </a:blip>
          <a:srcRect t="58027" r="74698"/>
          <a:stretch/>
        </p:blipFill>
        <p:spPr>
          <a:xfrm>
            <a:off x="1493856" y="1587672"/>
            <a:ext cx="5757705" cy="5173208"/>
          </a:xfrm>
          <a:prstGeom prst="rect">
            <a:avLst/>
          </a:prstGeom>
        </p:spPr>
      </p:pic>
      <p:sp>
        <p:nvSpPr>
          <p:cNvPr id="6" name="Rectangle: Rounded Corners 5">
            <a:extLst>
              <a:ext uri="{FF2B5EF4-FFF2-40B4-BE49-F238E27FC236}">
                <a16:creationId xmlns:a16="http://schemas.microsoft.com/office/drawing/2014/main" id="{F548C3F3-30C2-D0C7-B4EA-B16126E38ED1}"/>
              </a:ext>
            </a:extLst>
          </p:cNvPr>
          <p:cNvSpPr/>
          <p:nvPr/>
        </p:nvSpPr>
        <p:spPr>
          <a:xfrm>
            <a:off x="1567543" y="1798655"/>
            <a:ext cx="4793064" cy="612949"/>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26CCD0F-F059-2C5D-3709-9EF520EB7841}"/>
              </a:ext>
            </a:extLst>
          </p:cNvPr>
          <p:cNvCxnSpPr>
            <a:cxnSpLocks/>
          </p:cNvCxnSpPr>
          <p:nvPr/>
        </p:nvCxnSpPr>
        <p:spPr>
          <a:xfrm>
            <a:off x="6360607" y="2094271"/>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70F7EA2-DC04-6A77-8B67-3DF39527B9D8}"/>
              </a:ext>
            </a:extLst>
          </p:cNvPr>
          <p:cNvSpPr txBox="1"/>
          <p:nvPr/>
        </p:nvSpPr>
        <p:spPr>
          <a:xfrm>
            <a:off x="8190271" y="1909605"/>
            <a:ext cx="1505540" cy="369332"/>
          </a:xfrm>
          <a:prstGeom prst="rect">
            <a:avLst/>
          </a:prstGeom>
          <a:noFill/>
        </p:spPr>
        <p:txBody>
          <a:bodyPr wrap="none" rtlCol="0">
            <a:spAutoFit/>
          </a:bodyPr>
          <a:lstStyle/>
          <a:p>
            <a:r>
              <a:rPr lang="en-US" dirty="0"/>
              <a:t>Model basics</a:t>
            </a:r>
          </a:p>
        </p:txBody>
      </p:sp>
      <p:cxnSp>
        <p:nvCxnSpPr>
          <p:cNvPr id="12" name="Straight Connector 11">
            <a:extLst>
              <a:ext uri="{FF2B5EF4-FFF2-40B4-BE49-F238E27FC236}">
                <a16:creationId xmlns:a16="http://schemas.microsoft.com/office/drawing/2014/main" id="{B2D50A59-8D16-8AB9-6C72-2747848ACF43}"/>
              </a:ext>
            </a:extLst>
          </p:cNvPr>
          <p:cNvCxnSpPr>
            <a:cxnSpLocks/>
          </p:cNvCxnSpPr>
          <p:nvPr/>
        </p:nvCxnSpPr>
        <p:spPr>
          <a:xfrm>
            <a:off x="6336729" y="2749199"/>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C72BDF03-C5B8-5F5C-8823-C1E20DAC7FBC}"/>
              </a:ext>
            </a:extLst>
          </p:cNvPr>
          <p:cNvSpPr txBox="1"/>
          <p:nvPr/>
        </p:nvSpPr>
        <p:spPr>
          <a:xfrm>
            <a:off x="8166393" y="2564533"/>
            <a:ext cx="3006400" cy="369332"/>
          </a:xfrm>
          <a:prstGeom prst="rect">
            <a:avLst/>
          </a:prstGeom>
          <a:noFill/>
        </p:spPr>
        <p:txBody>
          <a:bodyPr wrap="none" rtlCol="0">
            <a:spAutoFit/>
          </a:bodyPr>
          <a:lstStyle/>
          <a:p>
            <a:r>
              <a:rPr lang="en-US" dirty="0"/>
              <a:t>AIC, etc. (not all that helpful)</a:t>
            </a:r>
          </a:p>
        </p:txBody>
      </p:sp>
      <p:sp>
        <p:nvSpPr>
          <p:cNvPr id="14" name="Rectangle: Rounded Corners 13">
            <a:extLst>
              <a:ext uri="{FF2B5EF4-FFF2-40B4-BE49-F238E27FC236}">
                <a16:creationId xmlns:a16="http://schemas.microsoft.com/office/drawing/2014/main" id="{22F9495A-CDC1-2E6F-9F75-D9EA68873EDB}"/>
              </a:ext>
            </a:extLst>
          </p:cNvPr>
          <p:cNvSpPr/>
          <p:nvPr/>
        </p:nvSpPr>
        <p:spPr>
          <a:xfrm>
            <a:off x="1567543" y="3416659"/>
            <a:ext cx="4793064" cy="9291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F5AE621A-9CE6-1A02-5630-35BCACE3F336}"/>
              </a:ext>
            </a:extLst>
          </p:cNvPr>
          <p:cNvCxnSpPr>
            <a:cxnSpLocks/>
          </p:cNvCxnSpPr>
          <p:nvPr/>
        </p:nvCxnSpPr>
        <p:spPr>
          <a:xfrm>
            <a:off x="6360607" y="3872958"/>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3EA9698-60E7-4F2E-F69C-7233B4B7A5EE}"/>
              </a:ext>
            </a:extLst>
          </p:cNvPr>
          <p:cNvSpPr txBox="1"/>
          <p:nvPr/>
        </p:nvSpPr>
        <p:spPr>
          <a:xfrm>
            <a:off x="8132345" y="3674078"/>
            <a:ext cx="3910879" cy="369332"/>
          </a:xfrm>
          <a:prstGeom prst="rect">
            <a:avLst/>
          </a:prstGeom>
          <a:noFill/>
        </p:spPr>
        <p:txBody>
          <a:bodyPr wrap="none" rtlCol="0">
            <a:spAutoFit/>
          </a:bodyPr>
          <a:lstStyle/>
          <a:p>
            <a:r>
              <a:rPr lang="en-US" dirty="0"/>
              <a:t>Random effect “variance component”</a:t>
            </a:r>
          </a:p>
        </p:txBody>
      </p:sp>
      <p:sp>
        <p:nvSpPr>
          <p:cNvPr id="18" name="Rectangle: Rounded Corners 17">
            <a:extLst>
              <a:ext uri="{FF2B5EF4-FFF2-40B4-BE49-F238E27FC236}">
                <a16:creationId xmlns:a16="http://schemas.microsoft.com/office/drawing/2014/main" id="{7A6531B4-2F29-EB9A-FD47-F9127576BE91}"/>
              </a:ext>
            </a:extLst>
          </p:cNvPr>
          <p:cNvSpPr/>
          <p:nvPr/>
        </p:nvSpPr>
        <p:spPr>
          <a:xfrm>
            <a:off x="1561182" y="4360796"/>
            <a:ext cx="4793064" cy="348856"/>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82321859-DEC0-AF0B-D739-BED8D0419384}"/>
              </a:ext>
            </a:extLst>
          </p:cNvPr>
          <p:cNvCxnSpPr>
            <a:cxnSpLocks/>
          </p:cNvCxnSpPr>
          <p:nvPr/>
        </p:nvCxnSpPr>
        <p:spPr>
          <a:xfrm>
            <a:off x="6314918" y="4541791"/>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364226D4-815D-53D4-E0BD-3CE671485DC0}"/>
              </a:ext>
            </a:extLst>
          </p:cNvPr>
          <p:cNvSpPr txBox="1"/>
          <p:nvPr/>
        </p:nvSpPr>
        <p:spPr>
          <a:xfrm>
            <a:off x="8132345" y="4174276"/>
            <a:ext cx="3140219" cy="1200329"/>
          </a:xfrm>
          <a:prstGeom prst="rect">
            <a:avLst/>
          </a:prstGeom>
          <a:noFill/>
        </p:spPr>
        <p:txBody>
          <a:bodyPr wrap="none" rtlCol="0">
            <a:spAutoFit/>
          </a:bodyPr>
          <a:lstStyle/>
          <a:p>
            <a:r>
              <a:rPr lang="en-US" dirty="0"/>
              <a:t>Dispersion parameter (</a:t>
            </a:r>
            <a:r>
              <a:rPr lang="el-GR" dirty="0"/>
              <a:t>θ</a:t>
            </a:r>
            <a:r>
              <a:rPr lang="en-US" dirty="0"/>
              <a:t>)</a:t>
            </a:r>
          </a:p>
          <a:p>
            <a:r>
              <a:rPr lang="en-US" dirty="0"/>
              <a:t>Note: this in inverse of phi (</a:t>
            </a:r>
            <a:r>
              <a:rPr lang="en-US" sz="1800" dirty="0"/>
              <a:t>φ):</a:t>
            </a:r>
          </a:p>
          <a:p>
            <a:r>
              <a:rPr lang="en-US" sz="1800" dirty="0"/>
              <a:t>	</a:t>
            </a:r>
            <a:r>
              <a:rPr lang="el-GR" sz="1800" dirty="0"/>
              <a:t>φ</a:t>
            </a:r>
            <a:r>
              <a:rPr lang="en-US" sz="1800" dirty="0"/>
              <a:t> = 1/</a:t>
            </a:r>
            <a:r>
              <a:rPr lang="el-GR" dirty="0"/>
              <a:t> θ</a:t>
            </a:r>
            <a:endParaRPr lang="en-US" dirty="0"/>
          </a:p>
          <a:p>
            <a:endParaRPr lang="en-US" dirty="0"/>
          </a:p>
        </p:txBody>
      </p:sp>
      <p:sp>
        <p:nvSpPr>
          <p:cNvPr id="22" name="Right Brace 21">
            <a:extLst>
              <a:ext uri="{FF2B5EF4-FFF2-40B4-BE49-F238E27FC236}">
                <a16:creationId xmlns:a16="http://schemas.microsoft.com/office/drawing/2014/main" id="{73ADE9D6-B862-F7D6-CED3-1BC062C5CE66}"/>
              </a:ext>
            </a:extLst>
          </p:cNvPr>
          <p:cNvSpPr/>
          <p:nvPr/>
        </p:nvSpPr>
        <p:spPr>
          <a:xfrm>
            <a:off x="6735097" y="5122606"/>
            <a:ext cx="314632" cy="914392"/>
          </a:xfrm>
          <a:prstGeom prst="rightBrace">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8A31B88B-3631-F767-52DF-89A45BB72B59}"/>
              </a:ext>
            </a:extLst>
          </p:cNvPr>
          <p:cNvCxnSpPr>
            <a:cxnSpLocks/>
          </p:cNvCxnSpPr>
          <p:nvPr/>
        </p:nvCxnSpPr>
        <p:spPr>
          <a:xfrm>
            <a:off x="7049729" y="5588926"/>
            <a:ext cx="1082616"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61B87B00-481A-0B73-F92E-AF217C47BAB6}"/>
              </a:ext>
            </a:extLst>
          </p:cNvPr>
          <p:cNvSpPr txBox="1"/>
          <p:nvPr/>
        </p:nvSpPr>
        <p:spPr>
          <a:xfrm>
            <a:off x="8128131" y="5210624"/>
            <a:ext cx="3617204" cy="1200329"/>
          </a:xfrm>
          <a:prstGeom prst="rect">
            <a:avLst/>
          </a:prstGeom>
          <a:noFill/>
        </p:spPr>
        <p:txBody>
          <a:bodyPr wrap="square" rtlCol="0">
            <a:spAutoFit/>
          </a:bodyPr>
          <a:lstStyle/>
          <a:p>
            <a:r>
              <a:rPr lang="en-US" dirty="0"/>
              <a:t>Parameter estimates on log-scale</a:t>
            </a:r>
          </a:p>
          <a:p>
            <a:r>
              <a:rPr lang="en-US" dirty="0"/>
              <a:t>Not all that helpful in this format, but used to calculate group means</a:t>
            </a:r>
          </a:p>
          <a:p>
            <a:r>
              <a:rPr lang="en-US" dirty="0"/>
              <a:t>(see Step 5)</a:t>
            </a:r>
          </a:p>
        </p:txBody>
      </p:sp>
    </p:spTree>
    <p:extLst>
      <p:ext uri="{BB962C8B-B14F-4D97-AF65-F5344CB8AC3E}">
        <p14:creationId xmlns:p14="http://schemas.microsoft.com/office/powerpoint/2010/main" val="101205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3" grpId="0"/>
      <p:bldP spid="14" grpId="0" animBg="1"/>
      <p:bldP spid="16" grpId="0"/>
      <p:bldP spid="18" grpId="0" animBg="1"/>
      <p:bldP spid="21" grpId="0"/>
      <p:bldP spid="22" grpId="0" animBg="1"/>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FCD18-5029-B6C9-7ED0-5CECE461CA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50DAD9-6240-009F-E642-D09127B344E0}"/>
              </a:ext>
            </a:extLst>
          </p:cNvPr>
          <p:cNvSpPr>
            <a:spLocks noGrp="1"/>
          </p:cNvSpPr>
          <p:nvPr>
            <p:ph type="title"/>
          </p:nvPr>
        </p:nvSpPr>
        <p:spPr/>
        <p:txBody>
          <a:bodyPr/>
          <a:lstStyle/>
          <a:p>
            <a:r>
              <a:rPr lang="en-US" dirty="0"/>
              <a:t>Step 4. Check significance</a:t>
            </a:r>
          </a:p>
        </p:txBody>
      </p:sp>
      <p:sp>
        <p:nvSpPr>
          <p:cNvPr id="3" name="Content Placeholder 2">
            <a:extLst>
              <a:ext uri="{FF2B5EF4-FFF2-40B4-BE49-F238E27FC236}">
                <a16:creationId xmlns:a16="http://schemas.microsoft.com/office/drawing/2014/main" id="{1BE532A4-DAA3-8FFB-07B0-7D8F58CF85A1}"/>
              </a:ext>
            </a:extLst>
          </p:cNvPr>
          <p:cNvSpPr>
            <a:spLocks noGrp="1"/>
          </p:cNvSpPr>
          <p:nvPr>
            <p:ph idx="1"/>
          </p:nvPr>
        </p:nvSpPr>
        <p:spPr/>
        <p:txBody>
          <a:bodyPr/>
          <a:lstStyle/>
          <a:p>
            <a:r>
              <a:rPr lang="en-US" dirty="0"/>
              <a:t>Wald X2 test can be interpreted just like a regular ANOVA table</a:t>
            </a:r>
          </a:p>
          <a:p>
            <a:pPr lvl="1"/>
            <a:r>
              <a:rPr lang="en-US" dirty="0"/>
              <a:t>Anova() function is from car package; other packages will give different results</a:t>
            </a:r>
          </a:p>
        </p:txBody>
      </p:sp>
      <p:pic>
        <p:nvPicPr>
          <p:cNvPr id="5" name="Picture 4" descr="A screenshot of a computer&#10;&#10;AI-generated content may be incorrect.">
            <a:extLst>
              <a:ext uri="{FF2B5EF4-FFF2-40B4-BE49-F238E27FC236}">
                <a16:creationId xmlns:a16="http://schemas.microsoft.com/office/drawing/2014/main" id="{85314EF8-3D52-9A4B-C9D8-52CE3A539767}"/>
              </a:ext>
            </a:extLst>
          </p:cNvPr>
          <p:cNvPicPr>
            <a:picLocks noChangeAspect="1"/>
          </p:cNvPicPr>
          <p:nvPr/>
        </p:nvPicPr>
        <p:blipFill>
          <a:blip r:embed="rId2">
            <a:extLst>
              <a:ext uri="{28A0092B-C50C-407E-A947-70E740481C1C}">
                <a14:useLocalDpi xmlns:a14="http://schemas.microsoft.com/office/drawing/2010/main" val="0"/>
              </a:ext>
            </a:extLst>
          </a:blip>
          <a:srcRect t="79926" r="73790"/>
          <a:stretch/>
        </p:blipFill>
        <p:spPr>
          <a:xfrm>
            <a:off x="2091137" y="3113148"/>
            <a:ext cx="8147378" cy="3379727"/>
          </a:xfrm>
          <a:prstGeom prst="rect">
            <a:avLst/>
          </a:prstGeom>
        </p:spPr>
      </p:pic>
    </p:spTree>
    <p:extLst>
      <p:ext uri="{BB962C8B-B14F-4D97-AF65-F5344CB8AC3E}">
        <p14:creationId xmlns:p14="http://schemas.microsoft.com/office/powerpoint/2010/main" val="3897968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936D-FFEF-7E4C-0964-D13DC554A12D}"/>
              </a:ext>
            </a:extLst>
          </p:cNvPr>
          <p:cNvSpPr>
            <a:spLocks noGrp="1"/>
          </p:cNvSpPr>
          <p:nvPr>
            <p:ph type="title"/>
          </p:nvPr>
        </p:nvSpPr>
        <p:spPr/>
        <p:txBody>
          <a:bodyPr/>
          <a:lstStyle/>
          <a:p>
            <a:r>
              <a:rPr lang="en-US" dirty="0"/>
              <a:t>Where do p-values come from?</a:t>
            </a:r>
          </a:p>
        </p:txBody>
      </p:sp>
      <p:sp>
        <p:nvSpPr>
          <p:cNvPr id="4" name="Text Placeholder 3">
            <a:extLst>
              <a:ext uri="{FF2B5EF4-FFF2-40B4-BE49-F238E27FC236}">
                <a16:creationId xmlns:a16="http://schemas.microsoft.com/office/drawing/2014/main" id="{F567C4C6-7AEB-30A3-D28D-5E2C1F53B3AE}"/>
              </a:ext>
            </a:extLst>
          </p:cNvPr>
          <p:cNvSpPr>
            <a:spLocks noGrp="1"/>
          </p:cNvSpPr>
          <p:nvPr>
            <p:ph type="body" idx="1"/>
          </p:nvPr>
        </p:nvSpPr>
        <p:spPr>
          <a:xfrm>
            <a:off x="839788" y="1061733"/>
            <a:ext cx="5157787" cy="823912"/>
          </a:xfrm>
        </p:spPr>
        <p:txBody>
          <a:bodyPr/>
          <a:lstStyle/>
          <a:p>
            <a:r>
              <a:rPr lang="en-US" dirty="0"/>
              <a:t>F-value</a:t>
            </a:r>
          </a:p>
        </p:txBody>
      </p:sp>
      <p:sp>
        <p:nvSpPr>
          <p:cNvPr id="5" name="Content Placeholder 4">
            <a:extLst>
              <a:ext uri="{FF2B5EF4-FFF2-40B4-BE49-F238E27FC236}">
                <a16:creationId xmlns:a16="http://schemas.microsoft.com/office/drawing/2014/main" id="{865CB6BE-6219-105F-080A-90E4448A39D9}"/>
              </a:ext>
            </a:extLst>
          </p:cNvPr>
          <p:cNvSpPr>
            <a:spLocks noGrp="1"/>
          </p:cNvSpPr>
          <p:nvPr>
            <p:ph sz="half" idx="2"/>
          </p:nvPr>
        </p:nvSpPr>
        <p:spPr>
          <a:xfrm>
            <a:off x="839788" y="1885645"/>
            <a:ext cx="5157787" cy="3684588"/>
          </a:xfrm>
        </p:spPr>
        <p:txBody>
          <a:bodyPr/>
          <a:lstStyle/>
          <a:p>
            <a:r>
              <a:rPr lang="en-US" dirty="0"/>
              <a:t>From least squares </a:t>
            </a:r>
          </a:p>
          <a:p>
            <a:r>
              <a:rPr lang="en-US" dirty="0"/>
              <a:t>F = MS</a:t>
            </a:r>
            <a:r>
              <a:rPr lang="en-US" baseline="-25000" dirty="0"/>
              <a:t>B</a:t>
            </a:r>
            <a:r>
              <a:rPr lang="en-US" dirty="0"/>
              <a:t> / MS</a:t>
            </a:r>
            <a:r>
              <a:rPr lang="en-US" baseline="-25000" dirty="0"/>
              <a:t>W</a:t>
            </a:r>
          </a:p>
          <a:p>
            <a:r>
              <a:rPr lang="en-US" dirty="0"/>
              <a:t>Calculate “p” from F-</a:t>
            </a:r>
            <a:r>
              <a:rPr lang="en-US" dirty="0" err="1"/>
              <a:t>dist</a:t>
            </a:r>
            <a:endParaRPr lang="en-US" dirty="0"/>
          </a:p>
        </p:txBody>
      </p:sp>
      <p:sp>
        <p:nvSpPr>
          <p:cNvPr id="6" name="Text Placeholder 5">
            <a:extLst>
              <a:ext uri="{FF2B5EF4-FFF2-40B4-BE49-F238E27FC236}">
                <a16:creationId xmlns:a16="http://schemas.microsoft.com/office/drawing/2014/main" id="{2EBFC604-8837-29F7-0C79-E0B50A62868D}"/>
              </a:ext>
            </a:extLst>
          </p:cNvPr>
          <p:cNvSpPr>
            <a:spLocks noGrp="1"/>
          </p:cNvSpPr>
          <p:nvPr>
            <p:ph type="body" sz="quarter" idx="3"/>
          </p:nvPr>
        </p:nvSpPr>
        <p:spPr>
          <a:xfrm>
            <a:off x="6172200" y="1061733"/>
            <a:ext cx="5183188" cy="823912"/>
          </a:xfrm>
        </p:spPr>
        <p:txBody>
          <a:bodyPr/>
          <a:lstStyle/>
          <a:p>
            <a:r>
              <a:rPr lang="en-US" dirty="0"/>
              <a:t>Chi-sq value</a:t>
            </a:r>
          </a:p>
        </p:txBody>
      </p:sp>
      <p:sp>
        <p:nvSpPr>
          <p:cNvPr id="7" name="Content Placeholder 6">
            <a:extLst>
              <a:ext uri="{FF2B5EF4-FFF2-40B4-BE49-F238E27FC236}">
                <a16:creationId xmlns:a16="http://schemas.microsoft.com/office/drawing/2014/main" id="{F8DEF418-5B84-875E-BE38-F1F8AB9EF581}"/>
              </a:ext>
            </a:extLst>
          </p:cNvPr>
          <p:cNvSpPr>
            <a:spLocks noGrp="1"/>
          </p:cNvSpPr>
          <p:nvPr>
            <p:ph sz="quarter" idx="4"/>
          </p:nvPr>
        </p:nvSpPr>
        <p:spPr>
          <a:xfrm>
            <a:off x="6172200" y="1885645"/>
            <a:ext cx="5183188" cy="3684588"/>
          </a:xfrm>
        </p:spPr>
        <p:txBody>
          <a:bodyPr/>
          <a:lstStyle/>
          <a:p>
            <a:r>
              <a:rPr lang="en-US" dirty="0"/>
              <a:t>From maximum likelihood</a:t>
            </a:r>
          </a:p>
          <a:p>
            <a:r>
              <a:rPr lang="fr-FR" dirty="0"/>
              <a:t>χ2 = (</a:t>
            </a:r>
            <a:r>
              <a:rPr lang="fr-FR" dirty="0" err="1"/>
              <a:t>effect</a:t>
            </a:r>
            <a:r>
              <a:rPr lang="fr-FR" dirty="0"/>
              <a:t> size / SE)</a:t>
            </a:r>
            <a:r>
              <a:rPr lang="fr-FR" baseline="30000" dirty="0"/>
              <a:t>2</a:t>
            </a:r>
          </a:p>
          <a:p>
            <a:r>
              <a:rPr lang="fr-FR" dirty="0" err="1"/>
              <a:t>Calculate</a:t>
            </a:r>
            <a:r>
              <a:rPr lang="fr-FR" dirty="0"/>
              <a:t> </a:t>
            </a:r>
            <a:r>
              <a:rPr lang="fr-FR" i="1" dirty="0"/>
              <a:t>P </a:t>
            </a:r>
            <a:r>
              <a:rPr lang="fr-FR" dirty="0" err="1"/>
              <a:t>from</a:t>
            </a:r>
            <a:r>
              <a:rPr lang="fr-FR" dirty="0"/>
              <a:t> X2-dist</a:t>
            </a:r>
          </a:p>
          <a:p>
            <a:endParaRPr lang="en-US" dirty="0"/>
          </a:p>
        </p:txBody>
      </p:sp>
      <p:pic>
        <p:nvPicPr>
          <p:cNvPr id="9" name="Picture 8">
            <a:extLst>
              <a:ext uri="{FF2B5EF4-FFF2-40B4-BE49-F238E27FC236}">
                <a16:creationId xmlns:a16="http://schemas.microsoft.com/office/drawing/2014/main" id="{DC67CC67-89DB-A520-AC45-92034E08239B}"/>
              </a:ext>
            </a:extLst>
          </p:cNvPr>
          <p:cNvPicPr>
            <a:picLocks noChangeAspect="1"/>
          </p:cNvPicPr>
          <p:nvPr/>
        </p:nvPicPr>
        <p:blipFill>
          <a:blip r:embed="rId2"/>
          <a:stretch>
            <a:fillRect/>
          </a:stretch>
        </p:blipFill>
        <p:spPr>
          <a:xfrm>
            <a:off x="589728" y="3524683"/>
            <a:ext cx="4208414" cy="3158061"/>
          </a:xfrm>
          <a:prstGeom prst="rect">
            <a:avLst/>
          </a:prstGeom>
        </p:spPr>
      </p:pic>
      <p:pic>
        <p:nvPicPr>
          <p:cNvPr id="11" name="Picture 10">
            <a:extLst>
              <a:ext uri="{FF2B5EF4-FFF2-40B4-BE49-F238E27FC236}">
                <a16:creationId xmlns:a16="http://schemas.microsoft.com/office/drawing/2014/main" id="{76788A65-140A-498A-A698-17B49DAF7591}"/>
              </a:ext>
            </a:extLst>
          </p:cNvPr>
          <p:cNvPicPr>
            <a:picLocks noChangeAspect="1"/>
          </p:cNvPicPr>
          <p:nvPr/>
        </p:nvPicPr>
        <p:blipFill>
          <a:blip r:embed="rId3"/>
          <a:stretch>
            <a:fillRect/>
          </a:stretch>
        </p:blipFill>
        <p:spPr>
          <a:xfrm>
            <a:off x="6194427" y="3525998"/>
            <a:ext cx="4346510" cy="3261691"/>
          </a:xfrm>
          <a:prstGeom prst="rect">
            <a:avLst/>
          </a:prstGeom>
        </p:spPr>
      </p:pic>
    </p:spTree>
    <p:extLst>
      <p:ext uri="{BB962C8B-B14F-4D97-AF65-F5344CB8AC3E}">
        <p14:creationId xmlns:p14="http://schemas.microsoft.com/office/powerpoint/2010/main" val="421324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8668-CC6A-EFF6-1D71-488D270C4C7A}"/>
              </a:ext>
            </a:extLst>
          </p:cNvPr>
          <p:cNvSpPr>
            <a:spLocks noGrp="1"/>
          </p:cNvSpPr>
          <p:nvPr>
            <p:ph type="title"/>
          </p:nvPr>
        </p:nvSpPr>
        <p:spPr/>
        <p:txBody>
          <a:bodyPr/>
          <a:lstStyle/>
          <a:p>
            <a:r>
              <a:rPr lang="en-US" dirty="0"/>
              <a:t>A note about p-values</a:t>
            </a:r>
          </a:p>
        </p:txBody>
      </p:sp>
      <p:pic>
        <p:nvPicPr>
          <p:cNvPr id="6" name="Picture 5">
            <a:extLst>
              <a:ext uri="{FF2B5EF4-FFF2-40B4-BE49-F238E27FC236}">
                <a16:creationId xmlns:a16="http://schemas.microsoft.com/office/drawing/2014/main" id="{92653B53-EE65-15DF-BC8B-5128B99F2674}"/>
              </a:ext>
            </a:extLst>
          </p:cNvPr>
          <p:cNvPicPr>
            <a:picLocks noChangeAspect="1"/>
          </p:cNvPicPr>
          <p:nvPr/>
        </p:nvPicPr>
        <p:blipFill>
          <a:blip r:embed="rId2"/>
          <a:stretch>
            <a:fillRect/>
          </a:stretch>
        </p:blipFill>
        <p:spPr>
          <a:xfrm>
            <a:off x="0" y="1592476"/>
            <a:ext cx="8062452" cy="4993411"/>
          </a:xfrm>
          <a:prstGeom prst="rect">
            <a:avLst/>
          </a:prstGeom>
        </p:spPr>
      </p:pic>
      <p:pic>
        <p:nvPicPr>
          <p:cNvPr id="7" name="Picture 6">
            <a:extLst>
              <a:ext uri="{FF2B5EF4-FFF2-40B4-BE49-F238E27FC236}">
                <a16:creationId xmlns:a16="http://schemas.microsoft.com/office/drawing/2014/main" id="{3243CD58-2628-D23D-DE45-55BCA8AB41A1}"/>
              </a:ext>
            </a:extLst>
          </p:cNvPr>
          <p:cNvPicPr>
            <a:picLocks noChangeAspect="1"/>
          </p:cNvPicPr>
          <p:nvPr/>
        </p:nvPicPr>
        <p:blipFill>
          <a:blip r:embed="rId3"/>
          <a:stretch>
            <a:fillRect/>
          </a:stretch>
        </p:blipFill>
        <p:spPr>
          <a:xfrm>
            <a:off x="6659414" y="3576483"/>
            <a:ext cx="5270090" cy="2743200"/>
          </a:xfrm>
          <a:prstGeom prst="rect">
            <a:avLst/>
          </a:prstGeom>
        </p:spPr>
      </p:pic>
      <p:sp>
        <p:nvSpPr>
          <p:cNvPr id="10" name="TextBox 9">
            <a:extLst>
              <a:ext uri="{FF2B5EF4-FFF2-40B4-BE49-F238E27FC236}">
                <a16:creationId xmlns:a16="http://schemas.microsoft.com/office/drawing/2014/main" id="{BEC153BB-CFA3-2CB8-4174-92533A00F9C0}"/>
              </a:ext>
            </a:extLst>
          </p:cNvPr>
          <p:cNvSpPr txBox="1"/>
          <p:nvPr/>
        </p:nvSpPr>
        <p:spPr>
          <a:xfrm>
            <a:off x="88490" y="6488668"/>
            <a:ext cx="5809796" cy="369332"/>
          </a:xfrm>
          <a:prstGeom prst="rect">
            <a:avLst/>
          </a:prstGeom>
          <a:noFill/>
        </p:spPr>
        <p:txBody>
          <a:bodyPr wrap="none" rtlCol="0">
            <a:spAutoFit/>
          </a:bodyPr>
          <a:lstStyle/>
          <a:p>
            <a:r>
              <a:rPr lang="en-US" dirty="0"/>
              <a:t>Muff et al. 2022 </a:t>
            </a:r>
            <a:r>
              <a:rPr lang="en-US" b="0" i="0" u="none" strike="noStrike" dirty="0">
                <a:solidFill>
                  <a:srgbClr val="0272B1"/>
                </a:solidFill>
                <a:effectLst/>
                <a:latin typeface="ElsevierSans"/>
                <a:hlinkClick r:id="rId4" tooltip="Persistent link using digital object identifier"/>
              </a:rPr>
              <a:t>https://doi.org/10.1016/j.tree.2021.10.009</a:t>
            </a:r>
            <a:endParaRPr lang="en-US" dirty="0"/>
          </a:p>
        </p:txBody>
      </p:sp>
      <p:sp>
        <p:nvSpPr>
          <p:cNvPr id="11" name="TextBox 10">
            <a:extLst>
              <a:ext uri="{FF2B5EF4-FFF2-40B4-BE49-F238E27FC236}">
                <a16:creationId xmlns:a16="http://schemas.microsoft.com/office/drawing/2014/main" id="{9AD9DF9A-8EC6-7515-FE98-EBF4DBE3DE4B}"/>
              </a:ext>
            </a:extLst>
          </p:cNvPr>
          <p:cNvSpPr txBox="1"/>
          <p:nvPr/>
        </p:nvSpPr>
        <p:spPr>
          <a:xfrm>
            <a:off x="6741581" y="6482703"/>
            <a:ext cx="5105757" cy="369332"/>
          </a:xfrm>
          <a:prstGeom prst="rect">
            <a:avLst/>
          </a:prstGeom>
          <a:noFill/>
        </p:spPr>
        <p:txBody>
          <a:bodyPr wrap="none" rtlCol="0">
            <a:spAutoFit/>
          </a:bodyPr>
          <a:lstStyle/>
          <a:p>
            <a:r>
              <a:rPr lang="en-US" dirty="0"/>
              <a:t>Murtaugh 2014 </a:t>
            </a:r>
            <a:r>
              <a:rPr lang="en-US" dirty="0">
                <a:hlinkClick r:id="rId5"/>
              </a:rPr>
              <a:t>https://doi.org/10.1890/13-0590.1</a:t>
            </a:r>
            <a:endParaRPr lang="en-US" dirty="0"/>
          </a:p>
        </p:txBody>
      </p:sp>
    </p:spTree>
    <p:extLst>
      <p:ext uri="{BB962C8B-B14F-4D97-AF65-F5344CB8AC3E}">
        <p14:creationId xmlns:p14="http://schemas.microsoft.com/office/powerpoint/2010/main" val="151616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848B-A8DD-02C1-E077-827397E25C54}"/>
              </a:ext>
            </a:extLst>
          </p:cNvPr>
          <p:cNvSpPr>
            <a:spLocks noGrp="1"/>
          </p:cNvSpPr>
          <p:nvPr>
            <p:ph type="title"/>
          </p:nvPr>
        </p:nvSpPr>
        <p:spPr/>
        <p:txBody>
          <a:bodyPr/>
          <a:lstStyle/>
          <a:p>
            <a:r>
              <a:rPr lang="en-US" dirty="0"/>
              <a:t>Step 5. Calculate treatment means</a:t>
            </a:r>
          </a:p>
        </p:txBody>
      </p:sp>
      <p:pic>
        <p:nvPicPr>
          <p:cNvPr id="4" name="Picture 3" descr="A screenshot of a computer&#10;&#10;AI-generated content may be incorrect.">
            <a:extLst>
              <a:ext uri="{FF2B5EF4-FFF2-40B4-BE49-F238E27FC236}">
                <a16:creationId xmlns:a16="http://schemas.microsoft.com/office/drawing/2014/main" id="{7E14EBA5-89FA-BC12-41BA-2CCE164B012A}"/>
              </a:ext>
            </a:extLst>
          </p:cNvPr>
          <p:cNvPicPr>
            <a:picLocks noChangeAspect="1"/>
          </p:cNvPicPr>
          <p:nvPr/>
        </p:nvPicPr>
        <p:blipFill>
          <a:blip r:embed="rId2">
            <a:extLst>
              <a:ext uri="{28A0092B-C50C-407E-A947-70E740481C1C}">
                <a14:useLocalDpi xmlns:a14="http://schemas.microsoft.com/office/drawing/2010/main" val="0"/>
              </a:ext>
            </a:extLst>
          </a:blip>
          <a:srcRect t="82678" r="73544"/>
          <a:stretch/>
        </p:blipFill>
        <p:spPr>
          <a:xfrm>
            <a:off x="1550553" y="2100107"/>
            <a:ext cx="9090894" cy="3223860"/>
          </a:xfrm>
          <a:prstGeom prst="rect">
            <a:avLst/>
          </a:prstGeom>
        </p:spPr>
      </p:pic>
    </p:spTree>
    <p:extLst>
      <p:ext uri="{BB962C8B-B14F-4D97-AF65-F5344CB8AC3E}">
        <p14:creationId xmlns:p14="http://schemas.microsoft.com/office/powerpoint/2010/main" val="3253931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B9F8F-44F3-AC74-8208-D37BB27AB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F4BCAF-5103-68F0-169A-A3820E8DAFE5}"/>
              </a:ext>
            </a:extLst>
          </p:cNvPr>
          <p:cNvSpPr>
            <a:spLocks noGrp="1"/>
          </p:cNvSpPr>
          <p:nvPr>
            <p:ph type="title"/>
          </p:nvPr>
        </p:nvSpPr>
        <p:spPr/>
        <p:txBody>
          <a:bodyPr/>
          <a:lstStyle/>
          <a:p>
            <a:r>
              <a:rPr lang="en-US" dirty="0"/>
              <a:t>Step 5. Calculate treatment means (</a:t>
            </a:r>
            <a:r>
              <a:rPr lang="en-US" dirty="0" err="1"/>
              <a:t>backtransformed</a:t>
            </a:r>
            <a:r>
              <a:rPr lang="en-US" dirty="0"/>
              <a:t>)</a:t>
            </a:r>
          </a:p>
        </p:txBody>
      </p:sp>
      <p:pic>
        <p:nvPicPr>
          <p:cNvPr id="5" name="Picture 4" descr="A screenshot of a computer&#10;&#10;AI-generated content may be incorrect.">
            <a:extLst>
              <a:ext uri="{FF2B5EF4-FFF2-40B4-BE49-F238E27FC236}">
                <a16:creationId xmlns:a16="http://schemas.microsoft.com/office/drawing/2014/main" id="{D93AA7FF-A34D-9EE8-DF6D-25FEAD7090ED}"/>
              </a:ext>
            </a:extLst>
          </p:cNvPr>
          <p:cNvPicPr>
            <a:picLocks noChangeAspect="1"/>
          </p:cNvPicPr>
          <p:nvPr/>
        </p:nvPicPr>
        <p:blipFill>
          <a:blip r:embed="rId2">
            <a:extLst>
              <a:ext uri="{28A0092B-C50C-407E-A947-70E740481C1C}">
                <a14:useLocalDpi xmlns:a14="http://schemas.microsoft.com/office/drawing/2010/main" val="0"/>
              </a:ext>
            </a:extLst>
          </a:blip>
          <a:srcRect t="82982" r="65550" b="1497"/>
          <a:stretch/>
        </p:blipFill>
        <p:spPr>
          <a:xfrm>
            <a:off x="838200" y="2461846"/>
            <a:ext cx="10665244" cy="260252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00CD02F-D19A-0CB1-C81F-3EBB27F0B3BF}"/>
                  </a:ext>
                </a:extLst>
              </p14:cNvPr>
              <p14:cNvContentPartPr/>
              <p14:nvPr/>
            </p14:nvContentPartPr>
            <p14:xfrm>
              <a:off x="6270001" y="2552016"/>
              <a:ext cx="1949760" cy="40680"/>
            </p14:xfrm>
          </p:contentPart>
        </mc:Choice>
        <mc:Fallback xmlns="">
          <p:pic>
            <p:nvPicPr>
              <p:cNvPr id="7" name="Ink 6">
                <a:extLst>
                  <a:ext uri="{FF2B5EF4-FFF2-40B4-BE49-F238E27FC236}">
                    <a16:creationId xmlns:a16="http://schemas.microsoft.com/office/drawing/2014/main" id="{D00CD02F-D19A-0CB1-C81F-3EBB27F0B3BF}"/>
                  </a:ext>
                </a:extLst>
              </p:cNvPr>
              <p:cNvPicPr/>
              <p:nvPr/>
            </p:nvPicPr>
            <p:blipFill>
              <a:blip r:embed="rId4"/>
              <a:stretch>
                <a:fillRect/>
              </a:stretch>
            </p:blipFill>
            <p:spPr>
              <a:xfrm>
                <a:off x="6216001" y="2444016"/>
                <a:ext cx="2057400" cy="256320"/>
              </a:xfrm>
              <a:prstGeom prst="rect">
                <a:avLst/>
              </a:prstGeom>
            </p:spPr>
          </p:pic>
        </mc:Fallback>
      </mc:AlternateContent>
    </p:spTree>
    <p:extLst>
      <p:ext uri="{BB962C8B-B14F-4D97-AF65-F5344CB8AC3E}">
        <p14:creationId xmlns:p14="http://schemas.microsoft.com/office/powerpoint/2010/main" val="368505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D970-3C8E-4A88-BB7A-973DAF159410}"/>
              </a:ext>
            </a:extLst>
          </p:cNvPr>
          <p:cNvSpPr>
            <a:spLocks noGrp="1"/>
          </p:cNvSpPr>
          <p:nvPr>
            <p:ph type="title"/>
          </p:nvPr>
        </p:nvSpPr>
        <p:spPr/>
        <p:txBody>
          <a:bodyPr/>
          <a:lstStyle/>
          <a:p>
            <a:r>
              <a:rPr lang="en-US" dirty="0"/>
              <a:t>Beall webworm data</a:t>
            </a:r>
          </a:p>
        </p:txBody>
      </p:sp>
      <p:sp>
        <p:nvSpPr>
          <p:cNvPr id="3" name="Content Placeholder 2">
            <a:extLst>
              <a:ext uri="{FF2B5EF4-FFF2-40B4-BE49-F238E27FC236}">
                <a16:creationId xmlns:a16="http://schemas.microsoft.com/office/drawing/2014/main" id="{511A6951-C950-4E2E-AC73-02D4034B6999}"/>
              </a:ext>
            </a:extLst>
          </p:cNvPr>
          <p:cNvSpPr>
            <a:spLocks noGrp="1"/>
          </p:cNvSpPr>
          <p:nvPr>
            <p:ph idx="1"/>
          </p:nvPr>
        </p:nvSpPr>
        <p:spPr>
          <a:xfrm>
            <a:off x="838200" y="1825625"/>
            <a:ext cx="5257800" cy="4351338"/>
          </a:xfrm>
        </p:spPr>
        <p:txBody>
          <a:bodyPr/>
          <a:lstStyle/>
          <a:p>
            <a:r>
              <a:rPr lang="en-US" dirty="0"/>
              <a:t>Counts of webworms in plots sprayed with insecticide or lead/arsenic</a:t>
            </a:r>
          </a:p>
          <a:p>
            <a:pPr lvl="1"/>
            <a:r>
              <a:rPr lang="en-US" dirty="0"/>
              <a:t>2 insecticide treatments (N/Y)</a:t>
            </a:r>
          </a:p>
          <a:p>
            <a:pPr lvl="1"/>
            <a:r>
              <a:rPr lang="en-US" dirty="0"/>
              <a:t>2 lead treatments (N/Y)</a:t>
            </a:r>
          </a:p>
          <a:p>
            <a:pPr lvl="1"/>
            <a:r>
              <a:rPr lang="en-US" dirty="0"/>
              <a:t>2 x 2 factorial design</a:t>
            </a:r>
          </a:p>
          <a:p>
            <a:endParaRPr lang="en-US" dirty="0"/>
          </a:p>
        </p:txBody>
      </p:sp>
      <p:pic>
        <p:nvPicPr>
          <p:cNvPr id="7" name="Picture 6">
            <a:extLst>
              <a:ext uri="{FF2B5EF4-FFF2-40B4-BE49-F238E27FC236}">
                <a16:creationId xmlns:a16="http://schemas.microsoft.com/office/drawing/2014/main" id="{B413A3FE-4632-3536-973D-93F118D11A54}"/>
              </a:ext>
            </a:extLst>
          </p:cNvPr>
          <p:cNvPicPr>
            <a:picLocks noChangeAspect="1"/>
          </p:cNvPicPr>
          <p:nvPr/>
        </p:nvPicPr>
        <p:blipFill>
          <a:blip r:embed="rId2"/>
          <a:stretch>
            <a:fillRect/>
          </a:stretch>
        </p:blipFill>
        <p:spPr>
          <a:xfrm>
            <a:off x="7000568" y="233420"/>
            <a:ext cx="4789385" cy="3195580"/>
          </a:xfrm>
          <a:prstGeom prst="rect">
            <a:avLst/>
          </a:prstGeom>
        </p:spPr>
      </p:pic>
      <p:pic>
        <p:nvPicPr>
          <p:cNvPr id="9" name="Picture 8">
            <a:extLst>
              <a:ext uri="{FF2B5EF4-FFF2-40B4-BE49-F238E27FC236}">
                <a16:creationId xmlns:a16="http://schemas.microsoft.com/office/drawing/2014/main" id="{08964B1A-F18E-9659-FA3A-3B3FAD4F6B5A}"/>
              </a:ext>
            </a:extLst>
          </p:cNvPr>
          <p:cNvPicPr>
            <a:picLocks noChangeAspect="1"/>
          </p:cNvPicPr>
          <p:nvPr/>
        </p:nvPicPr>
        <p:blipFill>
          <a:blip r:embed="rId3"/>
          <a:stretch>
            <a:fillRect/>
          </a:stretch>
        </p:blipFill>
        <p:spPr>
          <a:xfrm>
            <a:off x="7000568" y="3429000"/>
            <a:ext cx="4789385" cy="3195580"/>
          </a:xfrm>
          <a:prstGeom prst="rect">
            <a:avLst/>
          </a:prstGeom>
        </p:spPr>
      </p:pic>
      <p:pic>
        <p:nvPicPr>
          <p:cNvPr id="10" name="Picture 2" descr="Adult female fall webworm, Hyphantria cunea (Drury), laying eggs. Usually there are 400-1000 eggs in a batch. Female died following oviposition, never moving from the leaf. ">
            <a:extLst>
              <a:ext uri="{FF2B5EF4-FFF2-40B4-BE49-F238E27FC236}">
                <a16:creationId xmlns:a16="http://schemas.microsoft.com/office/drawing/2014/main" id="{846BA0B0-919A-AF84-4366-15605A2A1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0875" y="4297553"/>
            <a:ext cx="2184400" cy="219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67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ABF0FE56-4D04-DDE9-EEB4-599683B96543}"/>
              </a:ext>
            </a:extLst>
          </p:cNvPr>
          <p:cNvPicPr>
            <a:picLocks noChangeAspect="1"/>
          </p:cNvPicPr>
          <p:nvPr/>
        </p:nvPicPr>
        <p:blipFill>
          <a:blip r:embed="rId2">
            <a:extLst>
              <a:ext uri="{28A0092B-C50C-407E-A947-70E740481C1C}">
                <a14:useLocalDpi xmlns:a14="http://schemas.microsoft.com/office/drawing/2010/main" val="0"/>
              </a:ext>
            </a:extLst>
          </a:blip>
          <a:srcRect t="61055" r="60968" b="3603"/>
          <a:stretch/>
        </p:blipFill>
        <p:spPr>
          <a:xfrm>
            <a:off x="383458" y="1585129"/>
            <a:ext cx="9590510" cy="4703404"/>
          </a:xfrm>
          <a:prstGeom prst="rect">
            <a:avLst/>
          </a:prstGeom>
        </p:spPr>
      </p:pic>
      <p:sp>
        <p:nvSpPr>
          <p:cNvPr id="2" name="Title 1">
            <a:extLst>
              <a:ext uri="{FF2B5EF4-FFF2-40B4-BE49-F238E27FC236}">
                <a16:creationId xmlns:a16="http://schemas.microsoft.com/office/drawing/2014/main" id="{4B774669-2718-BCDD-2295-9C7A1E5D2CA4}"/>
              </a:ext>
            </a:extLst>
          </p:cNvPr>
          <p:cNvSpPr>
            <a:spLocks noGrp="1"/>
          </p:cNvSpPr>
          <p:nvPr>
            <p:ph type="title"/>
          </p:nvPr>
        </p:nvSpPr>
        <p:spPr/>
        <p:txBody>
          <a:bodyPr/>
          <a:lstStyle/>
          <a:p>
            <a:r>
              <a:rPr lang="en-US" dirty="0"/>
              <a:t>Step 6. Conduct contrasts</a:t>
            </a:r>
          </a:p>
        </p:txBody>
      </p:sp>
      <p:sp>
        <p:nvSpPr>
          <p:cNvPr id="5" name="TextBox 4">
            <a:extLst>
              <a:ext uri="{FF2B5EF4-FFF2-40B4-BE49-F238E27FC236}">
                <a16:creationId xmlns:a16="http://schemas.microsoft.com/office/drawing/2014/main" id="{C08B80D3-A04B-9038-7548-CF888A3C6E6D}"/>
              </a:ext>
            </a:extLst>
          </p:cNvPr>
          <p:cNvSpPr txBox="1"/>
          <p:nvPr/>
        </p:nvSpPr>
        <p:spPr>
          <a:xfrm>
            <a:off x="7849867" y="2782669"/>
            <a:ext cx="3847776" cy="2308324"/>
          </a:xfrm>
          <a:prstGeom prst="rect">
            <a:avLst/>
          </a:prstGeom>
          <a:noFill/>
        </p:spPr>
        <p:txBody>
          <a:bodyPr wrap="square" rtlCol="0">
            <a:spAutoFit/>
          </a:bodyPr>
          <a:lstStyle/>
          <a:p>
            <a:r>
              <a:rPr lang="en-US" b="1" dirty="0"/>
              <a:t>Note: </a:t>
            </a:r>
            <a:r>
              <a:rPr lang="en-US" dirty="0"/>
              <a:t>in this case there are only 4 treatment combinations, so comparing them all is probably reasonable. In other cases, just make sure to think about your hypotheses and if it makes sense to compare them all, or if you only want to make a subset of comparisons.</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F1009B64-A936-916D-5CF9-2FBA039A12DF}"/>
                  </a:ext>
                </a:extLst>
              </p14:cNvPr>
              <p14:cNvContentPartPr/>
              <p14:nvPr/>
            </p14:nvContentPartPr>
            <p14:xfrm>
              <a:off x="3273983" y="1720308"/>
              <a:ext cx="806760" cy="10440"/>
            </p14:xfrm>
          </p:contentPart>
        </mc:Choice>
        <mc:Fallback xmlns="">
          <p:pic>
            <p:nvPicPr>
              <p:cNvPr id="7" name="Ink 6">
                <a:extLst>
                  <a:ext uri="{FF2B5EF4-FFF2-40B4-BE49-F238E27FC236}">
                    <a16:creationId xmlns:a16="http://schemas.microsoft.com/office/drawing/2014/main" id="{F1009B64-A936-916D-5CF9-2FBA039A12DF}"/>
                  </a:ext>
                </a:extLst>
              </p:cNvPr>
              <p:cNvPicPr/>
              <p:nvPr/>
            </p:nvPicPr>
            <p:blipFill>
              <a:blip r:embed="rId4"/>
              <a:stretch>
                <a:fillRect/>
              </a:stretch>
            </p:blipFill>
            <p:spPr>
              <a:xfrm>
                <a:off x="3219983" y="1612308"/>
                <a:ext cx="914400" cy="226080"/>
              </a:xfrm>
              <a:prstGeom prst="rect">
                <a:avLst/>
              </a:prstGeom>
            </p:spPr>
          </p:pic>
        </mc:Fallback>
      </mc:AlternateContent>
    </p:spTree>
    <p:extLst>
      <p:ext uri="{BB962C8B-B14F-4D97-AF65-F5344CB8AC3E}">
        <p14:creationId xmlns:p14="http://schemas.microsoft.com/office/powerpoint/2010/main" val="1251402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14600-8786-0592-1344-FD803DBC05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56DF86-BB23-ACAD-8E72-30E5FD1CD853}"/>
              </a:ext>
            </a:extLst>
          </p:cNvPr>
          <p:cNvSpPr>
            <a:spLocks noGrp="1"/>
          </p:cNvSpPr>
          <p:nvPr>
            <p:ph type="title"/>
          </p:nvPr>
        </p:nvSpPr>
        <p:spPr/>
        <p:txBody>
          <a:bodyPr/>
          <a:lstStyle/>
          <a:p>
            <a:r>
              <a:rPr lang="en-US" dirty="0"/>
              <a:t>Step 6. Conduct contrasts - letters</a:t>
            </a:r>
          </a:p>
        </p:txBody>
      </p:sp>
      <p:pic>
        <p:nvPicPr>
          <p:cNvPr id="6" name="Picture 5" descr="A screenshot of a computer&#10;&#10;AI-generated content may be incorrect.">
            <a:extLst>
              <a:ext uri="{FF2B5EF4-FFF2-40B4-BE49-F238E27FC236}">
                <a16:creationId xmlns:a16="http://schemas.microsoft.com/office/drawing/2014/main" id="{6BC5908F-FCD6-3958-D86E-5B1CCAA412A9}"/>
              </a:ext>
            </a:extLst>
          </p:cNvPr>
          <p:cNvPicPr>
            <a:picLocks noChangeAspect="1"/>
          </p:cNvPicPr>
          <p:nvPr/>
        </p:nvPicPr>
        <p:blipFill>
          <a:blip r:embed="rId2">
            <a:extLst>
              <a:ext uri="{28A0092B-C50C-407E-A947-70E740481C1C}">
                <a14:useLocalDpi xmlns:a14="http://schemas.microsoft.com/office/drawing/2010/main" val="0"/>
              </a:ext>
            </a:extLst>
          </a:blip>
          <a:srcRect t="71722" r="69588" b="1649"/>
          <a:stretch/>
        </p:blipFill>
        <p:spPr>
          <a:xfrm>
            <a:off x="1551245" y="1690688"/>
            <a:ext cx="9089509" cy="4310744"/>
          </a:xfrm>
          <a:prstGeom prst="rect">
            <a:avLst/>
          </a:prstGeom>
        </p:spPr>
      </p:pic>
    </p:spTree>
    <p:extLst>
      <p:ext uri="{BB962C8B-B14F-4D97-AF65-F5344CB8AC3E}">
        <p14:creationId xmlns:p14="http://schemas.microsoft.com/office/powerpoint/2010/main" val="2141947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A1552-BCF8-DAC2-C9D3-405C2EEE7D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A7878-CFC8-77EB-4FA3-F3288375DA16}"/>
              </a:ext>
            </a:extLst>
          </p:cNvPr>
          <p:cNvSpPr>
            <a:spLocks noGrp="1"/>
          </p:cNvSpPr>
          <p:nvPr>
            <p:ph type="title"/>
          </p:nvPr>
        </p:nvSpPr>
        <p:spPr/>
        <p:txBody>
          <a:bodyPr/>
          <a:lstStyle/>
          <a:p>
            <a:r>
              <a:rPr lang="en-US" dirty="0"/>
              <a:t>Step 6. Conduct contrasts</a:t>
            </a:r>
          </a:p>
        </p:txBody>
      </p:sp>
      <p:sp>
        <p:nvSpPr>
          <p:cNvPr id="3" name="Content Placeholder 2">
            <a:extLst>
              <a:ext uri="{FF2B5EF4-FFF2-40B4-BE49-F238E27FC236}">
                <a16:creationId xmlns:a16="http://schemas.microsoft.com/office/drawing/2014/main" id="{58825B33-B691-840D-F879-CA87ACE83F89}"/>
              </a:ext>
            </a:extLst>
          </p:cNvPr>
          <p:cNvSpPr>
            <a:spLocks noGrp="1"/>
          </p:cNvSpPr>
          <p:nvPr>
            <p:ph idx="1"/>
          </p:nvPr>
        </p:nvSpPr>
        <p:spPr/>
        <p:txBody>
          <a:bodyPr/>
          <a:lstStyle/>
          <a:p>
            <a:r>
              <a:rPr lang="en-US" dirty="0"/>
              <a:t>Lots more you can do with contrasts</a:t>
            </a:r>
          </a:p>
          <a:p>
            <a:pPr lvl="1"/>
            <a:r>
              <a:rPr lang="en-US" dirty="0">
                <a:hlinkClick r:id="rId2"/>
              </a:rPr>
              <a:t>https://rvlenth.github.io/emmeans/articles/AQuickStart.html</a:t>
            </a:r>
            <a:endParaRPr lang="en-US" dirty="0"/>
          </a:p>
          <a:p>
            <a:r>
              <a:rPr lang="en-US" dirty="0"/>
              <a:t>Can also calculate slopes (when estimated) using </a:t>
            </a:r>
            <a:r>
              <a:rPr lang="en-US" dirty="0" err="1"/>
              <a:t>emtrends</a:t>
            </a:r>
            <a:r>
              <a:rPr lang="en-US" dirty="0"/>
              <a:t> from the </a:t>
            </a:r>
            <a:r>
              <a:rPr lang="en-US" dirty="0" err="1"/>
              <a:t>emmeans</a:t>
            </a:r>
            <a:r>
              <a:rPr lang="en-US" dirty="0"/>
              <a:t> package</a:t>
            </a:r>
          </a:p>
          <a:p>
            <a:pPr lvl="1"/>
            <a:r>
              <a:rPr lang="en-US" dirty="0">
                <a:hlinkClick r:id="rId3"/>
              </a:rPr>
              <a:t>https://rvlenth.github.io/emmeans/reference/emtrends.html</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959955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A46C-9F39-90B1-E11A-5A4657AAD90B}"/>
              </a:ext>
            </a:extLst>
          </p:cNvPr>
          <p:cNvSpPr>
            <a:spLocks noGrp="1"/>
          </p:cNvSpPr>
          <p:nvPr>
            <p:ph type="title"/>
          </p:nvPr>
        </p:nvSpPr>
        <p:spPr/>
        <p:txBody>
          <a:bodyPr/>
          <a:lstStyle/>
          <a:p>
            <a:r>
              <a:rPr lang="en-US" dirty="0"/>
              <a:t>7. Calculate R2m and R2c</a:t>
            </a:r>
          </a:p>
        </p:txBody>
      </p:sp>
      <p:sp>
        <p:nvSpPr>
          <p:cNvPr id="7" name="Content Placeholder 6">
            <a:extLst>
              <a:ext uri="{FF2B5EF4-FFF2-40B4-BE49-F238E27FC236}">
                <a16:creationId xmlns:a16="http://schemas.microsoft.com/office/drawing/2014/main" id="{3345428A-C1CC-A665-B993-1B83D8428843}"/>
              </a:ext>
            </a:extLst>
          </p:cNvPr>
          <p:cNvSpPr>
            <a:spLocks noGrp="1"/>
          </p:cNvSpPr>
          <p:nvPr>
            <p:ph idx="1"/>
          </p:nvPr>
        </p:nvSpPr>
        <p:spPr>
          <a:xfrm>
            <a:off x="838199" y="1825625"/>
            <a:ext cx="6427840" cy="4351338"/>
          </a:xfrm>
        </p:spPr>
        <p:txBody>
          <a:bodyPr/>
          <a:lstStyle/>
          <a:p>
            <a:r>
              <a:rPr lang="en-US" dirty="0"/>
              <a:t>Marginal R2 (R</a:t>
            </a:r>
            <a:r>
              <a:rPr lang="en-US" baseline="30000" dirty="0"/>
              <a:t>2</a:t>
            </a:r>
            <a:r>
              <a:rPr lang="en-US" baseline="-25000" dirty="0"/>
              <a:t>m</a:t>
            </a:r>
            <a:r>
              <a:rPr lang="en-US" dirty="0"/>
              <a:t>): Variance explained by fixed effects</a:t>
            </a:r>
          </a:p>
          <a:p>
            <a:r>
              <a:rPr lang="en-US" dirty="0"/>
              <a:t>Conditional R2 (R</a:t>
            </a:r>
            <a:r>
              <a:rPr lang="en-US" baseline="30000" dirty="0"/>
              <a:t>2</a:t>
            </a:r>
            <a:r>
              <a:rPr lang="en-US" baseline="-25000" dirty="0"/>
              <a:t>c</a:t>
            </a:r>
            <a:r>
              <a:rPr lang="en-US" dirty="0"/>
              <a:t>): Variance explained by fixed + random effects</a:t>
            </a:r>
          </a:p>
          <a:p>
            <a:r>
              <a:rPr lang="en-US" dirty="0"/>
              <a:t>Intraclass correlation coefficient (ICC): Variance explained by random effects only </a:t>
            </a:r>
          </a:p>
          <a:p>
            <a:r>
              <a:rPr lang="en-US" dirty="0"/>
              <a:t>R2c ≈ R2m + ICC</a:t>
            </a:r>
          </a:p>
        </p:txBody>
      </p:sp>
      <p:pic>
        <p:nvPicPr>
          <p:cNvPr id="9" name="Picture 8" descr="A screenshot of a computer&#10;&#10;AI-generated content may be incorrect.">
            <a:extLst>
              <a:ext uri="{FF2B5EF4-FFF2-40B4-BE49-F238E27FC236}">
                <a16:creationId xmlns:a16="http://schemas.microsoft.com/office/drawing/2014/main" id="{D8D86C73-91D2-138F-BC2A-3A6CE6DE49A8}"/>
              </a:ext>
            </a:extLst>
          </p:cNvPr>
          <p:cNvPicPr>
            <a:picLocks noChangeAspect="1"/>
          </p:cNvPicPr>
          <p:nvPr/>
        </p:nvPicPr>
        <p:blipFill>
          <a:blip r:embed="rId2">
            <a:extLst>
              <a:ext uri="{28A0092B-C50C-407E-A947-70E740481C1C}">
                <a14:useLocalDpi xmlns:a14="http://schemas.microsoft.com/office/drawing/2010/main" val="0"/>
              </a:ext>
            </a:extLst>
          </a:blip>
          <a:srcRect t="81004" r="84176"/>
          <a:stretch/>
        </p:blipFill>
        <p:spPr>
          <a:xfrm>
            <a:off x="7262115" y="2349909"/>
            <a:ext cx="4929885" cy="3205315"/>
          </a:xfrm>
          <a:prstGeom prst="rect">
            <a:avLst/>
          </a:prstGeom>
        </p:spPr>
      </p:pic>
      <p:sp>
        <p:nvSpPr>
          <p:cNvPr id="11" name="TextBox 10">
            <a:extLst>
              <a:ext uri="{FF2B5EF4-FFF2-40B4-BE49-F238E27FC236}">
                <a16:creationId xmlns:a16="http://schemas.microsoft.com/office/drawing/2014/main" id="{EC29D9AA-9305-DDA8-0625-D5F6FB46B2A8}"/>
              </a:ext>
            </a:extLst>
          </p:cNvPr>
          <p:cNvSpPr txBox="1"/>
          <p:nvPr/>
        </p:nvSpPr>
        <p:spPr>
          <a:xfrm>
            <a:off x="68825" y="6311900"/>
            <a:ext cx="12054350" cy="523220"/>
          </a:xfrm>
          <a:prstGeom prst="rect">
            <a:avLst/>
          </a:prstGeom>
          <a:noFill/>
        </p:spPr>
        <p:txBody>
          <a:bodyPr wrap="square">
            <a:spAutoFit/>
          </a:bodyPr>
          <a:lstStyle/>
          <a:p>
            <a:pPr algn="l"/>
            <a:r>
              <a:rPr lang="en-US" sz="1400" b="0" i="0" dirty="0">
                <a:solidFill>
                  <a:srgbClr val="000000"/>
                </a:solidFill>
                <a:effectLst/>
                <a:latin typeface="Arial" panose="020B0604020202020204" pitchFamily="34" charset="0"/>
                <a:hlinkClick r:id="rId3"/>
              </a:rPr>
              <a:t>Nakagawa, S., Johnson, P. C. D., and </a:t>
            </a:r>
            <a:r>
              <a:rPr lang="en-US" sz="1400" b="0" i="0" dirty="0" err="1">
                <a:solidFill>
                  <a:srgbClr val="000000"/>
                </a:solidFill>
                <a:effectLst/>
                <a:latin typeface="Arial" panose="020B0604020202020204" pitchFamily="34" charset="0"/>
                <a:hlinkClick r:id="rId3"/>
              </a:rPr>
              <a:t>Schielzeth</a:t>
            </a:r>
            <a:r>
              <a:rPr lang="en-US" sz="1400" b="0" i="0" dirty="0">
                <a:solidFill>
                  <a:srgbClr val="000000"/>
                </a:solidFill>
                <a:effectLst/>
                <a:latin typeface="Arial" panose="020B0604020202020204" pitchFamily="34" charset="0"/>
                <a:hlinkClick r:id="rId3"/>
              </a:rPr>
              <a:t>, H. (2017). The coefficient of determination R2 and intra-class correlation coefficient from generalized linear mixed-effects models revisited and expanded. Journal of The Royal Society Interface, 14(134), 20170213.</a:t>
            </a:r>
            <a:endParaRPr lang="en-US" sz="1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0071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2D36-1A6C-2191-6805-558B0B655210}"/>
              </a:ext>
            </a:extLst>
          </p:cNvPr>
          <p:cNvSpPr>
            <a:spLocks noGrp="1"/>
          </p:cNvSpPr>
          <p:nvPr>
            <p:ph type="title"/>
          </p:nvPr>
        </p:nvSpPr>
        <p:spPr/>
        <p:txBody>
          <a:bodyPr/>
          <a:lstStyle/>
          <a:p>
            <a:r>
              <a:rPr lang="en-US" dirty="0"/>
              <a:t>Step 8. Make graphs</a:t>
            </a:r>
          </a:p>
        </p:txBody>
      </p:sp>
      <p:sp>
        <p:nvSpPr>
          <p:cNvPr id="3" name="Content Placeholder 2">
            <a:extLst>
              <a:ext uri="{FF2B5EF4-FFF2-40B4-BE49-F238E27FC236}">
                <a16:creationId xmlns:a16="http://schemas.microsoft.com/office/drawing/2014/main" id="{D8D3CE5D-0A3E-A39C-C52A-2684031168C3}"/>
              </a:ext>
            </a:extLst>
          </p:cNvPr>
          <p:cNvSpPr>
            <a:spLocks noGrp="1"/>
          </p:cNvSpPr>
          <p:nvPr>
            <p:ph idx="1"/>
          </p:nvPr>
        </p:nvSpPr>
        <p:spPr/>
        <p:txBody>
          <a:bodyPr/>
          <a:lstStyle/>
          <a:p>
            <a:r>
              <a:rPr lang="en-US" dirty="0"/>
              <a:t>Return to this in the afternoon</a:t>
            </a:r>
          </a:p>
        </p:txBody>
      </p:sp>
    </p:spTree>
    <p:extLst>
      <p:ext uri="{BB962C8B-B14F-4D97-AF65-F5344CB8AC3E}">
        <p14:creationId xmlns:p14="http://schemas.microsoft.com/office/powerpoint/2010/main" val="1323137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5CA27-5B65-2615-7D44-E8292608E6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3C2BE0-D720-BEB7-5E84-7FFBA2050606}"/>
              </a:ext>
            </a:extLst>
          </p:cNvPr>
          <p:cNvSpPr>
            <a:spLocks noGrp="1"/>
          </p:cNvSpPr>
          <p:nvPr>
            <p:ph type="title"/>
          </p:nvPr>
        </p:nvSpPr>
        <p:spPr>
          <a:xfrm>
            <a:off x="619453" y="173203"/>
            <a:ext cx="10953093" cy="1325563"/>
          </a:xfrm>
        </p:spPr>
        <p:txBody>
          <a:bodyPr/>
          <a:lstStyle/>
          <a:p>
            <a:r>
              <a:rPr lang="en-US" dirty="0"/>
              <a:t>Steps for constructing and interpreting a GLMM</a:t>
            </a:r>
          </a:p>
        </p:txBody>
      </p:sp>
      <p:sp>
        <p:nvSpPr>
          <p:cNvPr id="3" name="Content Placeholder 2">
            <a:extLst>
              <a:ext uri="{FF2B5EF4-FFF2-40B4-BE49-F238E27FC236}">
                <a16:creationId xmlns:a16="http://schemas.microsoft.com/office/drawing/2014/main" id="{7EB30117-54F3-5614-A735-64F61775F951}"/>
              </a:ext>
            </a:extLst>
          </p:cNvPr>
          <p:cNvSpPr>
            <a:spLocks noGrp="1"/>
          </p:cNvSpPr>
          <p:nvPr>
            <p:ph idx="1"/>
          </p:nvPr>
        </p:nvSpPr>
        <p:spPr>
          <a:xfrm>
            <a:off x="838200" y="1334814"/>
            <a:ext cx="10515600" cy="5273673"/>
          </a:xfrm>
        </p:spPr>
        <p:txBody>
          <a:bodyPr>
            <a:normAutofit fontScale="62500" lnSpcReduction="20000"/>
          </a:bodyPr>
          <a:lstStyle/>
          <a:p>
            <a:pPr marL="0" indent="0">
              <a:buNone/>
            </a:pPr>
            <a:r>
              <a:rPr lang="en-US" dirty="0"/>
              <a:t>0.       Data exploration</a:t>
            </a:r>
          </a:p>
          <a:p>
            <a:pPr marL="514350" indent="-514350">
              <a:buFont typeface="+mj-lt"/>
              <a:buAutoNum type="arabicPeriod"/>
            </a:pPr>
            <a:r>
              <a:rPr lang="en-US" dirty="0"/>
              <a:t>Construct model (</a:t>
            </a:r>
            <a:r>
              <a:rPr lang="en-US" dirty="0" err="1"/>
              <a:t>glmmTMB</a:t>
            </a:r>
            <a:r>
              <a:rPr lang="en-US" dirty="0"/>
              <a:t> works for everything)</a:t>
            </a:r>
          </a:p>
          <a:p>
            <a:pPr marL="971550" lvl="1" indent="-514350">
              <a:buFont typeface="+mj-lt"/>
              <a:buAutoNum type="arabicPeriod"/>
            </a:pPr>
            <a:r>
              <a:rPr lang="en-US" dirty="0"/>
              <a:t>Fixed effects</a:t>
            </a:r>
          </a:p>
          <a:p>
            <a:pPr marL="971550" lvl="1" indent="-514350">
              <a:buFont typeface="+mj-lt"/>
              <a:buAutoNum type="arabicPeriod"/>
            </a:pPr>
            <a:r>
              <a:rPr lang="en-US" dirty="0"/>
              <a:t>Random effects</a:t>
            </a:r>
          </a:p>
          <a:p>
            <a:pPr marL="971550" lvl="1" indent="-514350">
              <a:buFont typeface="+mj-lt"/>
              <a:buAutoNum type="arabicPeriod"/>
            </a:pPr>
            <a:r>
              <a:rPr lang="en-US" dirty="0"/>
              <a:t>Error distribution</a:t>
            </a:r>
          </a:p>
          <a:p>
            <a:pPr marL="971550" lvl="1" indent="-514350">
              <a:buFont typeface="+mj-lt"/>
              <a:buAutoNum type="arabicPeriod"/>
            </a:pPr>
            <a:r>
              <a:rPr lang="en-US" dirty="0"/>
              <a:t>Convergence okay?</a:t>
            </a:r>
          </a:p>
          <a:p>
            <a:pPr marL="514350" indent="-514350">
              <a:buFont typeface="+mj-lt"/>
              <a:buAutoNum type="arabicPeriod"/>
            </a:pPr>
            <a:r>
              <a:rPr lang="en-US" dirty="0"/>
              <a:t>Assess residuals and overdispersion</a:t>
            </a:r>
          </a:p>
          <a:p>
            <a:pPr marL="971550" lvl="1" indent="-514350">
              <a:buFont typeface="+mj-lt"/>
              <a:buAutoNum type="arabicPeriod"/>
            </a:pPr>
            <a:r>
              <a:rPr lang="en-US" dirty="0"/>
              <a:t>Residual diagnostics with </a:t>
            </a:r>
            <a:r>
              <a:rPr lang="en-US" dirty="0" err="1"/>
              <a:t>DHARMa</a:t>
            </a:r>
            <a:r>
              <a:rPr lang="en-US" dirty="0"/>
              <a:t>::</a:t>
            </a:r>
            <a:r>
              <a:rPr lang="en-US" dirty="0" err="1"/>
              <a:t>simulateResiduals</a:t>
            </a:r>
            <a:endParaRPr lang="en-US" dirty="0"/>
          </a:p>
          <a:p>
            <a:pPr marL="971550" lvl="1" indent="-514350">
              <a:buFont typeface="+mj-lt"/>
              <a:buAutoNum type="arabicPeriod"/>
            </a:pPr>
            <a:r>
              <a:rPr lang="en-US" dirty="0"/>
              <a:t>Check </a:t>
            </a:r>
            <a:r>
              <a:rPr lang="en-US" dirty="0" err="1"/>
              <a:t>overdisperion</a:t>
            </a:r>
            <a:r>
              <a:rPr lang="en-US" dirty="0"/>
              <a:t> with </a:t>
            </a:r>
            <a:r>
              <a:rPr lang="en-US" dirty="0" err="1"/>
              <a:t>check_overdispersion</a:t>
            </a:r>
            <a:r>
              <a:rPr lang="en-US" dirty="0"/>
              <a:t>, correct using </a:t>
            </a:r>
            <a:r>
              <a:rPr lang="en-US" dirty="0" err="1"/>
              <a:t>obs</a:t>
            </a:r>
            <a:r>
              <a:rPr lang="en-US" dirty="0"/>
              <a:t>-level random effect or nbinom2</a:t>
            </a:r>
          </a:p>
          <a:p>
            <a:pPr marL="514350" indent="-514350">
              <a:buFont typeface="+mj-lt"/>
              <a:buAutoNum type="arabicPeriod"/>
            </a:pPr>
            <a:r>
              <a:rPr lang="en-US" dirty="0"/>
              <a:t>Check random effects and/or distribution using AIC or LRT (not always necessary)</a:t>
            </a:r>
          </a:p>
          <a:p>
            <a:pPr marL="514350" indent="-514350">
              <a:buFont typeface="+mj-lt"/>
              <a:buAutoNum type="arabicPeriod"/>
            </a:pPr>
            <a:r>
              <a:rPr lang="en-US" dirty="0"/>
              <a:t>Examine significance of terms in model (alt. AIC model selection for fixed effects)</a:t>
            </a:r>
          </a:p>
          <a:p>
            <a:pPr marL="971550" lvl="1" indent="-514350">
              <a:buFont typeface="+mj-lt"/>
              <a:buAutoNum type="arabicPeriod"/>
            </a:pPr>
            <a:r>
              <a:rPr lang="en-US" dirty="0"/>
              <a:t>car::</a:t>
            </a:r>
            <a:r>
              <a:rPr lang="en-US" dirty="0" err="1"/>
              <a:t>Anova</a:t>
            </a:r>
            <a:endParaRPr lang="en-US" dirty="0"/>
          </a:p>
          <a:p>
            <a:pPr marL="514350" indent="-514350">
              <a:buFont typeface="+mj-lt"/>
              <a:buAutoNum type="arabicPeriod"/>
            </a:pPr>
            <a:r>
              <a:rPr lang="en-US" dirty="0"/>
              <a:t>Calculate </a:t>
            </a:r>
            <a:r>
              <a:rPr lang="en-US" dirty="0" err="1"/>
              <a:t>emmeans</a:t>
            </a:r>
            <a:r>
              <a:rPr lang="en-US" dirty="0"/>
              <a:t> and/or </a:t>
            </a:r>
            <a:r>
              <a:rPr lang="en-US" dirty="0" err="1"/>
              <a:t>emtrends</a:t>
            </a:r>
            <a:endParaRPr lang="en-US" dirty="0"/>
          </a:p>
          <a:p>
            <a:pPr marL="971550" lvl="1" indent="-514350">
              <a:buFont typeface="+mj-lt"/>
              <a:buAutoNum type="arabicPeriod"/>
            </a:pPr>
            <a:r>
              <a:rPr lang="en-US" dirty="0" err="1"/>
              <a:t>Backtransform</a:t>
            </a:r>
            <a:r>
              <a:rPr lang="en-US" dirty="0"/>
              <a:t> using type=“response”</a:t>
            </a:r>
          </a:p>
          <a:p>
            <a:pPr marL="514350" indent="-514350">
              <a:buFont typeface="+mj-lt"/>
              <a:buAutoNum type="arabicPeriod"/>
            </a:pPr>
            <a:r>
              <a:rPr lang="en-US" dirty="0"/>
              <a:t>Construct contrasts (also </a:t>
            </a:r>
            <a:r>
              <a:rPr lang="en-US" dirty="0" err="1"/>
              <a:t>emmeans</a:t>
            </a:r>
            <a:r>
              <a:rPr lang="en-US" dirty="0"/>
              <a:t>/</a:t>
            </a:r>
            <a:r>
              <a:rPr lang="en-US" dirty="0" err="1"/>
              <a:t>emmtrends</a:t>
            </a:r>
            <a:r>
              <a:rPr lang="en-US" dirty="0"/>
              <a:t>)</a:t>
            </a:r>
          </a:p>
          <a:p>
            <a:pPr marL="514350" indent="-514350">
              <a:buFont typeface="+mj-lt"/>
              <a:buAutoNum type="arabicPeriod"/>
            </a:pPr>
            <a:r>
              <a:rPr lang="en-US" dirty="0"/>
              <a:t>Calculate R2m and R2c</a:t>
            </a:r>
          </a:p>
          <a:p>
            <a:pPr marL="971550" lvl="1" indent="-514350">
              <a:buFont typeface="+mj-lt"/>
              <a:buAutoNum type="arabicPeriod"/>
            </a:pPr>
            <a:r>
              <a:rPr lang="en-US" dirty="0" err="1"/>
              <a:t>MuMin</a:t>
            </a:r>
            <a:r>
              <a:rPr lang="en-US" dirty="0"/>
              <a:t>::</a:t>
            </a:r>
            <a:r>
              <a:rPr lang="en-US" dirty="0" err="1"/>
              <a:t>r.squaredGLMM</a:t>
            </a:r>
            <a:r>
              <a:rPr lang="en-US" dirty="0"/>
              <a:t>()</a:t>
            </a:r>
          </a:p>
          <a:p>
            <a:pPr marL="971550" lvl="1" indent="-514350">
              <a:buFont typeface="+mj-lt"/>
              <a:buAutoNum type="arabicPeriod"/>
            </a:pPr>
            <a:r>
              <a:rPr lang="en-US" dirty="0"/>
              <a:t>Which one??? Log-normal ok w/ log link; delta always ok.</a:t>
            </a:r>
          </a:p>
          <a:p>
            <a:pPr marL="514350" indent="-514350">
              <a:buFont typeface="+mj-lt"/>
              <a:buAutoNum type="arabicPeriod"/>
            </a:pPr>
            <a:r>
              <a:rPr lang="en-US" dirty="0"/>
              <a:t>Make pretty figure</a:t>
            </a:r>
          </a:p>
        </p:txBody>
      </p:sp>
      <p:pic>
        <p:nvPicPr>
          <p:cNvPr id="2050" name="Picture 2" descr="Piled Higher and Deeper">
            <a:extLst>
              <a:ext uri="{FF2B5EF4-FFF2-40B4-BE49-F238E27FC236}">
                <a16:creationId xmlns:a16="http://schemas.microsoft.com/office/drawing/2014/main" id="{96BB1A5F-834C-03F8-529A-7836D8D50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6828" y="4518188"/>
            <a:ext cx="5255172" cy="227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40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DB332-B140-F6FF-719A-C431EE10158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468ED00-527E-864C-86EB-F0C2741B9DA2}"/>
              </a:ext>
            </a:extLst>
          </p:cNvPr>
          <p:cNvSpPr>
            <a:spLocks noGrp="1"/>
          </p:cNvSpPr>
          <p:nvPr>
            <p:ph type="title"/>
          </p:nvPr>
        </p:nvSpPr>
        <p:spPr/>
        <p:txBody>
          <a:bodyPr/>
          <a:lstStyle/>
          <a:p>
            <a:r>
              <a:rPr lang="en-US" dirty="0"/>
              <a:t>Beall webworm data</a:t>
            </a:r>
          </a:p>
        </p:txBody>
      </p:sp>
      <p:sp>
        <p:nvSpPr>
          <p:cNvPr id="10" name="Content Placeholder 9">
            <a:extLst>
              <a:ext uri="{FF2B5EF4-FFF2-40B4-BE49-F238E27FC236}">
                <a16:creationId xmlns:a16="http://schemas.microsoft.com/office/drawing/2014/main" id="{ADB5D176-905C-356B-3AE4-BD951FD9748D}"/>
              </a:ext>
            </a:extLst>
          </p:cNvPr>
          <p:cNvSpPr>
            <a:spLocks noGrp="1"/>
          </p:cNvSpPr>
          <p:nvPr>
            <p:ph idx="1"/>
          </p:nvPr>
        </p:nvSpPr>
        <p:spPr>
          <a:xfrm>
            <a:off x="838200" y="1825625"/>
            <a:ext cx="5257800" cy="4351338"/>
          </a:xfrm>
        </p:spPr>
        <p:txBody>
          <a:bodyPr/>
          <a:lstStyle/>
          <a:p>
            <a:r>
              <a:rPr lang="en-US" dirty="0"/>
              <a:t>Counts of webworms in plots sprayed with insecticide or lead/arsenic</a:t>
            </a:r>
          </a:p>
          <a:p>
            <a:pPr lvl="1"/>
            <a:r>
              <a:rPr lang="en-US" dirty="0"/>
              <a:t>2 insecticide treatments (N/Y)</a:t>
            </a:r>
          </a:p>
          <a:p>
            <a:pPr lvl="1"/>
            <a:r>
              <a:rPr lang="en-US" dirty="0"/>
              <a:t>2 lead treatments (N/Y)</a:t>
            </a:r>
          </a:p>
          <a:p>
            <a:pPr lvl="1"/>
            <a:r>
              <a:rPr lang="en-US" dirty="0"/>
              <a:t>2 x 2 factorial design</a:t>
            </a:r>
          </a:p>
          <a:p>
            <a:r>
              <a:rPr lang="en-US" dirty="0"/>
              <a:t>Plots setup in blocks</a:t>
            </a:r>
          </a:p>
          <a:p>
            <a:pPr lvl="1"/>
            <a:r>
              <a:rPr lang="en-US" dirty="0"/>
              <a:t>Many subplots per block</a:t>
            </a:r>
          </a:p>
          <a:p>
            <a:endParaRPr lang="en-US" dirty="0"/>
          </a:p>
        </p:txBody>
      </p:sp>
      <p:pic>
        <p:nvPicPr>
          <p:cNvPr id="3" name="Picture 2">
            <a:extLst>
              <a:ext uri="{FF2B5EF4-FFF2-40B4-BE49-F238E27FC236}">
                <a16:creationId xmlns:a16="http://schemas.microsoft.com/office/drawing/2014/main" id="{63D295CB-30EB-7982-22C0-C582267A63A6}"/>
              </a:ext>
            </a:extLst>
          </p:cNvPr>
          <p:cNvPicPr>
            <a:picLocks noChangeAspect="1"/>
          </p:cNvPicPr>
          <p:nvPr/>
        </p:nvPicPr>
        <p:blipFill>
          <a:blip r:embed="rId2"/>
          <a:stretch>
            <a:fillRect/>
          </a:stretch>
        </p:blipFill>
        <p:spPr>
          <a:xfrm>
            <a:off x="5639233" y="1027906"/>
            <a:ext cx="6552767" cy="4529614"/>
          </a:xfrm>
          <a:prstGeom prst="rect">
            <a:avLst/>
          </a:prstGeom>
        </p:spPr>
      </p:pic>
      <p:pic>
        <p:nvPicPr>
          <p:cNvPr id="1026" name="Picture 2" descr="Adult female fall webworm, Hyphantria cunea (Drury), laying eggs. Usually there are 400-1000 eggs in a batch. Female died following oviposition, never moving from the leaf. ">
            <a:extLst>
              <a:ext uri="{FF2B5EF4-FFF2-40B4-BE49-F238E27FC236}">
                <a16:creationId xmlns:a16="http://schemas.microsoft.com/office/drawing/2014/main" id="{C6D3EC23-8393-B6AD-D464-CE0B89902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1040" y="4552121"/>
            <a:ext cx="2184400" cy="219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54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B9438-605A-EA38-8343-AAFBF25B43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251F86-7668-A5ED-FABD-7DA4A4C5F94C}"/>
              </a:ext>
            </a:extLst>
          </p:cNvPr>
          <p:cNvSpPr>
            <a:spLocks noGrp="1"/>
          </p:cNvSpPr>
          <p:nvPr>
            <p:ph type="title"/>
          </p:nvPr>
        </p:nvSpPr>
        <p:spPr>
          <a:xfrm>
            <a:off x="619453" y="173203"/>
            <a:ext cx="10953093" cy="1325563"/>
          </a:xfrm>
        </p:spPr>
        <p:txBody>
          <a:bodyPr/>
          <a:lstStyle/>
          <a:p>
            <a:r>
              <a:rPr lang="en-US" dirty="0"/>
              <a:t>Steps for constructing and interpreting a GLMM</a:t>
            </a:r>
          </a:p>
        </p:txBody>
      </p:sp>
      <p:sp>
        <p:nvSpPr>
          <p:cNvPr id="3" name="Content Placeholder 2">
            <a:extLst>
              <a:ext uri="{FF2B5EF4-FFF2-40B4-BE49-F238E27FC236}">
                <a16:creationId xmlns:a16="http://schemas.microsoft.com/office/drawing/2014/main" id="{3D097A19-030B-95BB-2502-1FB9F55EA3FB}"/>
              </a:ext>
            </a:extLst>
          </p:cNvPr>
          <p:cNvSpPr>
            <a:spLocks noGrp="1"/>
          </p:cNvSpPr>
          <p:nvPr>
            <p:ph idx="1"/>
          </p:nvPr>
        </p:nvSpPr>
        <p:spPr>
          <a:xfrm>
            <a:off x="838200" y="1334814"/>
            <a:ext cx="10515600" cy="5273673"/>
          </a:xfrm>
        </p:spPr>
        <p:txBody>
          <a:bodyPr>
            <a:normAutofit fontScale="85000" lnSpcReduction="20000"/>
          </a:bodyPr>
          <a:lstStyle/>
          <a:p>
            <a:pPr marL="457200" indent="-457200">
              <a:buNone/>
            </a:pPr>
            <a:r>
              <a:rPr lang="en-US" dirty="0"/>
              <a:t>0.  Data Exploration</a:t>
            </a:r>
          </a:p>
          <a:p>
            <a:pPr marL="457200" indent="-457200">
              <a:buFont typeface="+mj-lt"/>
              <a:buAutoNum type="arabicPeriod"/>
            </a:pPr>
            <a:r>
              <a:rPr lang="en-US" dirty="0"/>
              <a:t>Construct model</a:t>
            </a:r>
          </a:p>
          <a:p>
            <a:pPr marL="914400" lvl="1" indent="-514350">
              <a:buFont typeface="+mj-lt"/>
              <a:buAutoNum type="alphaLcPeriod"/>
            </a:pPr>
            <a:r>
              <a:rPr lang="en-US" dirty="0"/>
              <a:t>Fixed effects (predictor or explanatory variables)</a:t>
            </a:r>
          </a:p>
          <a:p>
            <a:pPr marL="914400" lvl="1" indent="-514350">
              <a:buFont typeface="+mj-lt"/>
              <a:buAutoNum type="alphaLcPeriod"/>
            </a:pPr>
            <a:r>
              <a:rPr lang="en-US" dirty="0"/>
              <a:t>Random effects (blocking variables)</a:t>
            </a:r>
          </a:p>
          <a:p>
            <a:pPr marL="914400" lvl="1" indent="-514350">
              <a:buFont typeface="+mj-lt"/>
              <a:buAutoNum type="alphaLcPeriod"/>
            </a:pPr>
            <a:r>
              <a:rPr lang="en-US" dirty="0"/>
              <a:t>Error distribution (response variable or dependent variable)</a:t>
            </a:r>
          </a:p>
          <a:p>
            <a:pPr marL="457200" indent="-457200">
              <a:buFont typeface="+mj-lt"/>
              <a:buAutoNum type="arabicPeriod"/>
            </a:pPr>
            <a:r>
              <a:rPr lang="en-US" dirty="0"/>
              <a:t>Assess residuals and overdispersion</a:t>
            </a:r>
          </a:p>
          <a:p>
            <a:pPr marL="457200" indent="-457200">
              <a:buFont typeface="+mj-lt"/>
              <a:buAutoNum type="arabicPeriod"/>
            </a:pPr>
            <a:r>
              <a:rPr lang="en-US" dirty="0"/>
              <a:t>Check random effects and/or distribution (not always needed)</a:t>
            </a:r>
          </a:p>
          <a:p>
            <a:pPr marL="457200" indent="-457200">
              <a:buFont typeface="+mj-lt"/>
              <a:buAutoNum type="arabicPeriod"/>
            </a:pPr>
            <a:r>
              <a:rPr lang="en-US" dirty="0"/>
              <a:t>Examine significance of terms in model </a:t>
            </a:r>
          </a:p>
          <a:p>
            <a:pPr marL="857250" lvl="1" indent="-457200">
              <a:buFont typeface="+mj-lt"/>
              <a:buAutoNum type="arabicPeriod"/>
            </a:pPr>
            <a:r>
              <a:rPr lang="en-US" dirty="0"/>
              <a:t>Anova </a:t>
            </a:r>
          </a:p>
          <a:p>
            <a:pPr marL="857250" lvl="1" indent="-457200">
              <a:buFont typeface="+mj-lt"/>
              <a:buAutoNum type="arabicPeriod"/>
            </a:pPr>
            <a:r>
              <a:rPr lang="en-US" dirty="0"/>
              <a:t>AIC model selection</a:t>
            </a:r>
          </a:p>
          <a:p>
            <a:pPr marL="457200" indent="-457200">
              <a:buFont typeface="+mj-lt"/>
              <a:buAutoNum type="arabicPeriod"/>
            </a:pPr>
            <a:r>
              <a:rPr lang="en-US" dirty="0"/>
              <a:t>Calculate treatment means and/or slopes</a:t>
            </a:r>
          </a:p>
          <a:p>
            <a:pPr marL="457200" indent="-457200">
              <a:buFont typeface="+mj-lt"/>
              <a:buAutoNum type="arabicPeriod"/>
            </a:pPr>
            <a:r>
              <a:rPr lang="en-US" dirty="0"/>
              <a:t>Construct contrasts </a:t>
            </a:r>
          </a:p>
          <a:p>
            <a:pPr marL="457200" indent="-457200">
              <a:buFont typeface="+mj-lt"/>
              <a:buAutoNum type="arabicPeriod"/>
            </a:pPr>
            <a:r>
              <a:rPr lang="en-US" dirty="0"/>
              <a:t>Calculate R2m and R2c</a:t>
            </a:r>
          </a:p>
          <a:p>
            <a:pPr marL="457200" indent="-457200">
              <a:buFont typeface="+mj-lt"/>
              <a:buAutoNum type="arabicPeriod"/>
            </a:pPr>
            <a:r>
              <a:rPr lang="en-US" dirty="0"/>
              <a:t>Make pretty figure</a:t>
            </a:r>
          </a:p>
        </p:txBody>
      </p:sp>
      <p:pic>
        <p:nvPicPr>
          <p:cNvPr id="2050" name="Picture 2" descr="Piled Higher and Deeper">
            <a:extLst>
              <a:ext uri="{FF2B5EF4-FFF2-40B4-BE49-F238E27FC236}">
                <a16:creationId xmlns:a16="http://schemas.microsoft.com/office/drawing/2014/main" id="{57C343B5-3557-4146-0F6A-DCFBCDD07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6828" y="4518188"/>
            <a:ext cx="5255172" cy="227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49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7B7B8-B9C8-88E0-5995-4A964B1A559C}"/>
            </a:ext>
          </a:extLst>
        </p:cNvPr>
        <p:cNvGrpSpPr/>
        <p:nvPr/>
      </p:nvGrpSpPr>
      <p:grpSpPr>
        <a:xfrm>
          <a:off x="0" y="0"/>
          <a:ext cx="0" cy="0"/>
          <a:chOff x="0" y="0"/>
          <a:chExt cx="0" cy="0"/>
        </a:xfrm>
      </p:grpSpPr>
      <p:pic>
        <p:nvPicPr>
          <p:cNvPr id="10" name="Picture 9" descr="A screenshot of a computer&#10;&#10;AI-generated content may be incorrect.">
            <a:extLst>
              <a:ext uri="{FF2B5EF4-FFF2-40B4-BE49-F238E27FC236}">
                <a16:creationId xmlns:a16="http://schemas.microsoft.com/office/drawing/2014/main" id="{D179000E-DE19-46D9-EFC3-B91D5C10C9F4}"/>
              </a:ext>
            </a:extLst>
          </p:cNvPr>
          <p:cNvPicPr>
            <a:picLocks noChangeAspect="1"/>
          </p:cNvPicPr>
          <p:nvPr/>
        </p:nvPicPr>
        <p:blipFill>
          <a:blip r:embed="rId2">
            <a:extLst>
              <a:ext uri="{28A0092B-C50C-407E-A947-70E740481C1C}">
                <a14:useLocalDpi xmlns:a14="http://schemas.microsoft.com/office/drawing/2010/main" val="0"/>
              </a:ext>
            </a:extLst>
          </a:blip>
          <a:srcRect t="91144" r="73629" b="2933"/>
          <a:stretch/>
        </p:blipFill>
        <p:spPr>
          <a:xfrm>
            <a:off x="1200558" y="1565910"/>
            <a:ext cx="9790883" cy="1123937"/>
          </a:xfrm>
          <a:prstGeom prst="rect">
            <a:avLst/>
          </a:prstGeom>
        </p:spPr>
      </p:pic>
      <p:sp>
        <p:nvSpPr>
          <p:cNvPr id="2" name="Title 1">
            <a:extLst>
              <a:ext uri="{FF2B5EF4-FFF2-40B4-BE49-F238E27FC236}">
                <a16:creationId xmlns:a16="http://schemas.microsoft.com/office/drawing/2014/main" id="{F3807713-3E3F-F4BB-ED73-1B81137C7AF3}"/>
              </a:ext>
            </a:extLst>
          </p:cNvPr>
          <p:cNvSpPr>
            <a:spLocks noGrp="1"/>
          </p:cNvSpPr>
          <p:nvPr>
            <p:ph type="title"/>
          </p:nvPr>
        </p:nvSpPr>
        <p:spPr/>
        <p:txBody>
          <a:bodyPr/>
          <a:lstStyle/>
          <a:p>
            <a:r>
              <a:rPr lang="en-US" dirty="0"/>
              <a:t>Step 1: Setting up a basic model in R</a:t>
            </a:r>
          </a:p>
        </p:txBody>
      </p:sp>
      <p:sp>
        <p:nvSpPr>
          <p:cNvPr id="5" name="TextBox 4">
            <a:extLst>
              <a:ext uri="{FF2B5EF4-FFF2-40B4-BE49-F238E27FC236}">
                <a16:creationId xmlns:a16="http://schemas.microsoft.com/office/drawing/2014/main" id="{A1A3A358-1836-EA96-657E-95E79CBCAB24}"/>
              </a:ext>
            </a:extLst>
          </p:cNvPr>
          <p:cNvSpPr txBox="1"/>
          <p:nvPr/>
        </p:nvSpPr>
        <p:spPr>
          <a:xfrm>
            <a:off x="2089353" y="3583379"/>
            <a:ext cx="8013291" cy="1569660"/>
          </a:xfrm>
          <a:prstGeom prst="rect">
            <a:avLst/>
          </a:prstGeom>
          <a:noFill/>
        </p:spPr>
        <p:txBody>
          <a:bodyPr wrap="square">
            <a:spAutoFit/>
          </a:bodyPr>
          <a:lstStyle/>
          <a:p>
            <a:pPr algn="ctr"/>
            <a:r>
              <a:rPr lang="en-US" sz="3200" dirty="0"/>
              <a:t>log⁡(y</a:t>
            </a:r>
            <a:r>
              <a:rPr lang="en-US" sz="3200" baseline="-25000" dirty="0"/>
              <a:t>ij</a:t>
            </a:r>
            <a:r>
              <a:rPr lang="en-US" sz="3200" dirty="0"/>
              <a:t>+1)=</a:t>
            </a:r>
            <a:r>
              <a:rPr lang="el-GR" sz="3200" dirty="0"/>
              <a:t>β</a:t>
            </a:r>
            <a:r>
              <a:rPr lang="el-GR" sz="3200" baseline="-25000" dirty="0"/>
              <a:t>0</a:t>
            </a:r>
            <a:r>
              <a:rPr lang="el-GR" sz="3200" dirty="0"/>
              <a:t>+β</a:t>
            </a:r>
            <a:r>
              <a:rPr lang="el-GR" sz="3200" baseline="-25000" dirty="0"/>
              <a:t>1</a:t>
            </a:r>
            <a:r>
              <a:rPr lang="el-GR" sz="3200" dirty="0"/>
              <a:t>(</a:t>
            </a:r>
            <a:r>
              <a:rPr lang="en-US" sz="3200" dirty="0" err="1"/>
              <a:t>lead</a:t>
            </a:r>
            <a:r>
              <a:rPr lang="en-US" sz="3200" baseline="-25000" dirty="0" err="1"/>
              <a:t>i</a:t>
            </a:r>
            <a:r>
              <a:rPr lang="en-US" sz="3200" dirty="0"/>
              <a:t>*</a:t>
            </a:r>
            <a:r>
              <a:rPr lang="en-US" sz="3200" dirty="0" err="1"/>
              <a:t>spray</a:t>
            </a:r>
            <a:r>
              <a:rPr lang="en-US" sz="3200" baseline="-25000" dirty="0" err="1"/>
              <a:t>j</a:t>
            </a:r>
            <a:r>
              <a:rPr lang="en-US" sz="3200" dirty="0"/>
              <a:t>)+</a:t>
            </a:r>
            <a:r>
              <a:rPr lang="el-GR" sz="3200" dirty="0"/>
              <a:t>ε</a:t>
            </a:r>
            <a:r>
              <a:rPr lang="en-US" sz="3200" baseline="-25000" dirty="0" err="1"/>
              <a:t>ij</a:t>
            </a:r>
            <a:endParaRPr lang="en-US" sz="3200" baseline="-25000" dirty="0"/>
          </a:p>
          <a:p>
            <a:endParaRPr lang="en-US" sz="3200" dirty="0"/>
          </a:p>
          <a:p>
            <a:r>
              <a:rPr lang="en-US" sz="3200" dirty="0"/>
              <a:t>* is shorthand for (spray + lead + </a:t>
            </a:r>
            <a:r>
              <a:rPr lang="en-US" sz="3200" dirty="0" err="1"/>
              <a:t>spray:lead</a:t>
            </a:r>
            <a:r>
              <a:rPr lang="en-US" sz="3200" dirty="0"/>
              <a:t>)</a:t>
            </a:r>
          </a:p>
        </p:txBody>
      </p:sp>
      <p:sp>
        <p:nvSpPr>
          <p:cNvPr id="6" name="Freeform: Shape 5">
            <a:extLst>
              <a:ext uri="{FF2B5EF4-FFF2-40B4-BE49-F238E27FC236}">
                <a16:creationId xmlns:a16="http://schemas.microsoft.com/office/drawing/2014/main" id="{D083104A-5729-1516-044C-FEEF467EFBD0}"/>
              </a:ext>
            </a:extLst>
          </p:cNvPr>
          <p:cNvSpPr/>
          <p:nvPr/>
        </p:nvSpPr>
        <p:spPr>
          <a:xfrm>
            <a:off x="3962400" y="2689847"/>
            <a:ext cx="2035277"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CC597A4-99A4-84BC-8999-D5D1729BB574}"/>
              </a:ext>
            </a:extLst>
          </p:cNvPr>
          <p:cNvSpPr/>
          <p:nvPr/>
        </p:nvSpPr>
        <p:spPr>
          <a:xfrm>
            <a:off x="7039896" y="2689847"/>
            <a:ext cx="1229031"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942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61F3-5FD0-192A-C27F-64E2C83881C0}"/>
              </a:ext>
            </a:extLst>
          </p:cNvPr>
          <p:cNvSpPr>
            <a:spLocks noGrp="1"/>
          </p:cNvSpPr>
          <p:nvPr>
            <p:ph type="title"/>
          </p:nvPr>
        </p:nvSpPr>
        <p:spPr>
          <a:xfrm>
            <a:off x="838199" y="365125"/>
            <a:ext cx="11068665" cy="1325563"/>
          </a:xfrm>
        </p:spPr>
        <p:txBody>
          <a:bodyPr/>
          <a:lstStyle/>
          <a:p>
            <a:r>
              <a:rPr lang="en-US" dirty="0"/>
              <a:t>Step 2: Examine residuals (check assumptions)</a:t>
            </a:r>
          </a:p>
        </p:txBody>
      </p:sp>
      <p:sp>
        <p:nvSpPr>
          <p:cNvPr id="3" name="Content Placeholder 2">
            <a:extLst>
              <a:ext uri="{FF2B5EF4-FFF2-40B4-BE49-F238E27FC236}">
                <a16:creationId xmlns:a16="http://schemas.microsoft.com/office/drawing/2014/main" id="{64475BF7-9542-BF22-855C-6B0642F53778}"/>
              </a:ext>
            </a:extLst>
          </p:cNvPr>
          <p:cNvSpPr>
            <a:spLocks noGrp="1"/>
          </p:cNvSpPr>
          <p:nvPr>
            <p:ph idx="1"/>
          </p:nvPr>
        </p:nvSpPr>
        <p:spPr/>
        <p:txBody>
          <a:bodyPr/>
          <a:lstStyle/>
          <a:p>
            <a:pPr marL="0" indent="0">
              <a:buNone/>
            </a:pPr>
            <a:r>
              <a:rPr lang="en-US" dirty="0"/>
              <a:t>Conventional residuals are not always useful for GL(M)</a:t>
            </a:r>
            <a:r>
              <a:rPr lang="en-US" dirty="0" err="1"/>
              <a:t>Ms</a:t>
            </a:r>
            <a:endParaRPr lang="en-US" dirty="0"/>
          </a:p>
          <a:p>
            <a:pPr marL="0" indent="0">
              <a:buNone/>
            </a:pPr>
            <a:r>
              <a:rPr lang="en-US" dirty="0"/>
              <a:t>How to diagnose your fitted GL(M)M using </a:t>
            </a:r>
            <a:r>
              <a:rPr lang="en-US" dirty="0" err="1"/>
              <a:t>DHARMa</a:t>
            </a:r>
            <a:r>
              <a:rPr lang="en-US" dirty="0"/>
              <a:t>?</a:t>
            </a:r>
          </a:p>
          <a:p>
            <a:pPr lvl="1"/>
            <a:r>
              <a:rPr lang="en-US" b="0" i="0" dirty="0">
                <a:effectLst/>
              </a:rPr>
              <a:t>The resulting residuals are standardized to values between 0 and 1 </a:t>
            </a:r>
          </a:p>
          <a:p>
            <a:pPr lvl="1"/>
            <a:r>
              <a:rPr lang="en-US" dirty="0"/>
              <a:t>C</a:t>
            </a:r>
            <a:r>
              <a:rPr lang="en-US" b="0" i="0" dirty="0">
                <a:effectLst/>
              </a:rPr>
              <a:t>an be interpreted as intuitively as residuals from a linear regression.</a:t>
            </a:r>
          </a:p>
          <a:p>
            <a:pPr lvl="2"/>
            <a:r>
              <a:rPr lang="en-US" b="1" dirty="0" err="1"/>
              <a:t>QQplot</a:t>
            </a:r>
            <a:r>
              <a:rPr lang="en-US" b="1" dirty="0"/>
              <a:t> (points should line up against 1:1 line) – same as normal</a:t>
            </a:r>
          </a:p>
          <a:p>
            <a:pPr lvl="2"/>
            <a:r>
              <a:rPr lang="en-US" b="1" i="0" dirty="0" err="1">
                <a:effectLst/>
              </a:rPr>
              <a:t>Residual~predicted</a:t>
            </a:r>
            <a:r>
              <a:rPr lang="en-US" b="1" i="0" dirty="0">
                <a:effectLst/>
              </a:rPr>
              <a:t> for homogeneity (residuals equal spread across predictor or among groups, no funneling, etc.) – same as normal</a:t>
            </a:r>
          </a:p>
          <a:p>
            <a:pPr lvl="2"/>
            <a:r>
              <a:rPr lang="en-US" dirty="0"/>
              <a:t>Histogram (should be flat, not normally distributed) – Different than normal</a:t>
            </a:r>
          </a:p>
          <a:p>
            <a:pPr lvl="2"/>
            <a:r>
              <a:rPr lang="en-US" dirty="0"/>
              <a:t>Plus additional tests of residual structure</a:t>
            </a:r>
          </a:p>
          <a:p>
            <a:endParaRPr lang="en-US" dirty="0"/>
          </a:p>
          <a:p>
            <a:endParaRPr lang="en-US" dirty="0"/>
          </a:p>
        </p:txBody>
      </p:sp>
    </p:spTree>
    <p:extLst>
      <p:ext uri="{BB962C8B-B14F-4D97-AF65-F5344CB8AC3E}">
        <p14:creationId xmlns:p14="http://schemas.microsoft.com/office/powerpoint/2010/main" val="35434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2193-89D7-B2FD-6C82-7FF7C59B0CF9}"/>
              </a:ext>
            </a:extLst>
          </p:cNvPr>
          <p:cNvSpPr>
            <a:spLocks noGrp="1"/>
          </p:cNvSpPr>
          <p:nvPr>
            <p:ph type="title"/>
          </p:nvPr>
        </p:nvSpPr>
        <p:spPr/>
        <p:txBody>
          <a:bodyPr/>
          <a:lstStyle/>
          <a:p>
            <a:r>
              <a:rPr lang="en-US" dirty="0"/>
              <a:t>Step 2: Examine residuals</a:t>
            </a:r>
          </a:p>
        </p:txBody>
      </p:sp>
      <p:pic>
        <p:nvPicPr>
          <p:cNvPr id="5" name="Picture 4">
            <a:extLst>
              <a:ext uri="{FF2B5EF4-FFF2-40B4-BE49-F238E27FC236}">
                <a16:creationId xmlns:a16="http://schemas.microsoft.com/office/drawing/2014/main" id="{3DA5078D-6221-834A-AFB4-D988CF122E41}"/>
              </a:ext>
            </a:extLst>
          </p:cNvPr>
          <p:cNvPicPr>
            <a:picLocks noChangeAspect="1"/>
          </p:cNvPicPr>
          <p:nvPr/>
        </p:nvPicPr>
        <p:blipFill>
          <a:blip r:embed="rId2"/>
          <a:stretch>
            <a:fillRect/>
          </a:stretch>
        </p:blipFill>
        <p:spPr>
          <a:xfrm>
            <a:off x="2652710" y="2673766"/>
            <a:ext cx="6886575" cy="3819109"/>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2F4AA433-967D-3924-7A49-3759892400DB}"/>
              </a:ext>
            </a:extLst>
          </p:cNvPr>
          <p:cNvPicPr>
            <a:picLocks noChangeAspect="1"/>
          </p:cNvPicPr>
          <p:nvPr/>
        </p:nvPicPr>
        <p:blipFill>
          <a:blip r:embed="rId3">
            <a:extLst>
              <a:ext uri="{28A0092B-C50C-407E-A947-70E740481C1C}">
                <a14:useLocalDpi xmlns:a14="http://schemas.microsoft.com/office/drawing/2010/main" val="0"/>
              </a:ext>
            </a:extLst>
          </a:blip>
          <a:srcRect t="93217" r="57984" b="2531"/>
          <a:stretch/>
        </p:blipFill>
        <p:spPr>
          <a:xfrm>
            <a:off x="978937" y="1690688"/>
            <a:ext cx="10234122" cy="560899"/>
          </a:xfrm>
          <a:prstGeom prst="rect">
            <a:avLst/>
          </a:prstGeom>
        </p:spPr>
      </p:pic>
    </p:spTree>
    <p:extLst>
      <p:ext uri="{BB962C8B-B14F-4D97-AF65-F5344CB8AC3E}">
        <p14:creationId xmlns:p14="http://schemas.microsoft.com/office/powerpoint/2010/main" val="263346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006A4-9850-EE99-58DF-0FABC5AD3B82}"/>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06F76040-58A6-8888-D119-CEA14F778F3F}"/>
              </a:ext>
            </a:extLst>
          </p:cNvPr>
          <p:cNvPicPr>
            <a:picLocks noChangeAspect="1"/>
          </p:cNvPicPr>
          <p:nvPr/>
        </p:nvPicPr>
        <p:blipFill>
          <a:blip r:embed="rId2">
            <a:extLst>
              <a:ext uri="{28A0092B-C50C-407E-A947-70E740481C1C}">
                <a14:useLocalDpi xmlns:a14="http://schemas.microsoft.com/office/drawing/2010/main" val="0"/>
              </a:ext>
            </a:extLst>
          </a:blip>
          <a:srcRect t="94110" r="70000" b="2019"/>
          <a:stretch/>
        </p:blipFill>
        <p:spPr>
          <a:xfrm>
            <a:off x="1133845" y="1781882"/>
            <a:ext cx="9924306" cy="693635"/>
          </a:xfrm>
          <a:prstGeom prst="rect">
            <a:avLst/>
          </a:prstGeom>
        </p:spPr>
      </p:pic>
      <p:sp>
        <p:nvSpPr>
          <p:cNvPr id="2" name="Title 1">
            <a:extLst>
              <a:ext uri="{FF2B5EF4-FFF2-40B4-BE49-F238E27FC236}">
                <a16:creationId xmlns:a16="http://schemas.microsoft.com/office/drawing/2014/main" id="{2426291C-3026-00A9-27C9-D4CAFD07851A}"/>
              </a:ext>
            </a:extLst>
          </p:cNvPr>
          <p:cNvSpPr>
            <a:spLocks noGrp="1"/>
          </p:cNvSpPr>
          <p:nvPr>
            <p:ph type="title"/>
          </p:nvPr>
        </p:nvSpPr>
        <p:spPr/>
        <p:txBody>
          <a:bodyPr/>
          <a:lstStyle/>
          <a:p>
            <a:r>
              <a:rPr lang="en-US" dirty="0"/>
              <a:t>Step 1b. Setting up a GLM in R</a:t>
            </a:r>
          </a:p>
        </p:txBody>
      </p:sp>
      <p:sp>
        <p:nvSpPr>
          <p:cNvPr id="5" name="TextBox 4">
            <a:extLst>
              <a:ext uri="{FF2B5EF4-FFF2-40B4-BE49-F238E27FC236}">
                <a16:creationId xmlns:a16="http://schemas.microsoft.com/office/drawing/2014/main" id="{ABF10769-0425-88E7-9D72-FE2D0563AE6E}"/>
              </a:ext>
            </a:extLst>
          </p:cNvPr>
          <p:cNvSpPr txBox="1"/>
          <p:nvPr/>
        </p:nvSpPr>
        <p:spPr>
          <a:xfrm>
            <a:off x="2089353" y="3239251"/>
            <a:ext cx="8013291" cy="1077218"/>
          </a:xfrm>
          <a:prstGeom prst="rect">
            <a:avLst/>
          </a:prstGeom>
          <a:noFill/>
        </p:spPr>
        <p:txBody>
          <a:bodyPr wrap="square">
            <a:spAutoFit/>
          </a:bodyPr>
          <a:lstStyle/>
          <a:p>
            <a:pPr algn="ctr"/>
            <a:r>
              <a:rPr lang="en-US" sz="3200" dirty="0"/>
              <a:t>log⁡(</a:t>
            </a:r>
            <a:r>
              <a:rPr lang="el-GR" sz="3200" dirty="0"/>
              <a:t>λ</a:t>
            </a:r>
            <a:r>
              <a:rPr lang="en-US" sz="3200" baseline="-25000" dirty="0" err="1"/>
              <a:t>ij</a:t>
            </a:r>
            <a:r>
              <a:rPr lang="en-US" sz="3200" dirty="0"/>
              <a:t>)=</a:t>
            </a:r>
            <a:r>
              <a:rPr lang="el-GR" sz="3200" dirty="0"/>
              <a:t>β</a:t>
            </a:r>
            <a:r>
              <a:rPr lang="el-GR" sz="3200" baseline="-25000" dirty="0"/>
              <a:t>0</a:t>
            </a:r>
            <a:r>
              <a:rPr lang="el-GR" sz="3200" dirty="0"/>
              <a:t>+β</a:t>
            </a:r>
            <a:r>
              <a:rPr lang="el-GR" sz="3200" baseline="-25000" dirty="0"/>
              <a:t>1</a:t>
            </a:r>
            <a:r>
              <a:rPr lang="el-GR" sz="3200" dirty="0"/>
              <a:t>(</a:t>
            </a:r>
            <a:r>
              <a:rPr lang="en-US" sz="3200" dirty="0" err="1"/>
              <a:t>lead</a:t>
            </a:r>
            <a:r>
              <a:rPr lang="en-US" sz="3200" baseline="-25000" dirty="0" err="1"/>
              <a:t>i</a:t>
            </a:r>
            <a:r>
              <a:rPr lang="en-US" sz="3200" dirty="0"/>
              <a:t>*</a:t>
            </a:r>
            <a:r>
              <a:rPr lang="en-US" sz="3200" dirty="0" err="1"/>
              <a:t>spray</a:t>
            </a:r>
            <a:r>
              <a:rPr lang="en-US" sz="3200" baseline="-25000" dirty="0" err="1"/>
              <a:t>j</a:t>
            </a:r>
            <a:r>
              <a:rPr lang="en-US" sz="3200" dirty="0"/>
              <a:t>)</a:t>
            </a:r>
          </a:p>
          <a:p>
            <a:pPr algn="ctr"/>
            <a:r>
              <a:rPr lang="en-US" sz="3200" dirty="0" err="1"/>
              <a:t>y</a:t>
            </a:r>
            <a:r>
              <a:rPr lang="en-US" sz="3200" baseline="-25000" dirty="0" err="1"/>
              <a:t>ij</a:t>
            </a:r>
            <a:r>
              <a:rPr lang="en-US" sz="3200" baseline="-25000" dirty="0"/>
              <a:t> </a:t>
            </a:r>
            <a:r>
              <a:rPr lang="en-US" sz="3200" dirty="0"/>
              <a:t>~ Poisson(</a:t>
            </a:r>
            <a:r>
              <a:rPr lang="el-GR" sz="3200" dirty="0"/>
              <a:t>λ</a:t>
            </a:r>
            <a:r>
              <a:rPr lang="en-US" sz="3200" baseline="-25000" dirty="0" err="1"/>
              <a:t>ij</a:t>
            </a:r>
            <a:r>
              <a:rPr lang="en-US" sz="3200" dirty="0"/>
              <a:t>) </a:t>
            </a:r>
            <a:endParaRPr lang="en-US" sz="3200" baseline="-25000" dirty="0"/>
          </a:p>
        </p:txBody>
      </p:sp>
      <p:sp>
        <p:nvSpPr>
          <p:cNvPr id="6" name="Freeform: Shape 5">
            <a:extLst>
              <a:ext uri="{FF2B5EF4-FFF2-40B4-BE49-F238E27FC236}">
                <a16:creationId xmlns:a16="http://schemas.microsoft.com/office/drawing/2014/main" id="{3B1514E9-C4BC-2EEF-A62B-182FC8CC5B74}"/>
              </a:ext>
            </a:extLst>
          </p:cNvPr>
          <p:cNvSpPr/>
          <p:nvPr/>
        </p:nvSpPr>
        <p:spPr>
          <a:xfrm>
            <a:off x="4542503" y="2369575"/>
            <a:ext cx="314632"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2E1F06D-8691-01E3-EAFA-14C226E03AB2}"/>
              </a:ext>
            </a:extLst>
          </p:cNvPr>
          <p:cNvSpPr/>
          <p:nvPr/>
        </p:nvSpPr>
        <p:spPr>
          <a:xfrm flipH="1">
            <a:off x="6322142" y="2345719"/>
            <a:ext cx="678426"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A2B7E388-61BB-8C17-1715-B682A3BAD53F}"/>
              </a:ext>
            </a:extLst>
          </p:cNvPr>
          <p:cNvSpPr/>
          <p:nvPr/>
        </p:nvSpPr>
        <p:spPr>
          <a:xfrm>
            <a:off x="7551174" y="2359742"/>
            <a:ext cx="1592917" cy="1794691"/>
          </a:xfrm>
          <a:custGeom>
            <a:avLst/>
            <a:gdLst>
              <a:gd name="connsiteX0" fmla="*/ 0 w 1592917"/>
              <a:gd name="connsiteY0" fmla="*/ 1720645 h 1794691"/>
              <a:gd name="connsiteX1" fmla="*/ 1524000 w 1592917"/>
              <a:gd name="connsiteY1" fmla="*/ 1592826 h 1794691"/>
              <a:gd name="connsiteX2" fmla="*/ 1189703 w 1592917"/>
              <a:gd name="connsiteY2" fmla="*/ 0 h 1794691"/>
            </a:gdLst>
            <a:ahLst/>
            <a:cxnLst>
              <a:cxn ang="0">
                <a:pos x="connsiteX0" y="connsiteY0"/>
              </a:cxn>
              <a:cxn ang="0">
                <a:pos x="connsiteX1" y="connsiteY1"/>
              </a:cxn>
              <a:cxn ang="0">
                <a:pos x="connsiteX2" y="connsiteY2"/>
              </a:cxn>
            </a:cxnLst>
            <a:rect l="l" t="t" r="r" b="b"/>
            <a:pathLst>
              <a:path w="1592917" h="1794691">
                <a:moveTo>
                  <a:pt x="0" y="1720645"/>
                </a:moveTo>
                <a:cubicBezTo>
                  <a:pt x="662858" y="1800122"/>
                  <a:pt x="1325716" y="1879600"/>
                  <a:pt x="1524000" y="1592826"/>
                </a:cubicBezTo>
                <a:cubicBezTo>
                  <a:pt x="1722284" y="1306052"/>
                  <a:pt x="1455993" y="653026"/>
                  <a:pt x="1189703" y="0"/>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DBA4930-49D7-70A8-D3C2-B4B944A88FA9}"/>
                  </a:ext>
                </a:extLst>
              </p14:cNvPr>
              <p14:cNvContentPartPr/>
              <p14:nvPr/>
            </p14:nvContentPartPr>
            <p14:xfrm>
              <a:off x="7393564" y="2133588"/>
              <a:ext cx="2143800" cy="20160"/>
            </p14:xfrm>
          </p:contentPart>
        </mc:Choice>
        <mc:Fallback xmlns="">
          <p:pic>
            <p:nvPicPr>
              <p:cNvPr id="9" name="Ink 8">
                <a:extLst>
                  <a:ext uri="{FF2B5EF4-FFF2-40B4-BE49-F238E27FC236}">
                    <a16:creationId xmlns:a16="http://schemas.microsoft.com/office/drawing/2014/main" id="{2DBA4930-49D7-70A8-D3C2-B4B944A88FA9}"/>
                  </a:ext>
                </a:extLst>
              </p:cNvPr>
              <p:cNvPicPr/>
              <p:nvPr/>
            </p:nvPicPr>
            <p:blipFill>
              <a:blip r:embed="rId4"/>
              <a:stretch>
                <a:fillRect/>
              </a:stretch>
            </p:blipFill>
            <p:spPr>
              <a:xfrm>
                <a:off x="7339564" y="2025588"/>
                <a:ext cx="2251440" cy="235800"/>
              </a:xfrm>
              <a:prstGeom prst="rect">
                <a:avLst/>
              </a:prstGeom>
            </p:spPr>
          </p:pic>
        </mc:Fallback>
      </mc:AlternateContent>
    </p:spTree>
    <p:extLst>
      <p:ext uri="{BB962C8B-B14F-4D97-AF65-F5344CB8AC3E}">
        <p14:creationId xmlns:p14="http://schemas.microsoft.com/office/powerpoint/2010/main" val="3990796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299</TotalTime>
  <Words>1391</Words>
  <Application>Microsoft Office PowerPoint</Application>
  <PresentationFormat>Widescreen</PresentationFormat>
  <Paragraphs>183</Paragraphs>
  <Slides>35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1" baseType="lpstr">
      <vt:lpstr>Aptos</vt:lpstr>
      <vt:lpstr>Aptos Display</vt:lpstr>
      <vt:lpstr>Arial</vt:lpstr>
      <vt:lpstr>ElsevierSans</vt:lpstr>
      <vt:lpstr>Office Theme</vt:lpstr>
      <vt:lpstr>Packager Shell Object</vt:lpstr>
      <vt:lpstr>Worked example in R</vt:lpstr>
      <vt:lpstr>Beall webworm data</vt:lpstr>
      <vt:lpstr>Beall webworm data</vt:lpstr>
      <vt:lpstr>Beall webworm data</vt:lpstr>
      <vt:lpstr>Steps for constructing and interpreting a GLMM</vt:lpstr>
      <vt:lpstr>Step 1: Setting up a basic model in R</vt:lpstr>
      <vt:lpstr>Step 2: Examine residuals (check assumptions)</vt:lpstr>
      <vt:lpstr>Step 2: Examine residuals</vt:lpstr>
      <vt:lpstr>Step 1b. Setting up a GLM in R</vt:lpstr>
      <vt:lpstr>Step 2b. Check resids and overdisperion</vt:lpstr>
      <vt:lpstr>What is overdispersion?</vt:lpstr>
      <vt:lpstr>Processes that generate overdispersion</vt:lpstr>
      <vt:lpstr>What are consequences of overdispersion?</vt:lpstr>
      <vt:lpstr>How to remedy overdisperion?</vt:lpstr>
      <vt:lpstr>Step 1c. Update the GLM to correct overdisp.</vt:lpstr>
      <vt:lpstr>Step 2c. Check resids and overdisperion</vt:lpstr>
      <vt:lpstr>Looks good! What did we miss?</vt:lpstr>
      <vt:lpstr>Step 1d. Update the GLM to correct overdisp.</vt:lpstr>
      <vt:lpstr>2d. Check residuals</vt:lpstr>
      <vt:lpstr>The block is good… but is it the best?</vt:lpstr>
      <vt:lpstr>The block is good… but is it the best?</vt:lpstr>
      <vt:lpstr>3. Check random effects and model basics</vt:lpstr>
      <vt:lpstr>3. Check random effects and model basics</vt:lpstr>
      <vt:lpstr>3. Check random effects and model basics</vt:lpstr>
      <vt:lpstr>Step 4. Check significance</vt:lpstr>
      <vt:lpstr>Where do p-values come from?</vt:lpstr>
      <vt:lpstr>A note about p-values</vt:lpstr>
      <vt:lpstr>Step 5. Calculate treatment means</vt:lpstr>
      <vt:lpstr>Step 5. Calculate treatment means (backtransformed)</vt:lpstr>
      <vt:lpstr>Step 6. Conduct contrasts</vt:lpstr>
      <vt:lpstr>Step 6. Conduct contrasts - letters</vt:lpstr>
      <vt:lpstr>Step 6. Conduct contrasts</vt:lpstr>
      <vt:lpstr>7. Calculate R2m and R2c</vt:lpstr>
      <vt:lpstr>Step 8. Make graphs</vt:lpstr>
      <vt:lpstr>Steps for constructing and interpreting a GLMM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Hahn, Phil</dc:creator>
  <cp:lastModifiedBy>Hahn, Phil</cp:lastModifiedBy>
  <cp:revision>1</cp:revision>
  <dcterms:created xsi:type="dcterms:W3CDTF">2025-05-22T19:02:00Z</dcterms:created>
  <dcterms:modified xsi:type="dcterms:W3CDTF">2025-05-23T21:00:03Z</dcterms:modified>
</cp:coreProperties>
</file>