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7529F7-8688-41BE-AC0C-8757FB6971D3}" v="1" dt="2021-05-31T03:44:19.7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6" autoAdjust="0"/>
    <p:restoredTop sz="94660"/>
  </p:normalViewPr>
  <p:slideViewPr>
    <p:cSldViewPr snapToGrid="0">
      <p:cViewPr varScale="1">
        <p:scale>
          <a:sx n="68" d="100"/>
          <a:sy n="68" d="100"/>
        </p:scale>
        <p:origin x="3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CC08B-DE69-491C-BF1D-CA8F69A9B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40A4B-6529-4EA3-BC76-4D625E676192}" type="datetimeFigureOut">
              <a:rPr lang="en-US"/>
              <a:pPr>
                <a:defRPr/>
              </a:pPr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F4068-A2F5-49F8-B3E9-D2CBAFB1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60808-047D-477A-899D-9C63C3CBE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DB3E68-BEB7-4082-AD50-E615B04B3F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2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81752-5846-4146-A115-757B7956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1E38DC-1D0A-4FCE-ACE1-0D9EC5E1C180}" type="datetimeFigureOut">
              <a:rPr lang="en-US"/>
              <a:pPr>
                <a:defRPr/>
              </a:pPr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B2D95-99E6-4AE0-BD0A-A98C6E38D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ED322-A1DB-41BE-AED3-9520B3DD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821AC-24AF-49A8-B59E-A73D994ED6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8C239-A471-43AE-8F80-09DDBE67E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3E59F-A441-487D-8870-8BE371AF0AD0}" type="datetimeFigureOut">
              <a:rPr lang="en-US"/>
              <a:pPr>
                <a:defRPr/>
              </a:pPr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E12-77AA-4D12-B7A0-B45B6977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56E5C-E9B8-4271-8663-1155EA37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815CE-C5DC-4EB0-9022-78AFC4B79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4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57BED-0019-43A7-AFCA-E9E5220AB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2B136-AECA-4BCB-9348-7F12DEFFED82}" type="datetimeFigureOut">
              <a:rPr lang="en-US"/>
              <a:pPr>
                <a:defRPr/>
              </a:pPr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ED4A8-EEB2-422B-92E3-E3C71F31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1CCDC-AE43-4522-B298-2F00257D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24FEF-A856-4C7D-B9A9-7127A4924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25671-C158-4F7D-83FA-3F39EF09A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3D084-33C0-4EEB-8D08-AAE0BCFE0062}" type="datetimeFigureOut">
              <a:rPr lang="en-US"/>
              <a:pPr>
                <a:defRPr/>
              </a:pPr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D3FEE-8A40-4632-9ED2-03AC8C86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27BB7-F49B-4022-AE1A-5796F2D80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4A688-5D8B-434C-ADA2-746B35388B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9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FCBA007-D614-4C9B-9BA8-2E643352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D1033-BF15-4274-B943-61C9B7A1BB57}" type="datetimeFigureOut">
              <a:rPr lang="en-US"/>
              <a:pPr>
                <a:defRPr/>
              </a:pPr>
              <a:t>6/22/2021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BA81A58-BC08-4B7D-B901-37A79B141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073954F-E6FB-4F08-919C-C92384D9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D10A3-2AF4-4511-B224-0D4C9CF63E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6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62B96C1-C43A-495E-B98F-34F60846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17A92-0064-4BE9-A5AD-FCAB0B151306}" type="datetimeFigureOut">
              <a:rPr lang="en-US"/>
              <a:pPr>
                <a:defRPr/>
              </a:pPr>
              <a:t>6/22/2021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5463E5E-A1A9-4EE4-B426-206DE6A5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F93D18D-2846-422B-8B10-8F9DAFF7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BC7E2-7ACC-46C7-A12E-B919A7B4A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6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28410EB-DDAB-4F68-893F-19B20E167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17B73-6104-4380-A8D0-2E467C0BFAD4}" type="datetimeFigureOut">
              <a:rPr lang="en-US"/>
              <a:pPr>
                <a:defRPr/>
              </a:pPr>
              <a:t>6/22/2021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67F7401-62A3-4414-8EF6-442C11F3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6DED04E-F3CB-4948-BBEE-E588A6BF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3846C-CCCD-46F7-8F03-86E709C07B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7E32DA2-7813-4420-BF33-71D6945D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4B470-5FED-46EA-9E19-A9072B39EB7B}" type="datetimeFigureOut">
              <a:rPr lang="en-US"/>
              <a:pPr>
                <a:defRPr/>
              </a:pPr>
              <a:t>6/22/2021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1B1047D-36CD-4633-9CB5-17540ECD1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F359E95-6586-4FC9-82A1-F443F6551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33D68-196B-451A-9F13-FA96B9A753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2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46216A8-910C-4409-9044-BDC6D9887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4BF0-F80A-4C48-9524-02EC3075DE93}" type="datetimeFigureOut">
              <a:rPr lang="en-US"/>
              <a:pPr>
                <a:defRPr/>
              </a:pPr>
              <a:t>6/22/2021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1FF0798-1338-4BE3-874A-AC4C17C4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B1E25C2-F282-47F3-9C00-F24268AF4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906C8-0A3A-4CDA-8819-BF34675F4A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0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6E4AF31-2B99-426E-BEE9-F7229BE77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96FEA-27E9-46AE-8A30-C0A54FEAADFB}" type="datetimeFigureOut">
              <a:rPr lang="en-US"/>
              <a:pPr>
                <a:defRPr/>
              </a:pPr>
              <a:t>6/22/2021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9E792D2-57FF-497A-B231-29BA3A89C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471892-931E-4147-8EA0-741E7D24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AE42E-2294-46E3-95EA-D02C2E6D42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9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73DFE15-23FF-4541-8828-7C3CE9E2A8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3CCBA0E-FFA6-4BD6-93C0-FEF5185FAB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B225-D6DE-4FBD-8292-260190329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B4B01A6-B0A7-48EB-8029-038AB50D1A61}" type="datetimeFigureOut">
              <a:rPr lang="en-US"/>
              <a:pPr>
                <a:defRPr/>
              </a:pPr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DE038-3110-430C-9A35-7157B9235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FD7E5-6E45-4FF2-893B-B36CFCD4F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E917B24-85F7-4C2D-8847-2610F972E7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ED9067AA-165D-4138-A611-ACC431612BC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Đề thi C-Advance</a:t>
            </a:r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id="{5E50B2E9-BD71-4867-AA92-4476E65C802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1A62C8C6-C9DE-468E-B9D4-F20195F4A2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01160780-0A45-4517-8E58-D649C45B62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D900111-FB92-484C-9911-208EF240F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70" y="117680"/>
            <a:ext cx="10888662" cy="617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35682E74-3FFC-47F8-A53D-B8EA9C9AED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5C833900-A8D9-461A-A8BD-3A1CBBBE29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33C70DAA-CE43-4575-93FF-D7F78ADAA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846138"/>
            <a:ext cx="11569700" cy="516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45E4BABA-FE79-4F2D-8E6C-979FDD7EFF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466682D6-FD9D-45E2-A3AD-97D45537B3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53AAB9C-9D20-4961-A803-8C5C49D44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038" y="1825625"/>
            <a:ext cx="473392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2283F28EC1DB449696E2F29AE54265" ma:contentTypeVersion="8" ma:contentTypeDescription="Create a new document." ma:contentTypeScope="" ma:versionID="9e0f2cbbe44ff4a238933f0390941863">
  <xsd:schema xmlns:xsd="http://www.w3.org/2001/XMLSchema" xmlns:xs="http://www.w3.org/2001/XMLSchema" xmlns:p="http://schemas.microsoft.com/office/2006/metadata/properties" xmlns:ns2="049b0f24-08d8-4edb-bd43-4c9b8d234f39" xmlns:ns3="e88a3939-53e8-4fe4-a153-578d3936af64" targetNamespace="http://schemas.microsoft.com/office/2006/metadata/properties" ma:root="true" ma:fieldsID="9c86db84c444b19122c61ba13fc22fab" ns2:_="" ns3:_="">
    <xsd:import namespace="049b0f24-08d8-4edb-bd43-4c9b8d234f39"/>
    <xsd:import namespace="e88a3939-53e8-4fe4-a153-578d3936af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9b0f24-08d8-4edb-bd43-4c9b8d234f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8a3939-53e8-4fe4-a153-578d3936af6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C1CE25-59EF-4525-A1F1-2BB522E979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68151D-5569-40D6-8B4A-78EEF7E19D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9b0f24-08d8-4edb-bd43-4c9b8d234f39"/>
    <ds:schemaRef ds:uri="e88a3939-53e8-4fe4-a153-578d3936af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Đề thi C-Advance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thi C-Advance</dc:title>
  <dc:creator>Do Quoc Huy</dc:creator>
  <cp:lastModifiedBy>Do Quoc Huy</cp:lastModifiedBy>
  <cp:revision>4</cp:revision>
  <dcterms:created xsi:type="dcterms:W3CDTF">2021-05-31T01:42:17Z</dcterms:created>
  <dcterms:modified xsi:type="dcterms:W3CDTF">2021-06-22T14:19:59Z</dcterms:modified>
</cp:coreProperties>
</file>