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Light" panose="00000400000000000000" pitchFamily="2" charset="0"/>
      <p:regular r:id="rId18"/>
      <p:bold r:id="rId19"/>
      <p:italic r:id="rId20"/>
      <p:boldItalic r:id="rId21"/>
    </p:embeddedFont>
    <p:embeddedFont>
      <p:font typeface="Poppins Medium" panose="000006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fd5a80f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cfd5a80f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fd5a80fd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cfd5a80fd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fd5a80fd0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cfd5a80fd0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fd5a80fd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cfd5a80fd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fd5a80fd0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cfd5a80fd0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fd5a80fd0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cfd5a80fd0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21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fd5a80fd0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cfd5a80fd0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56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27414" y="3333741"/>
            <a:ext cx="1390544" cy="517059"/>
            <a:chOff x="4927414" y="3333741"/>
            <a:chExt cx="1390544" cy="51705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927414" y="3333741"/>
              <a:ext cx="1390544" cy="517058"/>
              <a:chOff x="9854827" y="6667482"/>
              <a:chExt cx="2781088" cy="103411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9854827" y="7094432"/>
                <a:ext cx="533086" cy="581361"/>
              </a:xfrm>
              <a:custGeom>
                <a:avLst/>
                <a:gdLst/>
                <a:ahLst/>
                <a:cxnLst/>
                <a:rect l="l" t="t" r="r" b="b"/>
                <a:pathLst>
                  <a:path w="533086" h="581361" extrusionOk="0">
                    <a:moveTo>
                      <a:pt x="514441" y="510752"/>
                    </a:moveTo>
                    <a:cubicBezTo>
                      <a:pt x="506765" y="501445"/>
                      <a:pt x="502816" y="489852"/>
                      <a:pt x="500035" y="478316"/>
                    </a:cubicBezTo>
                    <a:cubicBezTo>
                      <a:pt x="490190" y="414726"/>
                      <a:pt x="498644" y="349687"/>
                      <a:pt x="502927" y="285875"/>
                    </a:cubicBezTo>
                    <a:cubicBezTo>
                      <a:pt x="506710" y="228471"/>
                      <a:pt x="512161" y="171346"/>
                      <a:pt x="521227" y="114556"/>
                    </a:cubicBezTo>
                    <a:cubicBezTo>
                      <a:pt x="524231" y="94994"/>
                      <a:pt x="528180" y="75599"/>
                      <a:pt x="529571" y="55815"/>
                    </a:cubicBezTo>
                    <a:cubicBezTo>
                      <a:pt x="530294" y="47343"/>
                      <a:pt x="530794" y="38036"/>
                      <a:pt x="526067" y="30568"/>
                    </a:cubicBezTo>
                    <a:cubicBezTo>
                      <a:pt x="513551" y="13013"/>
                      <a:pt x="491469" y="5377"/>
                      <a:pt x="471167" y="1086"/>
                    </a:cubicBezTo>
                    <a:cubicBezTo>
                      <a:pt x="437626" y="-7106"/>
                      <a:pt x="426390" y="33912"/>
                      <a:pt x="418993" y="58713"/>
                    </a:cubicBezTo>
                    <a:cubicBezTo>
                      <a:pt x="405810" y="24772"/>
                      <a:pt x="371713" y="7495"/>
                      <a:pt x="337171" y="3538"/>
                    </a:cubicBezTo>
                    <a:cubicBezTo>
                      <a:pt x="304910" y="-1255"/>
                      <a:pt x="271648" y="-1756"/>
                      <a:pt x="239665" y="5656"/>
                    </a:cubicBezTo>
                    <a:cubicBezTo>
                      <a:pt x="191606" y="16301"/>
                      <a:pt x="149389" y="46786"/>
                      <a:pt x="114569" y="80727"/>
                    </a:cubicBezTo>
                    <a:cubicBezTo>
                      <a:pt x="86702" y="111379"/>
                      <a:pt x="64786" y="146769"/>
                      <a:pt x="42815" y="181879"/>
                    </a:cubicBezTo>
                    <a:cubicBezTo>
                      <a:pt x="10053" y="237555"/>
                      <a:pt x="-737" y="303597"/>
                      <a:pt x="153" y="367521"/>
                    </a:cubicBezTo>
                    <a:cubicBezTo>
                      <a:pt x="-1516" y="409041"/>
                      <a:pt x="10554" y="449893"/>
                      <a:pt x="33860" y="484223"/>
                    </a:cubicBezTo>
                    <a:cubicBezTo>
                      <a:pt x="69848" y="539063"/>
                      <a:pt x="104390" y="579803"/>
                      <a:pt x="174864" y="580583"/>
                    </a:cubicBezTo>
                    <a:cubicBezTo>
                      <a:pt x="239943" y="585711"/>
                      <a:pt x="290059" y="565369"/>
                      <a:pt x="338951" y="523570"/>
                    </a:cubicBezTo>
                    <a:cubicBezTo>
                      <a:pt x="362369" y="506293"/>
                      <a:pt x="381781" y="483165"/>
                      <a:pt x="395242" y="457305"/>
                    </a:cubicBezTo>
                    <a:cubicBezTo>
                      <a:pt x="392516" y="497209"/>
                      <a:pt x="396465" y="538562"/>
                      <a:pt x="430340" y="564979"/>
                    </a:cubicBezTo>
                    <a:cubicBezTo>
                      <a:pt x="464325" y="590504"/>
                      <a:pt x="479121" y="581642"/>
                      <a:pt x="510937" y="559907"/>
                    </a:cubicBezTo>
                    <a:cubicBezTo>
                      <a:pt x="520226" y="553442"/>
                      <a:pt x="536468" y="547423"/>
                      <a:pt x="532463" y="533267"/>
                    </a:cubicBezTo>
                    <a:cubicBezTo>
                      <a:pt x="529793" y="523570"/>
                      <a:pt x="520727" y="517997"/>
                      <a:pt x="514441" y="510752"/>
                    </a:cubicBezTo>
                    <a:close/>
                    <a:moveTo>
                      <a:pt x="369878" y="272388"/>
                    </a:moveTo>
                    <a:cubicBezTo>
                      <a:pt x="356695" y="326726"/>
                      <a:pt x="340286" y="383182"/>
                      <a:pt x="300961" y="424758"/>
                    </a:cubicBezTo>
                    <a:cubicBezTo>
                      <a:pt x="275263" y="457194"/>
                      <a:pt x="242112" y="477591"/>
                      <a:pt x="200117" y="480991"/>
                    </a:cubicBezTo>
                    <a:cubicBezTo>
                      <a:pt x="100385" y="485784"/>
                      <a:pt x="117461" y="351025"/>
                      <a:pt x="127918" y="284927"/>
                    </a:cubicBezTo>
                    <a:cubicBezTo>
                      <a:pt x="134426" y="249036"/>
                      <a:pt x="151614" y="216656"/>
                      <a:pt x="171972" y="186840"/>
                    </a:cubicBezTo>
                    <a:cubicBezTo>
                      <a:pt x="209350" y="126426"/>
                      <a:pt x="265418" y="81451"/>
                      <a:pt x="339619" y="105527"/>
                    </a:cubicBezTo>
                    <a:cubicBezTo>
                      <a:pt x="366373" y="122302"/>
                      <a:pt x="372103" y="133337"/>
                      <a:pt x="374439" y="164937"/>
                    </a:cubicBezTo>
                    <a:cubicBezTo>
                      <a:pt x="380057" y="200661"/>
                      <a:pt x="377109" y="237109"/>
                      <a:pt x="369878" y="272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0409986" y="6942633"/>
                <a:ext cx="182196" cy="273054"/>
              </a:xfrm>
              <a:custGeom>
                <a:avLst/>
                <a:gdLst/>
                <a:ahLst/>
                <a:cxnLst/>
                <a:rect l="l" t="t" r="r" b="b"/>
                <a:pathLst>
                  <a:path w="182196" h="273054" extrusionOk="0">
                    <a:moveTo>
                      <a:pt x="166199" y="238434"/>
                    </a:moveTo>
                    <a:cubicBezTo>
                      <a:pt x="173819" y="210066"/>
                      <a:pt x="135829" y="208506"/>
                      <a:pt x="117084" y="203991"/>
                    </a:cubicBezTo>
                    <a:cubicBezTo>
                      <a:pt x="131379" y="183036"/>
                      <a:pt x="149624" y="164868"/>
                      <a:pt x="161582" y="142241"/>
                    </a:cubicBezTo>
                    <a:cubicBezTo>
                      <a:pt x="175377" y="116103"/>
                      <a:pt x="183609" y="86286"/>
                      <a:pt x="181996" y="56581"/>
                    </a:cubicBezTo>
                    <a:cubicBezTo>
                      <a:pt x="180494" y="23644"/>
                      <a:pt x="144395" y="-7956"/>
                      <a:pt x="111578" y="1797"/>
                    </a:cubicBezTo>
                    <a:cubicBezTo>
                      <a:pt x="107295" y="2912"/>
                      <a:pt x="101565" y="1630"/>
                      <a:pt x="98506" y="5420"/>
                    </a:cubicBezTo>
                    <a:cubicBezTo>
                      <a:pt x="61739" y="7928"/>
                      <a:pt x="27698" y="31112"/>
                      <a:pt x="8508" y="62099"/>
                    </a:cubicBezTo>
                    <a:cubicBezTo>
                      <a:pt x="4114" y="71183"/>
                      <a:pt x="-2894" y="81493"/>
                      <a:pt x="1277" y="91859"/>
                    </a:cubicBezTo>
                    <a:cubicBezTo>
                      <a:pt x="9398" y="107687"/>
                      <a:pt x="28811" y="117552"/>
                      <a:pt x="46221" y="117385"/>
                    </a:cubicBezTo>
                    <a:cubicBezTo>
                      <a:pt x="65744" y="113372"/>
                      <a:pt x="72141" y="89965"/>
                      <a:pt x="88717" y="80880"/>
                    </a:cubicBezTo>
                    <a:cubicBezTo>
                      <a:pt x="96559" y="75530"/>
                      <a:pt x="107128" y="78985"/>
                      <a:pt x="109964" y="88125"/>
                    </a:cubicBezTo>
                    <a:cubicBezTo>
                      <a:pt x="112801" y="97711"/>
                      <a:pt x="108574" y="107687"/>
                      <a:pt x="104680" y="116381"/>
                    </a:cubicBezTo>
                    <a:cubicBezTo>
                      <a:pt x="89384" y="148650"/>
                      <a:pt x="49947" y="156285"/>
                      <a:pt x="27531" y="181643"/>
                    </a:cubicBezTo>
                    <a:cubicBezTo>
                      <a:pt x="19244" y="193180"/>
                      <a:pt x="20189" y="208450"/>
                      <a:pt x="18576" y="221993"/>
                    </a:cubicBezTo>
                    <a:cubicBezTo>
                      <a:pt x="17464" y="233919"/>
                      <a:pt x="15183" y="248577"/>
                      <a:pt x="27587" y="255376"/>
                    </a:cubicBezTo>
                    <a:cubicBezTo>
                      <a:pt x="42883" y="264126"/>
                      <a:pt x="61183" y="265631"/>
                      <a:pt x="78426" y="267247"/>
                    </a:cubicBezTo>
                    <a:cubicBezTo>
                      <a:pt x="98784" y="269922"/>
                      <a:pt x="118642" y="271371"/>
                      <a:pt x="139222" y="272987"/>
                    </a:cubicBezTo>
                    <a:cubicBezTo>
                      <a:pt x="157911" y="274436"/>
                      <a:pt x="161916" y="252255"/>
                      <a:pt x="166199" y="238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0533636" y="7156889"/>
                <a:ext cx="389935" cy="426569"/>
              </a:xfrm>
              <a:custGeom>
                <a:avLst/>
                <a:gdLst/>
                <a:ahLst/>
                <a:cxnLst/>
                <a:rect l="l" t="t" r="r" b="b"/>
                <a:pathLst>
                  <a:path w="389935" h="426569" extrusionOk="0">
                    <a:moveTo>
                      <a:pt x="381126" y="182957"/>
                    </a:moveTo>
                    <a:cubicBezTo>
                      <a:pt x="375285" y="179334"/>
                      <a:pt x="368221" y="179055"/>
                      <a:pt x="361546" y="178164"/>
                    </a:cubicBezTo>
                    <a:cubicBezTo>
                      <a:pt x="337629" y="175266"/>
                      <a:pt x="313599" y="173092"/>
                      <a:pt x="290015" y="167798"/>
                    </a:cubicBezTo>
                    <a:cubicBezTo>
                      <a:pt x="284564" y="127392"/>
                      <a:pt x="292240" y="87488"/>
                      <a:pt x="294632" y="46526"/>
                    </a:cubicBezTo>
                    <a:cubicBezTo>
                      <a:pt x="294743" y="36828"/>
                      <a:pt x="298359" y="25961"/>
                      <a:pt x="293130" y="17099"/>
                    </a:cubicBezTo>
                    <a:cubicBezTo>
                      <a:pt x="280893" y="-3967"/>
                      <a:pt x="218373" y="-289"/>
                      <a:pt x="195735" y="1272"/>
                    </a:cubicBezTo>
                    <a:cubicBezTo>
                      <a:pt x="184666" y="3724"/>
                      <a:pt x="183664" y="20610"/>
                      <a:pt x="194122" y="24623"/>
                    </a:cubicBezTo>
                    <a:cubicBezTo>
                      <a:pt x="185055" y="70379"/>
                      <a:pt x="181829" y="116970"/>
                      <a:pt x="176044" y="163172"/>
                    </a:cubicBezTo>
                    <a:cubicBezTo>
                      <a:pt x="170704" y="169470"/>
                      <a:pt x="159747" y="167909"/>
                      <a:pt x="152126" y="169247"/>
                    </a:cubicBezTo>
                    <a:cubicBezTo>
                      <a:pt x="140112" y="169860"/>
                      <a:pt x="128097" y="170194"/>
                      <a:pt x="116083" y="169470"/>
                    </a:cubicBezTo>
                    <a:cubicBezTo>
                      <a:pt x="92165" y="167853"/>
                      <a:pt x="67858" y="167352"/>
                      <a:pt x="42939" y="164900"/>
                    </a:cubicBezTo>
                    <a:cubicBezTo>
                      <a:pt x="21301" y="161834"/>
                      <a:pt x="8508" y="166237"/>
                      <a:pt x="3947" y="189366"/>
                    </a:cubicBezTo>
                    <a:cubicBezTo>
                      <a:pt x="1277" y="202909"/>
                      <a:pt x="665" y="216730"/>
                      <a:pt x="220" y="230551"/>
                    </a:cubicBezTo>
                    <a:cubicBezTo>
                      <a:pt x="-558" y="239023"/>
                      <a:pt x="498" y="248330"/>
                      <a:pt x="7118" y="254405"/>
                    </a:cubicBezTo>
                    <a:cubicBezTo>
                      <a:pt x="37321" y="279651"/>
                      <a:pt x="117251" y="271403"/>
                      <a:pt x="157355" y="274134"/>
                    </a:cubicBezTo>
                    <a:cubicBezTo>
                      <a:pt x="161360" y="314037"/>
                      <a:pt x="152627" y="355112"/>
                      <a:pt x="154574" y="395851"/>
                    </a:cubicBezTo>
                    <a:cubicBezTo>
                      <a:pt x="151125" y="419036"/>
                      <a:pt x="173541" y="424274"/>
                      <a:pt x="191785" y="425501"/>
                    </a:cubicBezTo>
                    <a:cubicBezTo>
                      <a:pt x="212866" y="426114"/>
                      <a:pt x="235727" y="428789"/>
                      <a:pt x="255974" y="422324"/>
                    </a:cubicBezTo>
                    <a:cubicBezTo>
                      <a:pt x="275108" y="407555"/>
                      <a:pt x="270881" y="371720"/>
                      <a:pt x="273217" y="349650"/>
                    </a:cubicBezTo>
                    <a:cubicBezTo>
                      <a:pt x="274274" y="329865"/>
                      <a:pt x="275164" y="310136"/>
                      <a:pt x="277945" y="289961"/>
                    </a:cubicBezTo>
                    <a:cubicBezTo>
                      <a:pt x="307759" y="285614"/>
                      <a:pt x="338129" y="284332"/>
                      <a:pt x="368110" y="281490"/>
                    </a:cubicBezTo>
                    <a:cubicBezTo>
                      <a:pt x="387578" y="278815"/>
                      <a:pt x="387355" y="255185"/>
                      <a:pt x="388357" y="239914"/>
                    </a:cubicBezTo>
                    <a:cubicBezTo>
                      <a:pt x="389135" y="228991"/>
                      <a:pt x="389525" y="218068"/>
                      <a:pt x="389803" y="207144"/>
                    </a:cubicBezTo>
                    <a:cubicBezTo>
                      <a:pt x="390359" y="198283"/>
                      <a:pt x="389469" y="187972"/>
                      <a:pt x="381126" y="182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1024380" y="6667482"/>
                <a:ext cx="441179" cy="1034117"/>
              </a:xfrm>
              <a:custGeom>
                <a:avLst/>
                <a:gdLst/>
                <a:ahLst/>
                <a:cxnLst/>
                <a:rect l="l" t="t" r="r" b="b"/>
                <a:pathLst>
                  <a:path w="441179" h="1034117" extrusionOk="0">
                    <a:moveTo>
                      <a:pt x="215107" y="517819"/>
                    </a:moveTo>
                    <a:cubicBezTo>
                      <a:pt x="196974" y="512859"/>
                      <a:pt x="178841" y="507955"/>
                      <a:pt x="160708" y="503162"/>
                    </a:cubicBezTo>
                    <a:cubicBezTo>
                      <a:pt x="154590" y="498313"/>
                      <a:pt x="156258" y="487836"/>
                      <a:pt x="154868" y="480758"/>
                    </a:cubicBezTo>
                    <a:cubicBezTo>
                      <a:pt x="154756" y="420679"/>
                      <a:pt x="177673" y="363164"/>
                      <a:pt x="180510" y="303197"/>
                    </a:cubicBezTo>
                    <a:cubicBezTo>
                      <a:pt x="187351" y="231248"/>
                      <a:pt x="189354" y="160914"/>
                      <a:pt x="196418" y="88575"/>
                    </a:cubicBezTo>
                    <a:cubicBezTo>
                      <a:pt x="197864" y="64944"/>
                      <a:pt x="210657" y="33066"/>
                      <a:pt x="187518" y="16402"/>
                    </a:cubicBezTo>
                    <a:cubicBezTo>
                      <a:pt x="161097" y="-1766"/>
                      <a:pt x="108812" y="-9011"/>
                      <a:pt x="85228" y="16737"/>
                    </a:cubicBezTo>
                    <a:cubicBezTo>
                      <a:pt x="82002" y="23759"/>
                      <a:pt x="77051" y="36633"/>
                      <a:pt x="86173" y="41036"/>
                    </a:cubicBezTo>
                    <a:cubicBezTo>
                      <a:pt x="62089" y="181702"/>
                      <a:pt x="53356" y="324431"/>
                      <a:pt x="43956" y="466658"/>
                    </a:cubicBezTo>
                    <a:cubicBezTo>
                      <a:pt x="37281" y="531474"/>
                      <a:pt x="28548" y="596067"/>
                      <a:pt x="23375" y="661050"/>
                    </a:cubicBezTo>
                    <a:cubicBezTo>
                      <a:pt x="15922" y="747155"/>
                      <a:pt x="5910" y="833149"/>
                      <a:pt x="459" y="919422"/>
                    </a:cubicBezTo>
                    <a:cubicBezTo>
                      <a:pt x="-42" y="935472"/>
                      <a:pt x="-209" y="951523"/>
                      <a:pt x="347" y="967574"/>
                    </a:cubicBezTo>
                    <a:cubicBezTo>
                      <a:pt x="570" y="978497"/>
                      <a:pt x="848" y="990256"/>
                      <a:pt x="8580" y="998783"/>
                    </a:cubicBezTo>
                    <a:cubicBezTo>
                      <a:pt x="37170" y="1026148"/>
                      <a:pt x="79999" y="1031888"/>
                      <a:pt x="117990" y="1034117"/>
                    </a:cubicBezTo>
                    <a:cubicBezTo>
                      <a:pt x="212549" y="1033783"/>
                      <a:pt x="321959" y="998672"/>
                      <a:pt x="379417" y="919477"/>
                    </a:cubicBezTo>
                    <a:cubicBezTo>
                      <a:pt x="404002" y="884088"/>
                      <a:pt x="421857" y="844351"/>
                      <a:pt x="429978" y="801939"/>
                    </a:cubicBezTo>
                    <a:cubicBezTo>
                      <a:pt x="448779" y="735786"/>
                      <a:pt x="446776" y="657984"/>
                      <a:pt x="401722" y="602754"/>
                    </a:cubicBezTo>
                    <a:cubicBezTo>
                      <a:pt x="357836" y="544403"/>
                      <a:pt x="280742" y="536155"/>
                      <a:pt x="215107" y="517819"/>
                    </a:cubicBezTo>
                    <a:close/>
                    <a:moveTo>
                      <a:pt x="160541" y="636472"/>
                    </a:moveTo>
                    <a:cubicBezTo>
                      <a:pt x="165047" y="636751"/>
                      <a:pt x="169663" y="634521"/>
                      <a:pt x="171944" y="630453"/>
                    </a:cubicBezTo>
                    <a:cubicBezTo>
                      <a:pt x="172166" y="630007"/>
                      <a:pt x="172389" y="629617"/>
                      <a:pt x="172611" y="629227"/>
                    </a:cubicBezTo>
                    <a:cubicBezTo>
                      <a:pt x="225119" y="627499"/>
                      <a:pt x="277460" y="651631"/>
                      <a:pt x="310389" y="692817"/>
                    </a:cubicBezTo>
                    <a:cubicBezTo>
                      <a:pt x="330135" y="721407"/>
                      <a:pt x="343207" y="753063"/>
                      <a:pt x="334808" y="788508"/>
                    </a:cubicBezTo>
                    <a:cubicBezTo>
                      <a:pt x="329635" y="815148"/>
                      <a:pt x="312725" y="836604"/>
                      <a:pt x="292145" y="853324"/>
                    </a:cubicBezTo>
                    <a:cubicBezTo>
                      <a:pt x="267615" y="876620"/>
                      <a:pt x="237635" y="895680"/>
                      <a:pt x="203148" y="898132"/>
                    </a:cubicBezTo>
                    <a:cubicBezTo>
                      <a:pt x="184181" y="897185"/>
                      <a:pt x="162822" y="897240"/>
                      <a:pt x="146413" y="886763"/>
                    </a:cubicBezTo>
                    <a:cubicBezTo>
                      <a:pt x="139683" y="879350"/>
                      <a:pt x="143187" y="867368"/>
                      <a:pt x="142742" y="858172"/>
                    </a:cubicBezTo>
                    <a:cubicBezTo>
                      <a:pt x="144188" y="826573"/>
                      <a:pt x="147748" y="795251"/>
                      <a:pt x="149584" y="763262"/>
                    </a:cubicBezTo>
                    <a:cubicBezTo>
                      <a:pt x="149584" y="763373"/>
                      <a:pt x="149584" y="763429"/>
                      <a:pt x="149584" y="763540"/>
                    </a:cubicBezTo>
                    <a:cubicBezTo>
                      <a:pt x="149584" y="763819"/>
                      <a:pt x="149528" y="764042"/>
                      <a:pt x="149528" y="764320"/>
                    </a:cubicBezTo>
                    <a:cubicBezTo>
                      <a:pt x="153978" y="721797"/>
                      <a:pt x="159318" y="679330"/>
                      <a:pt x="160541" y="636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1386636" y="6929183"/>
                <a:ext cx="177561" cy="261912"/>
              </a:xfrm>
              <a:custGeom>
                <a:avLst/>
                <a:gdLst/>
                <a:ahLst/>
                <a:cxnLst/>
                <a:rect l="l" t="t" r="r" b="b"/>
                <a:pathLst>
                  <a:path w="177561" h="261912" extrusionOk="0">
                    <a:moveTo>
                      <a:pt x="107270" y="2429"/>
                    </a:moveTo>
                    <a:cubicBezTo>
                      <a:pt x="62494" y="-8383"/>
                      <a:pt x="22668" y="28567"/>
                      <a:pt x="10598" y="69530"/>
                    </a:cubicBezTo>
                    <a:cubicBezTo>
                      <a:pt x="6593" y="81457"/>
                      <a:pt x="-3085" y="93439"/>
                      <a:pt x="975" y="106536"/>
                    </a:cubicBezTo>
                    <a:cubicBezTo>
                      <a:pt x="8150" y="125819"/>
                      <a:pt x="38465" y="130277"/>
                      <a:pt x="54429" y="119967"/>
                    </a:cubicBezTo>
                    <a:cubicBezTo>
                      <a:pt x="72117" y="108876"/>
                      <a:pt x="78680" y="88869"/>
                      <a:pt x="92197" y="73654"/>
                    </a:cubicBezTo>
                    <a:cubicBezTo>
                      <a:pt x="101208" y="78614"/>
                      <a:pt x="98593" y="92380"/>
                      <a:pt x="95868" y="100628"/>
                    </a:cubicBezTo>
                    <a:cubicBezTo>
                      <a:pt x="82685" y="151288"/>
                      <a:pt x="17718" y="176423"/>
                      <a:pt x="16216" y="230650"/>
                    </a:cubicBezTo>
                    <a:cubicBezTo>
                      <a:pt x="20221" y="248763"/>
                      <a:pt x="42692" y="251159"/>
                      <a:pt x="58100" y="251995"/>
                    </a:cubicBezTo>
                    <a:cubicBezTo>
                      <a:pt x="86912" y="253723"/>
                      <a:pt x="115336" y="259017"/>
                      <a:pt x="143982" y="261860"/>
                    </a:cubicBezTo>
                    <a:cubicBezTo>
                      <a:pt x="167621" y="263364"/>
                      <a:pt x="173795" y="232322"/>
                      <a:pt x="173462" y="213875"/>
                    </a:cubicBezTo>
                    <a:cubicBezTo>
                      <a:pt x="168734" y="191526"/>
                      <a:pt x="139699" y="194480"/>
                      <a:pt x="122678" y="187960"/>
                    </a:cubicBezTo>
                    <a:cubicBezTo>
                      <a:pt x="125682" y="173469"/>
                      <a:pt x="134637" y="161208"/>
                      <a:pt x="141924" y="148613"/>
                    </a:cubicBezTo>
                    <a:cubicBezTo>
                      <a:pt x="157442" y="122308"/>
                      <a:pt x="173017" y="94609"/>
                      <a:pt x="176743" y="63845"/>
                    </a:cubicBezTo>
                    <a:cubicBezTo>
                      <a:pt x="183808" y="25725"/>
                      <a:pt x="143815" y="-9720"/>
                      <a:pt x="107270" y="2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635446" y="7226882"/>
                <a:ext cx="328050" cy="119679"/>
              </a:xfrm>
              <a:custGeom>
                <a:avLst/>
                <a:gdLst/>
                <a:ahLst/>
                <a:cxnLst/>
                <a:rect l="l" t="t" r="r" b="b"/>
                <a:pathLst>
                  <a:path w="328050" h="119679" extrusionOk="0">
                    <a:moveTo>
                      <a:pt x="54308" y="116754"/>
                    </a:moveTo>
                    <a:cubicBezTo>
                      <a:pt x="99807" y="119317"/>
                      <a:pt x="145196" y="115082"/>
                      <a:pt x="190639" y="115249"/>
                    </a:cubicBezTo>
                    <a:cubicBezTo>
                      <a:pt x="225849" y="118871"/>
                      <a:pt x="261503" y="117590"/>
                      <a:pt x="296823" y="119652"/>
                    </a:cubicBezTo>
                    <a:cubicBezTo>
                      <a:pt x="324746" y="120878"/>
                      <a:pt x="322410" y="81921"/>
                      <a:pt x="325803" y="62527"/>
                    </a:cubicBezTo>
                    <a:cubicBezTo>
                      <a:pt x="325747" y="48092"/>
                      <a:pt x="334647" y="26468"/>
                      <a:pt x="317404" y="19000"/>
                    </a:cubicBezTo>
                    <a:cubicBezTo>
                      <a:pt x="297880" y="11421"/>
                      <a:pt x="275965" y="14765"/>
                      <a:pt x="255496" y="12424"/>
                    </a:cubicBezTo>
                    <a:cubicBezTo>
                      <a:pt x="219063" y="8802"/>
                      <a:pt x="183909" y="9637"/>
                      <a:pt x="147254" y="6684"/>
                    </a:cubicBezTo>
                    <a:cubicBezTo>
                      <a:pt x="112712" y="3563"/>
                      <a:pt x="78115" y="-506"/>
                      <a:pt x="43350" y="52"/>
                    </a:cubicBezTo>
                    <a:cubicBezTo>
                      <a:pt x="35007" y="107"/>
                      <a:pt x="26775" y="609"/>
                      <a:pt x="18654" y="2671"/>
                    </a:cubicBezTo>
                    <a:cubicBezTo>
                      <a:pt x="10032" y="4733"/>
                      <a:pt x="6750" y="16437"/>
                      <a:pt x="12869" y="22734"/>
                    </a:cubicBezTo>
                    <a:cubicBezTo>
                      <a:pt x="8085" y="26524"/>
                      <a:pt x="8864" y="34215"/>
                      <a:pt x="7696" y="39788"/>
                    </a:cubicBezTo>
                    <a:cubicBezTo>
                      <a:pt x="5749" y="55895"/>
                      <a:pt x="3413" y="72001"/>
                      <a:pt x="521" y="87996"/>
                    </a:cubicBezTo>
                    <a:cubicBezTo>
                      <a:pt x="-4986" y="117924"/>
                      <a:pt x="34562" y="115695"/>
                      <a:pt x="54308" y="1167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1619376" y="7407127"/>
                <a:ext cx="369217" cy="115412"/>
              </a:xfrm>
              <a:custGeom>
                <a:avLst/>
                <a:gdLst/>
                <a:ahLst/>
                <a:cxnLst/>
                <a:rect l="l" t="t" r="r" b="b"/>
                <a:pathLst>
                  <a:path w="369217" h="115412" extrusionOk="0">
                    <a:moveTo>
                      <a:pt x="300601" y="7009"/>
                    </a:moveTo>
                    <a:cubicBezTo>
                      <a:pt x="238470" y="5058"/>
                      <a:pt x="176284" y="7511"/>
                      <a:pt x="114153" y="5783"/>
                    </a:cubicBezTo>
                    <a:cubicBezTo>
                      <a:pt x="93350" y="3721"/>
                      <a:pt x="68598" y="2160"/>
                      <a:pt x="46850" y="1157"/>
                    </a:cubicBezTo>
                    <a:cubicBezTo>
                      <a:pt x="39786" y="990"/>
                      <a:pt x="31498" y="-1964"/>
                      <a:pt x="25212" y="2272"/>
                    </a:cubicBezTo>
                    <a:cubicBezTo>
                      <a:pt x="15478" y="-4082"/>
                      <a:pt x="3075" y="7399"/>
                      <a:pt x="8303" y="17654"/>
                    </a:cubicBezTo>
                    <a:cubicBezTo>
                      <a:pt x="5355" y="38776"/>
                      <a:pt x="2351" y="59954"/>
                      <a:pt x="683" y="81243"/>
                    </a:cubicBezTo>
                    <a:cubicBezTo>
                      <a:pt x="-2710" y="96012"/>
                      <a:pt x="6913" y="108050"/>
                      <a:pt x="21374" y="110670"/>
                    </a:cubicBezTo>
                    <a:cubicBezTo>
                      <a:pt x="84562" y="119085"/>
                      <a:pt x="149029" y="113345"/>
                      <a:pt x="212661" y="115184"/>
                    </a:cubicBezTo>
                    <a:cubicBezTo>
                      <a:pt x="253767" y="115073"/>
                      <a:pt x="294928" y="114515"/>
                      <a:pt x="336144" y="114850"/>
                    </a:cubicBezTo>
                    <a:cubicBezTo>
                      <a:pt x="357225" y="117748"/>
                      <a:pt x="365346" y="94508"/>
                      <a:pt x="367182" y="77509"/>
                    </a:cubicBezTo>
                    <a:cubicBezTo>
                      <a:pt x="374691" y="10855"/>
                      <a:pt x="363344" y="10297"/>
                      <a:pt x="300601" y="70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2090376" y="7126397"/>
                <a:ext cx="366536" cy="503619"/>
              </a:xfrm>
              <a:custGeom>
                <a:avLst/>
                <a:gdLst/>
                <a:ahLst/>
                <a:cxnLst/>
                <a:rect l="l" t="t" r="r" b="b"/>
                <a:pathLst>
                  <a:path w="366536" h="503619" extrusionOk="0">
                    <a:moveTo>
                      <a:pt x="305900" y="286569"/>
                    </a:moveTo>
                    <a:cubicBezTo>
                      <a:pt x="260011" y="278766"/>
                      <a:pt x="260845" y="341297"/>
                      <a:pt x="241655" y="367825"/>
                    </a:cubicBezTo>
                    <a:cubicBezTo>
                      <a:pt x="223578" y="383319"/>
                      <a:pt x="184253" y="384823"/>
                      <a:pt x="168122" y="365485"/>
                    </a:cubicBezTo>
                    <a:cubicBezTo>
                      <a:pt x="147486" y="338399"/>
                      <a:pt x="131745" y="305629"/>
                      <a:pt x="127963" y="271577"/>
                    </a:cubicBezTo>
                    <a:cubicBezTo>
                      <a:pt x="126461" y="228329"/>
                      <a:pt x="137307" y="183799"/>
                      <a:pt x="157887" y="145846"/>
                    </a:cubicBezTo>
                    <a:cubicBezTo>
                      <a:pt x="171905" y="120767"/>
                      <a:pt x="193820" y="114414"/>
                      <a:pt x="220463" y="123498"/>
                    </a:cubicBezTo>
                    <a:cubicBezTo>
                      <a:pt x="239764" y="129294"/>
                      <a:pt x="255172" y="146404"/>
                      <a:pt x="276531" y="144230"/>
                    </a:cubicBezTo>
                    <a:cubicBezTo>
                      <a:pt x="292717" y="143394"/>
                      <a:pt x="308069" y="137431"/>
                      <a:pt x="322809" y="131077"/>
                    </a:cubicBezTo>
                    <a:cubicBezTo>
                      <a:pt x="332098" y="127065"/>
                      <a:pt x="343000" y="123331"/>
                      <a:pt x="349286" y="114915"/>
                    </a:cubicBezTo>
                    <a:cubicBezTo>
                      <a:pt x="367474" y="84876"/>
                      <a:pt x="344113" y="42241"/>
                      <a:pt x="311017" y="35330"/>
                    </a:cubicBezTo>
                    <a:cubicBezTo>
                      <a:pt x="292439" y="18499"/>
                      <a:pt x="268188" y="9137"/>
                      <a:pt x="243992" y="3898"/>
                    </a:cubicBezTo>
                    <a:cubicBezTo>
                      <a:pt x="98816" y="-28817"/>
                      <a:pt x="809" y="151587"/>
                      <a:pt x="85" y="276091"/>
                    </a:cubicBezTo>
                    <a:cubicBezTo>
                      <a:pt x="-1305" y="326194"/>
                      <a:pt x="14269" y="375628"/>
                      <a:pt x="46975" y="413860"/>
                    </a:cubicBezTo>
                    <a:cubicBezTo>
                      <a:pt x="82296" y="470037"/>
                      <a:pt x="147097" y="501581"/>
                      <a:pt x="212398" y="503587"/>
                    </a:cubicBezTo>
                    <a:cubicBezTo>
                      <a:pt x="255561" y="504646"/>
                      <a:pt x="294775" y="479679"/>
                      <a:pt x="322420" y="448190"/>
                    </a:cubicBezTo>
                    <a:cubicBezTo>
                      <a:pt x="342222" y="424393"/>
                      <a:pt x="353179" y="394465"/>
                      <a:pt x="360410" y="364649"/>
                    </a:cubicBezTo>
                    <a:cubicBezTo>
                      <a:pt x="376763" y="305629"/>
                      <a:pt x="360967" y="297771"/>
                      <a:pt x="305900" y="286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2430426" y="6913536"/>
                <a:ext cx="205490" cy="258044"/>
              </a:xfrm>
              <a:custGeom>
                <a:avLst/>
                <a:gdLst/>
                <a:ahLst/>
                <a:cxnLst/>
                <a:rect l="l" t="t" r="r" b="b"/>
                <a:pathLst>
                  <a:path w="205490" h="258044" extrusionOk="0">
                    <a:moveTo>
                      <a:pt x="204916" y="206337"/>
                    </a:moveTo>
                    <a:cubicBezTo>
                      <a:pt x="196239" y="185661"/>
                      <a:pt x="166092" y="188391"/>
                      <a:pt x="148070" y="180923"/>
                    </a:cubicBezTo>
                    <a:cubicBezTo>
                      <a:pt x="161976" y="123854"/>
                      <a:pt x="226665" y="52908"/>
                      <a:pt x="147235" y="12670"/>
                    </a:cubicBezTo>
                    <a:cubicBezTo>
                      <a:pt x="119369" y="-2991"/>
                      <a:pt x="84938" y="-3102"/>
                      <a:pt x="55124" y="6706"/>
                    </a:cubicBezTo>
                    <a:cubicBezTo>
                      <a:pt x="25700" y="18912"/>
                      <a:pt x="10848" y="49898"/>
                      <a:pt x="2727" y="78990"/>
                    </a:cubicBezTo>
                    <a:cubicBezTo>
                      <a:pt x="-4837" y="94930"/>
                      <a:pt x="4285" y="109643"/>
                      <a:pt x="18413" y="117724"/>
                    </a:cubicBezTo>
                    <a:cubicBezTo>
                      <a:pt x="27424" y="123464"/>
                      <a:pt x="37380" y="129650"/>
                      <a:pt x="48505" y="128870"/>
                    </a:cubicBezTo>
                    <a:cubicBezTo>
                      <a:pt x="79320" y="125471"/>
                      <a:pt x="81378" y="84675"/>
                      <a:pt x="106742" y="72971"/>
                    </a:cubicBezTo>
                    <a:cubicBezTo>
                      <a:pt x="118312" y="106355"/>
                      <a:pt x="90055" y="138122"/>
                      <a:pt x="71700" y="163535"/>
                    </a:cubicBezTo>
                    <a:cubicBezTo>
                      <a:pt x="58517" y="183487"/>
                      <a:pt x="40384" y="203439"/>
                      <a:pt x="45001" y="229243"/>
                    </a:cubicBezTo>
                    <a:cubicBezTo>
                      <a:pt x="44611" y="252594"/>
                      <a:pt x="64079" y="256496"/>
                      <a:pt x="83269" y="256997"/>
                    </a:cubicBezTo>
                    <a:cubicBezTo>
                      <a:pt x="108967" y="258446"/>
                      <a:pt x="134720" y="257777"/>
                      <a:pt x="160418" y="257945"/>
                    </a:cubicBezTo>
                    <a:cubicBezTo>
                      <a:pt x="172155" y="258279"/>
                      <a:pt x="185838" y="258390"/>
                      <a:pt x="193236" y="247634"/>
                    </a:cubicBezTo>
                    <a:cubicBezTo>
                      <a:pt x="200800" y="235763"/>
                      <a:pt x="207531" y="220604"/>
                      <a:pt x="204916" y="2063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4927414" y="3547216"/>
              <a:ext cx="266543" cy="290681"/>
            </a:xfrm>
            <a:custGeom>
              <a:avLst/>
              <a:gdLst/>
              <a:ahLst/>
              <a:cxnLst/>
              <a:rect l="l" t="t" r="r" b="b"/>
              <a:pathLst>
                <a:path w="533086" h="581361" extrusionOk="0">
                  <a:moveTo>
                    <a:pt x="174864" y="580583"/>
                  </a:moveTo>
                  <a:cubicBezTo>
                    <a:pt x="104390" y="579803"/>
                    <a:pt x="69848" y="539063"/>
                    <a:pt x="33860" y="484223"/>
                  </a:cubicBezTo>
                  <a:cubicBezTo>
                    <a:pt x="10554" y="449893"/>
                    <a:pt x="-1516" y="409041"/>
                    <a:pt x="153" y="367521"/>
                  </a:cubicBezTo>
                  <a:cubicBezTo>
                    <a:pt x="-737" y="303597"/>
                    <a:pt x="10053" y="237555"/>
                    <a:pt x="42815" y="181879"/>
                  </a:cubicBezTo>
                  <a:cubicBezTo>
                    <a:pt x="64786" y="146769"/>
                    <a:pt x="86702" y="111379"/>
                    <a:pt x="114569" y="80727"/>
                  </a:cubicBezTo>
                  <a:cubicBezTo>
                    <a:pt x="149389" y="46786"/>
                    <a:pt x="191606" y="16301"/>
                    <a:pt x="239665" y="5656"/>
                  </a:cubicBezTo>
                  <a:cubicBezTo>
                    <a:pt x="271648" y="-1756"/>
                    <a:pt x="304910" y="-1255"/>
                    <a:pt x="337171" y="3538"/>
                  </a:cubicBezTo>
                  <a:cubicBezTo>
                    <a:pt x="371713" y="7495"/>
                    <a:pt x="405810" y="24772"/>
                    <a:pt x="418993" y="58713"/>
                  </a:cubicBezTo>
                  <a:cubicBezTo>
                    <a:pt x="426390" y="33912"/>
                    <a:pt x="437626" y="-7106"/>
                    <a:pt x="471167" y="1086"/>
                  </a:cubicBezTo>
                  <a:cubicBezTo>
                    <a:pt x="491469" y="5377"/>
                    <a:pt x="513551" y="13013"/>
                    <a:pt x="526067" y="30568"/>
                  </a:cubicBezTo>
                  <a:cubicBezTo>
                    <a:pt x="530794" y="38036"/>
                    <a:pt x="530294" y="47343"/>
                    <a:pt x="529571" y="55815"/>
                  </a:cubicBezTo>
                  <a:cubicBezTo>
                    <a:pt x="528180" y="75599"/>
                    <a:pt x="524231" y="94994"/>
                    <a:pt x="521227" y="114556"/>
                  </a:cubicBezTo>
                  <a:cubicBezTo>
                    <a:pt x="512161" y="171346"/>
                    <a:pt x="506710" y="228471"/>
                    <a:pt x="502927" y="285875"/>
                  </a:cubicBezTo>
                  <a:cubicBezTo>
                    <a:pt x="498644" y="349687"/>
                    <a:pt x="490190" y="414726"/>
                    <a:pt x="500035" y="478316"/>
                  </a:cubicBezTo>
                  <a:cubicBezTo>
                    <a:pt x="502816" y="489852"/>
                    <a:pt x="506765" y="501445"/>
                    <a:pt x="514441" y="510752"/>
                  </a:cubicBezTo>
                  <a:cubicBezTo>
                    <a:pt x="520727" y="517997"/>
                    <a:pt x="529793" y="523570"/>
                    <a:pt x="532463" y="533267"/>
                  </a:cubicBezTo>
                  <a:cubicBezTo>
                    <a:pt x="536468" y="547423"/>
                    <a:pt x="520226" y="553442"/>
                    <a:pt x="510937" y="559907"/>
                  </a:cubicBezTo>
                  <a:cubicBezTo>
                    <a:pt x="479121" y="581642"/>
                    <a:pt x="464325" y="590504"/>
                    <a:pt x="430340" y="564979"/>
                  </a:cubicBezTo>
                  <a:cubicBezTo>
                    <a:pt x="396465" y="538562"/>
                    <a:pt x="392516" y="497209"/>
                    <a:pt x="395242" y="457305"/>
                  </a:cubicBezTo>
                  <a:cubicBezTo>
                    <a:pt x="381781" y="483165"/>
                    <a:pt x="362369" y="506293"/>
                    <a:pt x="338951" y="523570"/>
                  </a:cubicBezTo>
                  <a:cubicBezTo>
                    <a:pt x="290059" y="565369"/>
                    <a:pt x="239943" y="585711"/>
                    <a:pt x="174864" y="580583"/>
                  </a:cubicBezTo>
                  <a:close/>
                  <a:moveTo>
                    <a:pt x="194054" y="556396"/>
                  </a:moveTo>
                  <a:cubicBezTo>
                    <a:pt x="227261" y="556340"/>
                    <a:pt x="261580" y="548315"/>
                    <a:pt x="289447" y="529645"/>
                  </a:cubicBezTo>
                  <a:cubicBezTo>
                    <a:pt x="309749" y="513984"/>
                    <a:pt x="332110" y="500386"/>
                    <a:pt x="349075" y="480935"/>
                  </a:cubicBezTo>
                  <a:cubicBezTo>
                    <a:pt x="373549" y="454686"/>
                    <a:pt x="385063" y="419630"/>
                    <a:pt x="400192" y="388254"/>
                  </a:cubicBezTo>
                  <a:cubicBezTo>
                    <a:pt x="406088" y="382123"/>
                    <a:pt x="417213" y="384241"/>
                    <a:pt x="420328" y="392211"/>
                  </a:cubicBezTo>
                  <a:cubicBezTo>
                    <a:pt x="422886" y="398397"/>
                    <a:pt x="421718" y="405252"/>
                    <a:pt x="421551" y="411772"/>
                  </a:cubicBezTo>
                  <a:cubicBezTo>
                    <a:pt x="420439" y="439025"/>
                    <a:pt x="419271" y="466334"/>
                    <a:pt x="419994" y="493642"/>
                  </a:cubicBezTo>
                  <a:cubicBezTo>
                    <a:pt x="420606" y="503005"/>
                    <a:pt x="422219" y="512368"/>
                    <a:pt x="426780" y="520672"/>
                  </a:cubicBezTo>
                  <a:cubicBezTo>
                    <a:pt x="434456" y="537614"/>
                    <a:pt x="448862" y="551101"/>
                    <a:pt x="466773" y="556340"/>
                  </a:cubicBezTo>
                  <a:cubicBezTo>
                    <a:pt x="480456" y="552383"/>
                    <a:pt x="491580" y="542184"/>
                    <a:pt x="503817" y="535162"/>
                  </a:cubicBezTo>
                  <a:cubicBezTo>
                    <a:pt x="458207" y="495147"/>
                    <a:pt x="472224" y="398620"/>
                    <a:pt x="473948" y="342609"/>
                  </a:cubicBezTo>
                  <a:cubicBezTo>
                    <a:pt x="478676" y="285317"/>
                    <a:pt x="481123" y="227802"/>
                    <a:pt x="488632" y="170845"/>
                  </a:cubicBezTo>
                  <a:cubicBezTo>
                    <a:pt x="492637" y="128990"/>
                    <a:pt x="502594" y="87749"/>
                    <a:pt x="505486" y="45783"/>
                  </a:cubicBezTo>
                  <a:cubicBezTo>
                    <a:pt x="499646" y="32965"/>
                    <a:pt x="481290" y="29621"/>
                    <a:pt x="468719" y="25831"/>
                  </a:cubicBezTo>
                  <a:cubicBezTo>
                    <a:pt x="456093" y="20425"/>
                    <a:pt x="452199" y="40210"/>
                    <a:pt x="448417" y="47845"/>
                  </a:cubicBezTo>
                  <a:cubicBezTo>
                    <a:pt x="442799" y="59047"/>
                    <a:pt x="442744" y="83903"/>
                    <a:pt x="428448" y="86523"/>
                  </a:cubicBezTo>
                  <a:cubicBezTo>
                    <a:pt x="426613" y="91260"/>
                    <a:pt x="422497" y="88529"/>
                    <a:pt x="421162" y="85018"/>
                  </a:cubicBezTo>
                  <a:cubicBezTo>
                    <a:pt x="417825" y="83067"/>
                    <a:pt x="415544" y="79445"/>
                    <a:pt x="415266" y="75544"/>
                  </a:cubicBezTo>
                  <a:cubicBezTo>
                    <a:pt x="406088" y="62056"/>
                    <a:pt x="397912" y="47901"/>
                    <a:pt x="384284" y="38593"/>
                  </a:cubicBezTo>
                  <a:cubicBezTo>
                    <a:pt x="339786" y="13570"/>
                    <a:pt x="269033" y="17248"/>
                    <a:pt x="221976" y="34079"/>
                  </a:cubicBezTo>
                  <a:cubicBezTo>
                    <a:pt x="189270" y="48179"/>
                    <a:pt x="158566" y="70360"/>
                    <a:pt x="133369" y="94994"/>
                  </a:cubicBezTo>
                  <a:cubicBezTo>
                    <a:pt x="105892" y="125423"/>
                    <a:pt x="84087" y="160813"/>
                    <a:pt x="62673" y="195701"/>
                  </a:cubicBezTo>
                  <a:cubicBezTo>
                    <a:pt x="23959" y="260684"/>
                    <a:pt x="5270" y="398174"/>
                    <a:pt x="49601" y="462878"/>
                  </a:cubicBezTo>
                  <a:cubicBezTo>
                    <a:pt x="89594" y="524629"/>
                    <a:pt x="114958" y="558848"/>
                    <a:pt x="194054" y="556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74898" y="3585547"/>
              <a:ext cx="153522" cy="214648"/>
            </a:xfrm>
            <a:custGeom>
              <a:avLst/>
              <a:gdLst/>
              <a:ahLst/>
              <a:cxnLst/>
              <a:rect l="l" t="t" r="r" b="b"/>
              <a:pathLst>
                <a:path w="307044" h="429296" extrusionOk="0">
                  <a:moveTo>
                    <a:pt x="99528" y="429297"/>
                  </a:moveTo>
                  <a:cubicBezTo>
                    <a:pt x="-20673" y="428182"/>
                    <a:pt x="-6211" y="269793"/>
                    <a:pt x="12479" y="187422"/>
                  </a:cubicBezTo>
                  <a:cubicBezTo>
                    <a:pt x="22046" y="148131"/>
                    <a:pt x="44239" y="113633"/>
                    <a:pt x="67545" y="81142"/>
                  </a:cubicBezTo>
                  <a:cubicBezTo>
                    <a:pt x="105202" y="20729"/>
                    <a:pt x="180682" y="-20346"/>
                    <a:pt x="250099" y="10530"/>
                  </a:cubicBezTo>
                  <a:cubicBezTo>
                    <a:pt x="261836" y="7520"/>
                    <a:pt x="272849" y="17719"/>
                    <a:pt x="280915" y="25076"/>
                  </a:cubicBezTo>
                  <a:cubicBezTo>
                    <a:pt x="297546" y="41126"/>
                    <a:pt x="301940" y="63976"/>
                    <a:pt x="303664" y="86102"/>
                  </a:cubicBezTo>
                  <a:cubicBezTo>
                    <a:pt x="305611" y="101484"/>
                    <a:pt x="307502" y="116866"/>
                    <a:pt x="306946" y="132359"/>
                  </a:cubicBezTo>
                  <a:cubicBezTo>
                    <a:pt x="306334" y="187422"/>
                    <a:pt x="290704" y="241314"/>
                    <a:pt x="270902" y="292253"/>
                  </a:cubicBezTo>
                  <a:cubicBezTo>
                    <a:pt x="251601" y="336894"/>
                    <a:pt x="219785" y="376965"/>
                    <a:pt x="180404" y="405444"/>
                  </a:cubicBezTo>
                  <a:cubicBezTo>
                    <a:pt x="156153" y="419990"/>
                    <a:pt x="127785" y="428461"/>
                    <a:pt x="99528" y="429297"/>
                  </a:cubicBezTo>
                  <a:close/>
                  <a:moveTo>
                    <a:pt x="105146" y="404329"/>
                  </a:moveTo>
                  <a:cubicBezTo>
                    <a:pt x="147142" y="400930"/>
                    <a:pt x="180293" y="380532"/>
                    <a:pt x="205991" y="348096"/>
                  </a:cubicBezTo>
                  <a:cubicBezTo>
                    <a:pt x="245316" y="306520"/>
                    <a:pt x="261725" y="250064"/>
                    <a:pt x="274907" y="195726"/>
                  </a:cubicBezTo>
                  <a:cubicBezTo>
                    <a:pt x="282138" y="160448"/>
                    <a:pt x="285086" y="123999"/>
                    <a:pt x="279468" y="88275"/>
                  </a:cubicBezTo>
                  <a:cubicBezTo>
                    <a:pt x="277132" y="56675"/>
                    <a:pt x="271403" y="45641"/>
                    <a:pt x="244648" y="28865"/>
                  </a:cubicBezTo>
                  <a:cubicBezTo>
                    <a:pt x="170448" y="4789"/>
                    <a:pt x="114380" y="49765"/>
                    <a:pt x="77001" y="110178"/>
                  </a:cubicBezTo>
                  <a:cubicBezTo>
                    <a:pt x="56643" y="139994"/>
                    <a:pt x="39456" y="172374"/>
                    <a:pt x="32948" y="208265"/>
                  </a:cubicBezTo>
                  <a:cubicBezTo>
                    <a:pt x="22491" y="274363"/>
                    <a:pt x="5415" y="409122"/>
                    <a:pt x="105146" y="404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04993" y="3471316"/>
              <a:ext cx="91098" cy="136527"/>
            </a:xfrm>
            <a:custGeom>
              <a:avLst/>
              <a:gdLst/>
              <a:ahLst/>
              <a:cxnLst/>
              <a:rect l="l" t="t" r="r" b="b"/>
              <a:pathLst>
                <a:path w="182196" h="273054" extrusionOk="0">
                  <a:moveTo>
                    <a:pt x="139222" y="272987"/>
                  </a:moveTo>
                  <a:cubicBezTo>
                    <a:pt x="118642" y="271371"/>
                    <a:pt x="98784" y="269922"/>
                    <a:pt x="78426" y="267247"/>
                  </a:cubicBezTo>
                  <a:cubicBezTo>
                    <a:pt x="61183" y="265631"/>
                    <a:pt x="42883" y="264126"/>
                    <a:pt x="27587" y="255376"/>
                  </a:cubicBezTo>
                  <a:cubicBezTo>
                    <a:pt x="15183" y="248577"/>
                    <a:pt x="17464" y="233919"/>
                    <a:pt x="18576" y="221993"/>
                  </a:cubicBezTo>
                  <a:cubicBezTo>
                    <a:pt x="20189" y="208450"/>
                    <a:pt x="19244" y="193180"/>
                    <a:pt x="27531" y="181643"/>
                  </a:cubicBezTo>
                  <a:cubicBezTo>
                    <a:pt x="49947" y="156285"/>
                    <a:pt x="89384" y="148650"/>
                    <a:pt x="104680" y="116381"/>
                  </a:cubicBezTo>
                  <a:cubicBezTo>
                    <a:pt x="108574" y="107687"/>
                    <a:pt x="112801" y="97711"/>
                    <a:pt x="109964" y="88125"/>
                  </a:cubicBezTo>
                  <a:cubicBezTo>
                    <a:pt x="107128" y="78985"/>
                    <a:pt x="96559" y="75530"/>
                    <a:pt x="88717" y="80880"/>
                  </a:cubicBezTo>
                  <a:cubicBezTo>
                    <a:pt x="72141" y="89965"/>
                    <a:pt x="65744" y="113372"/>
                    <a:pt x="46221" y="117385"/>
                  </a:cubicBezTo>
                  <a:cubicBezTo>
                    <a:pt x="28811" y="117552"/>
                    <a:pt x="9398" y="107687"/>
                    <a:pt x="1277" y="91859"/>
                  </a:cubicBezTo>
                  <a:cubicBezTo>
                    <a:pt x="-2894" y="81493"/>
                    <a:pt x="4114" y="71183"/>
                    <a:pt x="8508" y="62099"/>
                  </a:cubicBezTo>
                  <a:cubicBezTo>
                    <a:pt x="27698" y="31112"/>
                    <a:pt x="61739" y="7928"/>
                    <a:pt x="98506" y="5420"/>
                  </a:cubicBezTo>
                  <a:cubicBezTo>
                    <a:pt x="101565" y="1630"/>
                    <a:pt x="107295" y="2912"/>
                    <a:pt x="111578" y="1797"/>
                  </a:cubicBezTo>
                  <a:cubicBezTo>
                    <a:pt x="144395" y="-7956"/>
                    <a:pt x="180494" y="23644"/>
                    <a:pt x="181996" y="56581"/>
                  </a:cubicBezTo>
                  <a:cubicBezTo>
                    <a:pt x="183609" y="86286"/>
                    <a:pt x="175377" y="116103"/>
                    <a:pt x="161582" y="142241"/>
                  </a:cubicBezTo>
                  <a:cubicBezTo>
                    <a:pt x="149624" y="164868"/>
                    <a:pt x="131379" y="183036"/>
                    <a:pt x="117084" y="203991"/>
                  </a:cubicBezTo>
                  <a:cubicBezTo>
                    <a:pt x="135829" y="208506"/>
                    <a:pt x="173819" y="210066"/>
                    <a:pt x="166199" y="238434"/>
                  </a:cubicBezTo>
                  <a:cubicBezTo>
                    <a:pt x="161916" y="252255"/>
                    <a:pt x="157911" y="274436"/>
                    <a:pt x="139222" y="272987"/>
                  </a:cubicBezTo>
                  <a:close/>
                  <a:moveTo>
                    <a:pt x="139000" y="248800"/>
                  </a:moveTo>
                  <a:cubicBezTo>
                    <a:pt x="141169" y="244174"/>
                    <a:pt x="143004" y="239381"/>
                    <a:pt x="144729" y="234532"/>
                  </a:cubicBezTo>
                  <a:cubicBezTo>
                    <a:pt x="144784" y="234421"/>
                    <a:pt x="144784" y="234309"/>
                    <a:pt x="144840" y="234198"/>
                  </a:cubicBezTo>
                  <a:cubicBezTo>
                    <a:pt x="133326" y="230241"/>
                    <a:pt x="120811" y="230130"/>
                    <a:pt x="109019" y="227009"/>
                  </a:cubicBezTo>
                  <a:cubicBezTo>
                    <a:pt x="69193" y="219206"/>
                    <a:pt x="100119" y="184318"/>
                    <a:pt x="115304" y="167487"/>
                  </a:cubicBezTo>
                  <a:cubicBezTo>
                    <a:pt x="126095" y="155394"/>
                    <a:pt x="136107" y="142520"/>
                    <a:pt x="143616" y="128085"/>
                  </a:cubicBezTo>
                  <a:cubicBezTo>
                    <a:pt x="156243" y="98937"/>
                    <a:pt x="173764" y="47386"/>
                    <a:pt x="137220" y="29050"/>
                  </a:cubicBezTo>
                  <a:cubicBezTo>
                    <a:pt x="130211" y="25372"/>
                    <a:pt x="122480" y="23477"/>
                    <a:pt x="115471" y="19798"/>
                  </a:cubicBezTo>
                  <a:cubicBezTo>
                    <a:pt x="111299" y="17402"/>
                    <a:pt x="106850" y="18071"/>
                    <a:pt x="102344" y="19130"/>
                  </a:cubicBezTo>
                  <a:cubicBezTo>
                    <a:pt x="69026" y="27935"/>
                    <a:pt x="36431" y="50451"/>
                    <a:pt x="24528" y="83946"/>
                  </a:cubicBezTo>
                  <a:cubicBezTo>
                    <a:pt x="29923" y="89017"/>
                    <a:pt x="36765" y="92473"/>
                    <a:pt x="43773" y="94646"/>
                  </a:cubicBezTo>
                  <a:cubicBezTo>
                    <a:pt x="60627" y="75642"/>
                    <a:pt x="87270" y="47274"/>
                    <a:pt x="113580" y="67560"/>
                  </a:cubicBezTo>
                  <a:cubicBezTo>
                    <a:pt x="138555" y="89184"/>
                    <a:pt x="121256" y="128364"/>
                    <a:pt x="102511" y="148483"/>
                  </a:cubicBezTo>
                  <a:cubicBezTo>
                    <a:pt x="86047" y="166986"/>
                    <a:pt x="61406" y="176293"/>
                    <a:pt x="45776" y="195297"/>
                  </a:cubicBezTo>
                  <a:cubicBezTo>
                    <a:pt x="41938" y="209119"/>
                    <a:pt x="42550" y="221826"/>
                    <a:pt x="41604" y="235201"/>
                  </a:cubicBezTo>
                  <a:cubicBezTo>
                    <a:pt x="72864" y="245790"/>
                    <a:pt x="106850" y="243672"/>
                    <a:pt x="139000" y="248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66818" y="3578445"/>
              <a:ext cx="194968" cy="213285"/>
            </a:xfrm>
            <a:custGeom>
              <a:avLst/>
              <a:gdLst/>
              <a:ahLst/>
              <a:cxnLst/>
              <a:rect l="l" t="t" r="r" b="b"/>
              <a:pathLst>
                <a:path w="389935" h="426569" extrusionOk="0">
                  <a:moveTo>
                    <a:pt x="191785" y="425501"/>
                  </a:moveTo>
                  <a:cubicBezTo>
                    <a:pt x="173541" y="424274"/>
                    <a:pt x="151125" y="419036"/>
                    <a:pt x="154574" y="395851"/>
                  </a:cubicBezTo>
                  <a:cubicBezTo>
                    <a:pt x="152627" y="355112"/>
                    <a:pt x="161360" y="314037"/>
                    <a:pt x="157355" y="274134"/>
                  </a:cubicBezTo>
                  <a:cubicBezTo>
                    <a:pt x="117251" y="271403"/>
                    <a:pt x="37321" y="279651"/>
                    <a:pt x="7118" y="254405"/>
                  </a:cubicBezTo>
                  <a:cubicBezTo>
                    <a:pt x="498" y="248330"/>
                    <a:pt x="-558" y="239023"/>
                    <a:pt x="220" y="230551"/>
                  </a:cubicBezTo>
                  <a:cubicBezTo>
                    <a:pt x="665" y="216730"/>
                    <a:pt x="1277" y="202909"/>
                    <a:pt x="3947" y="189366"/>
                  </a:cubicBezTo>
                  <a:cubicBezTo>
                    <a:pt x="8508" y="166237"/>
                    <a:pt x="21301" y="161834"/>
                    <a:pt x="42939" y="164900"/>
                  </a:cubicBezTo>
                  <a:cubicBezTo>
                    <a:pt x="67858" y="167352"/>
                    <a:pt x="92165" y="167853"/>
                    <a:pt x="116083" y="169470"/>
                  </a:cubicBezTo>
                  <a:cubicBezTo>
                    <a:pt x="128097" y="170194"/>
                    <a:pt x="140112" y="169860"/>
                    <a:pt x="152126" y="169247"/>
                  </a:cubicBezTo>
                  <a:cubicBezTo>
                    <a:pt x="159747" y="167909"/>
                    <a:pt x="170704" y="169470"/>
                    <a:pt x="176044" y="163172"/>
                  </a:cubicBezTo>
                  <a:cubicBezTo>
                    <a:pt x="181829" y="116970"/>
                    <a:pt x="185055" y="70379"/>
                    <a:pt x="194122" y="24623"/>
                  </a:cubicBezTo>
                  <a:cubicBezTo>
                    <a:pt x="183664" y="20610"/>
                    <a:pt x="184666" y="3724"/>
                    <a:pt x="195735" y="1272"/>
                  </a:cubicBezTo>
                  <a:cubicBezTo>
                    <a:pt x="218373" y="-289"/>
                    <a:pt x="280893" y="-3967"/>
                    <a:pt x="293130" y="17099"/>
                  </a:cubicBezTo>
                  <a:cubicBezTo>
                    <a:pt x="298359" y="25961"/>
                    <a:pt x="294743" y="36828"/>
                    <a:pt x="294632" y="46526"/>
                  </a:cubicBezTo>
                  <a:cubicBezTo>
                    <a:pt x="292240" y="87488"/>
                    <a:pt x="284564" y="127392"/>
                    <a:pt x="290015" y="167798"/>
                  </a:cubicBezTo>
                  <a:cubicBezTo>
                    <a:pt x="313599" y="173092"/>
                    <a:pt x="337629" y="175266"/>
                    <a:pt x="361546" y="178164"/>
                  </a:cubicBezTo>
                  <a:cubicBezTo>
                    <a:pt x="368221" y="179055"/>
                    <a:pt x="375285" y="179334"/>
                    <a:pt x="381126" y="182957"/>
                  </a:cubicBezTo>
                  <a:cubicBezTo>
                    <a:pt x="389469" y="187972"/>
                    <a:pt x="390359" y="198283"/>
                    <a:pt x="389803" y="207144"/>
                  </a:cubicBezTo>
                  <a:cubicBezTo>
                    <a:pt x="389525" y="218068"/>
                    <a:pt x="389135" y="228991"/>
                    <a:pt x="388357" y="239914"/>
                  </a:cubicBezTo>
                  <a:cubicBezTo>
                    <a:pt x="387355" y="255185"/>
                    <a:pt x="387578" y="278815"/>
                    <a:pt x="368110" y="281490"/>
                  </a:cubicBezTo>
                  <a:cubicBezTo>
                    <a:pt x="338129" y="284332"/>
                    <a:pt x="307759" y="285614"/>
                    <a:pt x="277945" y="289961"/>
                  </a:cubicBezTo>
                  <a:cubicBezTo>
                    <a:pt x="275164" y="310136"/>
                    <a:pt x="274274" y="329865"/>
                    <a:pt x="273217" y="349650"/>
                  </a:cubicBezTo>
                  <a:cubicBezTo>
                    <a:pt x="270881" y="371720"/>
                    <a:pt x="275108" y="407555"/>
                    <a:pt x="255974" y="422324"/>
                  </a:cubicBezTo>
                  <a:cubicBezTo>
                    <a:pt x="235727" y="428789"/>
                    <a:pt x="212866" y="426114"/>
                    <a:pt x="191785" y="425501"/>
                  </a:cubicBezTo>
                  <a:close/>
                  <a:moveTo>
                    <a:pt x="234337" y="401090"/>
                  </a:moveTo>
                  <a:cubicBezTo>
                    <a:pt x="237174" y="400867"/>
                    <a:pt x="240010" y="400700"/>
                    <a:pt x="242847" y="400366"/>
                  </a:cubicBezTo>
                  <a:cubicBezTo>
                    <a:pt x="250912" y="367930"/>
                    <a:pt x="247519" y="333822"/>
                    <a:pt x="251802" y="300773"/>
                  </a:cubicBezTo>
                  <a:cubicBezTo>
                    <a:pt x="252859" y="288902"/>
                    <a:pt x="253360" y="274914"/>
                    <a:pt x="265152" y="268505"/>
                  </a:cubicBezTo>
                  <a:cubicBezTo>
                    <a:pt x="273551" y="263990"/>
                    <a:pt x="283619" y="264046"/>
                    <a:pt x="292908" y="262987"/>
                  </a:cubicBezTo>
                  <a:cubicBezTo>
                    <a:pt x="315936" y="261371"/>
                    <a:pt x="338852" y="258752"/>
                    <a:pt x="361880" y="257024"/>
                  </a:cubicBezTo>
                  <a:cubicBezTo>
                    <a:pt x="364327" y="238131"/>
                    <a:pt x="364661" y="222024"/>
                    <a:pt x="365106" y="203577"/>
                  </a:cubicBezTo>
                  <a:cubicBezTo>
                    <a:pt x="344081" y="200846"/>
                    <a:pt x="323000" y="199063"/>
                    <a:pt x="302086" y="195385"/>
                  </a:cubicBezTo>
                  <a:cubicBezTo>
                    <a:pt x="290182" y="192487"/>
                    <a:pt x="273718" y="193378"/>
                    <a:pt x="268044" y="180226"/>
                  </a:cubicBezTo>
                  <a:cubicBezTo>
                    <a:pt x="255863" y="131628"/>
                    <a:pt x="269491" y="79296"/>
                    <a:pt x="271048" y="29806"/>
                  </a:cubicBezTo>
                  <a:cubicBezTo>
                    <a:pt x="249244" y="23564"/>
                    <a:pt x="225938" y="25403"/>
                    <a:pt x="203466" y="25013"/>
                  </a:cubicBezTo>
                  <a:cubicBezTo>
                    <a:pt x="205190" y="69320"/>
                    <a:pt x="198405" y="113571"/>
                    <a:pt x="197570" y="157877"/>
                  </a:cubicBezTo>
                  <a:cubicBezTo>
                    <a:pt x="201074" y="195663"/>
                    <a:pt x="154462" y="192765"/>
                    <a:pt x="128487" y="193936"/>
                  </a:cubicBezTo>
                  <a:cubicBezTo>
                    <a:pt x="95780" y="193155"/>
                    <a:pt x="62295" y="190870"/>
                    <a:pt x="29867" y="188920"/>
                  </a:cubicBezTo>
                  <a:cubicBezTo>
                    <a:pt x="24750" y="204413"/>
                    <a:pt x="25306" y="221077"/>
                    <a:pt x="24861" y="237128"/>
                  </a:cubicBezTo>
                  <a:cubicBezTo>
                    <a:pt x="53006" y="250782"/>
                    <a:pt x="86158" y="246546"/>
                    <a:pt x="116361" y="248664"/>
                  </a:cubicBezTo>
                  <a:cubicBezTo>
                    <a:pt x="131657" y="249166"/>
                    <a:pt x="146898" y="249166"/>
                    <a:pt x="162194" y="249389"/>
                  </a:cubicBezTo>
                  <a:cubicBezTo>
                    <a:pt x="170426" y="249389"/>
                    <a:pt x="177379" y="255463"/>
                    <a:pt x="179826" y="263099"/>
                  </a:cubicBezTo>
                  <a:cubicBezTo>
                    <a:pt x="186668" y="286227"/>
                    <a:pt x="182274" y="310861"/>
                    <a:pt x="180995" y="334491"/>
                  </a:cubicBezTo>
                  <a:cubicBezTo>
                    <a:pt x="179660" y="355725"/>
                    <a:pt x="179270" y="377014"/>
                    <a:pt x="179270" y="398359"/>
                  </a:cubicBezTo>
                  <a:cubicBezTo>
                    <a:pt x="197348" y="402706"/>
                    <a:pt x="216259" y="401815"/>
                    <a:pt x="234671" y="401090"/>
                  </a:cubicBezTo>
                  <a:cubicBezTo>
                    <a:pt x="234615" y="401034"/>
                    <a:pt x="234337" y="401090"/>
                    <a:pt x="234337" y="40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12190" y="3333741"/>
              <a:ext cx="220589" cy="517058"/>
            </a:xfrm>
            <a:custGeom>
              <a:avLst/>
              <a:gdLst/>
              <a:ahLst/>
              <a:cxnLst/>
              <a:rect l="l" t="t" r="r" b="b"/>
              <a:pathLst>
                <a:path w="441179" h="1034117" extrusionOk="0">
                  <a:moveTo>
                    <a:pt x="117990" y="1034117"/>
                  </a:moveTo>
                  <a:cubicBezTo>
                    <a:pt x="79999" y="1031888"/>
                    <a:pt x="37170" y="1026148"/>
                    <a:pt x="8580" y="998783"/>
                  </a:cubicBezTo>
                  <a:cubicBezTo>
                    <a:pt x="848" y="990256"/>
                    <a:pt x="570" y="978497"/>
                    <a:pt x="347" y="967574"/>
                  </a:cubicBezTo>
                  <a:cubicBezTo>
                    <a:pt x="-209" y="951523"/>
                    <a:pt x="-42" y="935472"/>
                    <a:pt x="459" y="919422"/>
                  </a:cubicBezTo>
                  <a:cubicBezTo>
                    <a:pt x="5910" y="833149"/>
                    <a:pt x="15922" y="747155"/>
                    <a:pt x="23375" y="661050"/>
                  </a:cubicBezTo>
                  <a:cubicBezTo>
                    <a:pt x="28548" y="596067"/>
                    <a:pt x="37281" y="531474"/>
                    <a:pt x="43956" y="466658"/>
                  </a:cubicBezTo>
                  <a:cubicBezTo>
                    <a:pt x="53356" y="324431"/>
                    <a:pt x="62089" y="181702"/>
                    <a:pt x="86173" y="41036"/>
                  </a:cubicBezTo>
                  <a:cubicBezTo>
                    <a:pt x="77051" y="36633"/>
                    <a:pt x="82002" y="23759"/>
                    <a:pt x="85228" y="16737"/>
                  </a:cubicBezTo>
                  <a:cubicBezTo>
                    <a:pt x="108812" y="-9011"/>
                    <a:pt x="161097" y="-1766"/>
                    <a:pt x="187518" y="16402"/>
                  </a:cubicBezTo>
                  <a:cubicBezTo>
                    <a:pt x="210657" y="33066"/>
                    <a:pt x="197864" y="64944"/>
                    <a:pt x="196418" y="88575"/>
                  </a:cubicBezTo>
                  <a:cubicBezTo>
                    <a:pt x="189354" y="160914"/>
                    <a:pt x="187351" y="231248"/>
                    <a:pt x="180510" y="303197"/>
                  </a:cubicBezTo>
                  <a:cubicBezTo>
                    <a:pt x="177673" y="363164"/>
                    <a:pt x="154756" y="420679"/>
                    <a:pt x="154868" y="480758"/>
                  </a:cubicBezTo>
                  <a:cubicBezTo>
                    <a:pt x="156258" y="487836"/>
                    <a:pt x="154590" y="498313"/>
                    <a:pt x="160708" y="503162"/>
                  </a:cubicBezTo>
                  <a:cubicBezTo>
                    <a:pt x="178841" y="507955"/>
                    <a:pt x="196974" y="512859"/>
                    <a:pt x="215107" y="517819"/>
                  </a:cubicBezTo>
                  <a:cubicBezTo>
                    <a:pt x="280742" y="536155"/>
                    <a:pt x="357836" y="544403"/>
                    <a:pt x="401722" y="602754"/>
                  </a:cubicBezTo>
                  <a:cubicBezTo>
                    <a:pt x="446776" y="657984"/>
                    <a:pt x="448779" y="735786"/>
                    <a:pt x="429978" y="801939"/>
                  </a:cubicBezTo>
                  <a:cubicBezTo>
                    <a:pt x="421857" y="844351"/>
                    <a:pt x="404002" y="884088"/>
                    <a:pt x="379417" y="919477"/>
                  </a:cubicBezTo>
                  <a:cubicBezTo>
                    <a:pt x="321959" y="998672"/>
                    <a:pt x="212549" y="1033783"/>
                    <a:pt x="117990" y="1034117"/>
                  </a:cubicBezTo>
                  <a:close/>
                  <a:moveTo>
                    <a:pt x="124720" y="1009540"/>
                  </a:moveTo>
                  <a:cubicBezTo>
                    <a:pt x="211047" y="1006363"/>
                    <a:pt x="308109" y="976156"/>
                    <a:pt x="360394" y="903315"/>
                  </a:cubicBezTo>
                  <a:cubicBezTo>
                    <a:pt x="380029" y="873554"/>
                    <a:pt x="396549" y="841230"/>
                    <a:pt x="403391" y="806008"/>
                  </a:cubicBezTo>
                  <a:cubicBezTo>
                    <a:pt x="414738" y="763484"/>
                    <a:pt x="422803" y="717171"/>
                    <a:pt x="409732" y="674202"/>
                  </a:cubicBezTo>
                  <a:cubicBezTo>
                    <a:pt x="401944" y="638534"/>
                    <a:pt x="378527" y="608272"/>
                    <a:pt x="349325" y="587150"/>
                  </a:cubicBezTo>
                  <a:cubicBezTo>
                    <a:pt x="299320" y="559172"/>
                    <a:pt x="240972" y="551983"/>
                    <a:pt x="186628" y="535821"/>
                  </a:cubicBezTo>
                  <a:cubicBezTo>
                    <a:pt x="170887" y="529690"/>
                    <a:pt x="149917" y="531084"/>
                    <a:pt x="138960" y="516538"/>
                  </a:cubicBezTo>
                  <a:cubicBezTo>
                    <a:pt x="120660" y="482096"/>
                    <a:pt x="133453" y="440130"/>
                    <a:pt x="139293" y="403737"/>
                  </a:cubicBezTo>
                  <a:cubicBezTo>
                    <a:pt x="157426" y="326158"/>
                    <a:pt x="159763" y="246574"/>
                    <a:pt x="165659" y="167435"/>
                  </a:cubicBezTo>
                  <a:cubicBezTo>
                    <a:pt x="167105" y="125190"/>
                    <a:pt x="173390" y="83392"/>
                    <a:pt x="176060" y="41370"/>
                  </a:cubicBezTo>
                  <a:cubicBezTo>
                    <a:pt x="173223" y="31951"/>
                    <a:pt x="158038" y="29778"/>
                    <a:pt x="150529" y="27493"/>
                  </a:cubicBezTo>
                  <a:cubicBezTo>
                    <a:pt x="133008" y="22867"/>
                    <a:pt x="114930" y="25208"/>
                    <a:pt x="98800" y="33177"/>
                  </a:cubicBezTo>
                  <a:cubicBezTo>
                    <a:pt x="97966" y="34682"/>
                    <a:pt x="97521" y="36354"/>
                    <a:pt x="96631" y="37803"/>
                  </a:cubicBezTo>
                  <a:cubicBezTo>
                    <a:pt x="88120" y="160803"/>
                    <a:pt x="74938" y="283747"/>
                    <a:pt x="70154" y="407081"/>
                  </a:cubicBezTo>
                  <a:cubicBezTo>
                    <a:pt x="67762" y="494747"/>
                    <a:pt x="53300" y="581465"/>
                    <a:pt x="47015" y="668852"/>
                  </a:cubicBezTo>
                  <a:cubicBezTo>
                    <a:pt x="40118" y="747099"/>
                    <a:pt x="32164" y="825291"/>
                    <a:pt x="25934" y="903594"/>
                  </a:cubicBezTo>
                  <a:cubicBezTo>
                    <a:pt x="24543" y="927558"/>
                    <a:pt x="24154" y="951579"/>
                    <a:pt x="25433" y="975487"/>
                  </a:cubicBezTo>
                  <a:cubicBezTo>
                    <a:pt x="25044" y="980671"/>
                    <a:pt x="28214" y="984516"/>
                    <a:pt x="32553" y="987024"/>
                  </a:cubicBezTo>
                  <a:cubicBezTo>
                    <a:pt x="60198" y="1004747"/>
                    <a:pt x="93015" y="1008313"/>
                    <a:pt x="124720" y="1009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571486" y="3635786"/>
              <a:ext cx="121711" cy="159343"/>
            </a:xfrm>
            <a:custGeom>
              <a:avLst/>
              <a:gdLst/>
              <a:ahLst/>
              <a:cxnLst/>
              <a:rect l="l" t="t" r="r" b="b"/>
              <a:pathLst>
                <a:path w="243423" h="318686" extrusionOk="0">
                  <a:moveTo>
                    <a:pt x="78826" y="318677"/>
                  </a:moveTo>
                  <a:cubicBezTo>
                    <a:pt x="53685" y="316447"/>
                    <a:pt x="22146" y="316225"/>
                    <a:pt x="5738" y="293932"/>
                  </a:cubicBezTo>
                  <a:cubicBezTo>
                    <a:pt x="-4775" y="275262"/>
                    <a:pt x="2233" y="252468"/>
                    <a:pt x="2956" y="232181"/>
                  </a:cubicBezTo>
                  <a:cubicBezTo>
                    <a:pt x="9798" y="162684"/>
                    <a:pt x="20867" y="93800"/>
                    <a:pt x="31547" y="24804"/>
                  </a:cubicBezTo>
                  <a:cubicBezTo>
                    <a:pt x="25595" y="-14989"/>
                    <a:pt x="95124" y="3793"/>
                    <a:pt x="116371" y="8920"/>
                  </a:cubicBezTo>
                  <a:cubicBezTo>
                    <a:pt x="145240" y="17001"/>
                    <a:pt x="171160" y="33944"/>
                    <a:pt x="193075" y="53952"/>
                  </a:cubicBezTo>
                  <a:cubicBezTo>
                    <a:pt x="212988" y="70560"/>
                    <a:pt x="224725" y="94468"/>
                    <a:pt x="235571" y="117541"/>
                  </a:cubicBezTo>
                  <a:cubicBezTo>
                    <a:pt x="252481" y="161736"/>
                    <a:pt x="241467" y="216465"/>
                    <a:pt x="208427" y="250350"/>
                  </a:cubicBezTo>
                  <a:cubicBezTo>
                    <a:pt x="173719" y="285628"/>
                    <a:pt x="130667" y="319345"/>
                    <a:pt x="78826" y="318677"/>
                  </a:cubicBezTo>
                  <a:close/>
                  <a:moveTo>
                    <a:pt x="84555" y="294043"/>
                  </a:moveTo>
                  <a:cubicBezTo>
                    <a:pt x="119041" y="291591"/>
                    <a:pt x="149022" y="272531"/>
                    <a:pt x="173552" y="249235"/>
                  </a:cubicBezTo>
                  <a:cubicBezTo>
                    <a:pt x="194132" y="232516"/>
                    <a:pt x="211042" y="211059"/>
                    <a:pt x="216214" y="184419"/>
                  </a:cubicBezTo>
                  <a:cubicBezTo>
                    <a:pt x="224613" y="148974"/>
                    <a:pt x="211542" y="117318"/>
                    <a:pt x="191796" y="88728"/>
                  </a:cubicBezTo>
                  <a:cubicBezTo>
                    <a:pt x="158867" y="47542"/>
                    <a:pt x="106526" y="23411"/>
                    <a:pt x="54018" y="25138"/>
                  </a:cubicBezTo>
                  <a:cubicBezTo>
                    <a:pt x="53796" y="25528"/>
                    <a:pt x="53573" y="25919"/>
                    <a:pt x="53351" y="26364"/>
                  </a:cubicBezTo>
                  <a:cubicBezTo>
                    <a:pt x="51070" y="30433"/>
                    <a:pt x="46454" y="32662"/>
                    <a:pt x="41948" y="32383"/>
                  </a:cubicBezTo>
                  <a:cubicBezTo>
                    <a:pt x="40724" y="75241"/>
                    <a:pt x="35385" y="117708"/>
                    <a:pt x="30935" y="160232"/>
                  </a:cubicBezTo>
                  <a:cubicBezTo>
                    <a:pt x="30935" y="159953"/>
                    <a:pt x="30990" y="159730"/>
                    <a:pt x="30990" y="159451"/>
                  </a:cubicBezTo>
                  <a:cubicBezTo>
                    <a:pt x="30990" y="159340"/>
                    <a:pt x="30990" y="159284"/>
                    <a:pt x="30990" y="159173"/>
                  </a:cubicBezTo>
                  <a:cubicBezTo>
                    <a:pt x="29155" y="191163"/>
                    <a:pt x="25595" y="222484"/>
                    <a:pt x="24149" y="254084"/>
                  </a:cubicBezTo>
                  <a:cubicBezTo>
                    <a:pt x="24594" y="263279"/>
                    <a:pt x="21090" y="275262"/>
                    <a:pt x="27820" y="282674"/>
                  </a:cubicBezTo>
                  <a:cubicBezTo>
                    <a:pt x="44229" y="293152"/>
                    <a:pt x="65588" y="293096"/>
                    <a:pt x="84555" y="294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93318" y="3464591"/>
              <a:ext cx="88781" cy="130956"/>
            </a:xfrm>
            <a:custGeom>
              <a:avLst/>
              <a:gdLst/>
              <a:ahLst/>
              <a:cxnLst/>
              <a:rect l="l" t="t" r="r" b="b"/>
              <a:pathLst>
                <a:path w="177561" h="261912" extrusionOk="0">
                  <a:moveTo>
                    <a:pt x="143982" y="261860"/>
                  </a:moveTo>
                  <a:cubicBezTo>
                    <a:pt x="115336" y="259017"/>
                    <a:pt x="86912" y="253723"/>
                    <a:pt x="58100" y="251995"/>
                  </a:cubicBezTo>
                  <a:cubicBezTo>
                    <a:pt x="42692" y="251159"/>
                    <a:pt x="20221" y="248763"/>
                    <a:pt x="16216" y="230650"/>
                  </a:cubicBezTo>
                  <a:cubicBezTo>
                    <a:pt x="17718" y="176423"/>
                    <a:pt x="82685" y="151288"/>
                    <a:pt x="95868" y="100628"/>
                  </a:cubicBezTo>
                  <a:cubicBezTo>
                    <a:pt x="98593" y="92380"/>
                    <a:pt x="101208" y="78614"/>
                    <a:pt x="92197" y="73654"/>
                  </a:cubicBezTo>
                  <a:cubicBezTo>
                    <a:pt x="78680" y="88869"/>
                    <a:pt x="72117" y="108876"/>
                    <a:pt x="54429" y="119967"/>
                  </a:cubicBezTo>
                  <a:cubicBezTo>
                    <a:pt x="38465" y="130277"/>
                    <a:pt x="8150" y="125819"/>
                    <a:pt x="975" y="106536"/>
                  </a:cubicBezTo>
                  <a:cubicBezTo>
                    <a:pt x="-3085" y="93439"/>
                    <a:pt x="6593" y="81457"/>
                    <a:pt x="10598" y="69530"/>
                  </a:cubicBezTo>
                  <a:cubicBezTo>
                    <a:pt x="22668" y="28567"/>
                    <a:pt x="62494" y="-8383"/>
                    <a:pt x="107270" y="2429"/>
                  </a:cubicBezTo>
                  <a:cubicBezTo>
                    <a:pt x="143815" y="-9720"/>
                    <a:pt x="183808" y="25725"/>
                    <a:pt x="176743" y="63845"/>
                  </a:cubicBezTo>
                  <a:cubicBezTo>
                    <a:pt x="173017" y="94609"/>
                    <a:pt x="157442" y="122308"/>
                    <a:pt x="141924" y="148613"/>
                  </a:cubicBezTo>
                  <a:cubicBezTo>
                    <a:pt x="134637" y="161208"/>
                    <a:pt x="125682" y="173469"/>
                    <a:pt x="122678" y="187960"/>
                  </a:cubicBezTo>
                  <a:cubicBezTo>
                    <a:pt x="139699" y="194480"/>
                    <a:pt x="168734" y="191526"/>
                    <a:pt x="173462" y="213875"/>
                  </a:cubicBezTo>
                  <a:cubicBezTo>
                    <a:pt x="173795" y="232322"/>
                    <a:pt x="167621" y="263364"/>
                    <a:pt x="143982" y="261860"/>
                  </a:cubicBezTo>
                  <a:close/>
                  <a:moveTo>
                    <a:pt x="81406" y="229535"/>
                  </a:moveTo>
                  <a:cubicBezTo>
                    <a:pt x="88359" y="230204"/>
                    <a:pt x="95256" y="231040"/>
                    <a:pt x="102209" y="231932"/>
                  </a:cubicBezTo>
                  <a:cubicBezTo>
                    <a:pt x="116337" y="233715"/>
                    <a:pt x="130465" y="235666"/>
                    <a:pt x="144649" y="237338"/>
                  </a:cubicBezTo>
                  <a:cubicBezTo>
                    <a:pt x="147430" y="231709"/>
                    <a:pt x="149266" y="225578"/>
                    <a:pt x="150434" y="219392"/>
                  </a:cubicBezTo>
                  <a:cubicBezTo>
                    <a:pt x="135916" y="214321"/>
                    <a:pt x="119229" y="214989"/>
                    <a:pt x="105769" y="207187"/>
                  </a:cubicBezTo>
                  <a:cubicBezTo>
                    <a:pt x="85466" y="188127"/>
                    <a:pt x="109662" y="156304"/>
                    <a:pt x="120008" y="137522"/>
                  </a:cubicBezTo>
                  <a:cubicBezTo>
                    <a:pt x="130688" y="119911"/>
                    <a:pt x="140477" y="101687"/>
                    <a:pt x="147541" y="82292"/>
                  </a:cubicBezTo>
                  <a:cubicBezTo>
                    <a:pt x="158332" y="54594"/>
                    <a:pt x="152436" y="23997"/>
                    <a:pt x="117227" y="25056"/>
                  </a:cubicBezTo>
                  <a:cubicBezTo>
                    <a:pt x="111665" y="25000"/>
                    <a:pt x="105602" y="23774"/>
                    <a:pt x="102988" y="18313"/>
                  </a:cubicBezTo>
                  <a:cubicBezTo>
                    <a:pt x="52816" y="20653"/>
                    <a:pt x="39522" y="58105"/>
                    <a:pt x="24782" y="98845"/>
                  </a:cubicBezTo>
                  <a:cubicBezTo>
                    <a:pt x="60158" y="115676"/>
                    <a:pt x="62327" y="42890"/>
                    <a:pt x="98816" y="55987"/>
                  </a:cubicBezTo>
                  <a:cubicBezTo>
                    <a:pt x="128296" y="70756"/>
                    <a:pt x="115336" y="109991"/>
                    <a:pt x="103210" y="132730"/>
                  </a:cubicBezTo>
                  <a:cubicBezTo>
                    <a:pt x="86579" y="166336"/>
                    <a:pt x="49145" y="187068"/>
                    <a:pt x="40801" y="224854"/>
                  </a:cubicBezTo>
                  <a:cubicBezTo>
                    <a:pt x="54318" y="229535"/>
                    <a:pt x="67667" y="227418"/>
                    <a:pt x="81406" y="229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17723" y="3613441"/>
              <a:ext cx="164025" cy="59839"/>
            </a:xfrm>
            <a:custGeom>
              <a:avLst/>
              <a:gdLst/>
              <a:ahLst/>
              <a:cxnLst/>
              <a:rect l="l" t="t" r="r" b="b"/>
              <a:pathLst>
                <a:path w="328050" h="119679" extrusionOk="0">
                  <a:moveTo>
                    <a:pt x="296823" y="119652"/>
                  </a:moveTo>
                  <a:cubicBezTo>
                    <a:pt x="261503" y="117590"/>
                    <a:pt x="225849" y="118871"/>
                    <a:pt x="190639" y="115249"/>
                  </a:cubicBezTo>
                  <a:cubicBezTo>
                    <a:pt x="145196" y="115082"/>
                    <a:pt x="99807" y="119317"/>
                    <a:pt x="54308" y="116754"/>
                  </a:cubicBezTo>
                  <a:cubicBezTo>
                    <a:pt x="34562" y="115695"/>
                    <a:pt x="-4986" y="117924"/>
                    <a:pt x="521" y="87996"/>
                  </a:cubicBezTo>
                  <a:cubicBezTo>
                    <a:pt x="3413" y="72001"/>
                    <a:pt x="5749" y="55895"/>
                    <a:pt x="7696" y="39788"/>
                  </a:cubicBezTo>
                  <a:cubicBezTo>
                    <a:pt x="8864" y="34215"/>
                    <a:pt x="8085" y="26524"/>
                    <a:pt x="12869" y="22734"/>
                  </a:cubicBezTo>
                  <a:cubicBezTo>
                    <a:pt x="6750" y="16437"/>
                    <a:pt x="10032" y="4733"/>
                    <a:pt x="18654" y="2671"/>
                  </a:cubicBezTo>
                  <a:cubicBezTo>
                    <a:pt x="26775" y="609"/>
                    <a:pt x="35007" y="107"/>
                    <a:pt x="43350" y="52"/>
                  </a:cubicBezTo>
                  <a:cubicBezTo>
                    <a:pt x="78115" y="-506"/>
                    <a:pt x="112712" y="3563"/>
                    <a:pt x="147254" y="6684"/>
                  </a:cubicBezTo>
                  <a:cubicBezTo>
                    <a:pt x="183909" y="9637"/>
                    <a:pt x="219063" y="8802"/>
                    <a:pt x="255496" y="12424"/>
                  </a:cubicBezTo>
                  <a:cubicBezTo>
                    <a:pt x="275965" y="14765"/>
                    <a:pt x="297880" y="11421"/>
                    <a:pt x="317404" y="19000"/>
                  </a:cubicBezTo>
                  <a:cubicBezTo>
                    <a:pt x="334647" y="26468"/>
                    <a:pt x="325747" y="48092"/>
                    <a:pt x="325803" y="62527"/>
                  </a:cubicBezTo>
                  <a:cubicBezTo>
                    <a:pt x="322410" y="81921"/>
                    <a:pt x="324746" y="120878"/>
                    <a:pt x="296823" y="119652"/>
                  </a:cubicBezTo>
                  <a:close/>
                  <a:moveTo>
                    <a:pt x="254383" y="93625"/>
                  </a:moveTo>
                  <a:cubicBezTo>
                    <a:pt x="268122" y="93681"/>
                    <a:pt x="281861" y="94182"/>
                    <a:pt x="295544" y="94795"/>
                  </a:cubicBezTo>
                  <a:cubicBezTo>
                    <a:pt x="300550" y="77073"/>
                    <a:pt x="301218" y="58458"/>
                    <a:pt x="302942" y="40178"/>
                  </a:cubicBezTo>
                  <a:cubicBezTo>
                    <a:pt x="254773" y="35999"/>
                    <a:pt x="204990" y="34550"/>
                    <a:pt x="157433" y="32097"/>
                  </a:cubicBezTo>
                  <a:cubicBezTo>
                    <a:pt x="110654" y="28475"/>
                    <a:pt x="64376" y="22344"/>
                    <a:pt x="18097" y="26078"/>
                  </a:cubicBezTo>
                  <a:cubicBezTo>
                    <a:pt x="22547" y="47089"/>
                    <a:pt x="19321" y="69382"/>
                    <a:pt x="19210" y="90783"/>
                  </a:cubicBezTo>
                  <a:cubicBezTo>
                    <a:pt x="37899" y="95910"/>
                    <a:pt x="58313" y="93123"/>
                    <a:pt x="77558" y="93959"/>
                  </a:cubicBezTo>
                  <a:cubicBezTo>
                    <a:pt x="109875" y="94461"/>
                    <a:pt x="142192" y="92399"/>
                    <a:pt x="174175" y="90894"/>
                  </a:cubicBezTo>
                  <a:cubicBezTo>
                    <a:pt x="200930" y="90616"/>
                    <a:pt x="227573" y="94294"/>
                    <a:pt x="254383" y="9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09688" y="3703564"/>
              <a:ext cx="184608" cy="57706"/>
            </a:xfrm>
            <a:custGeom>
              <a:avLst/>
              <a:gdLst/>
              <a:ahLst/>
              <a:cxnLst/>
              <a:rect l="l" t="t" r="r" b="b"/>
              <a:pathLst>
                <a:path w="369217" h="115412" extrusionOk="0">
                  <a:moveTo>
                    <a:pt x="212661" y="115184"/>
                  </a:moveTo>
                  <a:cubicBezTo>
                    <a:pt x="149029" y="113345"/>
                    <a:pt x="84562" y="119085"/>
                    <a:pt x="21374" y="110670"/>
                  </a:cubicBezTo>
                  <a:cubicBezTo>
                    <a:pt x="6913" y="108050"/>
                    <a:pt x="-2710" y="96012"/>
                    <a:pt x="683" y="81243"/>
                  </a:cubicBezTo>
                  <a:cubicBezTo>
                    <a:pt x="2351" y="59954"/>
                    <a:pt x="5355" y="38776"/>
                    <a:pt x="8303" y="17654"/>
                  </a:cubicBezTo>
                  <a:cubicBezTo>
                    <a:pt x="3075" y="7399"/>
                    <a:pt x="15478" y="-4082"/>
                    <a:pt x="25212" y="2272"/>
                  </a:cubicBezTo>
                  <a:cubicBezTo>
                    <a:pt x="31498" y="-1964"/>
                    <a:pt x="39786" y="990"/>
                    <a:pt x="46850" y="1157"/>
                  </a:cubicBezTo>
                  <a:cubicBezTo>
                    <a:pt x="68598" y="2160"/>
                    <a:pt x="93350" y="3721"/>
                    <a:pt x="114153" y="5783"/>
                  </a:cubicBezTo>
                  <a:cubicBezTo>
                    <a:pt x="176284" y="7511"/>
                    <a:pt x="238470" y="5058"/>
                    <a:pt x="300601" y="7009"/>
                  </a:cubicBezTo>
                  <a:cubicBezTo>
                    <a:pt x="363344" y="10297"/>
                    <a:pt x="374691" y="10855"/>
                    <a:pt x="367182" y="77509"/>
                  </a:cubicBezTo>
                  <a:cubicBezTo>
                    <a:pt x="365346" y="94508"/>
                    <a:pt x="357225" y="117748"/>
                    <a:pt x="336144" y="114850"/>
                  </a:cubicBezTo>
                  <a:cubicBezTo>
                    <a:pt x="294928" y="114515"/>
                    <a:pt x="253767" y="115073"/>
                    <a:pt x="212661" y="115184"/>
                  </a:cubicBezTo>
                  <a:close/>
                  <a:moveTo>
                    <a:pt x="101026" y="91052"/>
                  </a:moveTo>
                  <a:cubicBezTo>
                    <a:pt x="180122" y="91164"/>
                    <a:pt x="259107" y="90439"/>
                    <a:pt x="338202" y="90161"/>
                  </a:cubicBezTo>
                  <a:cubicBezTo>
                    <a:pt x="345656" y="73831"/>
                    <a:pt x="343486" y="54882"/>
                    <a:pt x="343931" y="37327"/>
                  </a:cubicBezTo>
                  <a:cubicBezTo>
                    <a:pt x="316843" y="28967"/>
                    <a:pt x="287252" y="32423"/>
                    <a:pt x="259162" y="31141"/>
                  </a:cubicBezTo>
                  <a:cubicBezTo>
                    <a:pt x="238192" y="31029"/>
                    <a:pt x="217223" y="31085"/>
                    <a:pt x="196308" y="31085"/>
                  </a:cubicBezTo>
                  <a:cubicBezTo>
                    <a:pt x="158763" y="30974"/>
                    <a:pt x="119048" y="32200"/>
                    <a:pt x="82059" y="27797"/>
                  </a:cubicBezTo>
                  <a:cubicBezTo>
                    <a:pt x="63481" y="25456"/>
                    <a:pt x="43290" y="28521"/>
                    <a:pt x="25491" y="22502"/>
                  </a:cubicBezTo>
                  <a:cubicBezTo>
                    <a:pt x="25324" y="22614"/>
                    <a:pt x="25212" y="22670"/>
                    <a:pt x="25045" y="22781"/>
                  </a:cubicBezTo>
                  <a:cubicBezTo>
                    <a:pt x="24211" y="23283"/>
                    <a:pt x="23377" y="23617"/>
                    <a:pt x="22487" y="23896"/>
                  </a:cubicBezTo>
                  <a:cubicBezTo>
                    <a:pt x="20318" y="44572"/>
                    <a:pt x="19428" y="65917"/>
                    <a:pt x="21319" y="86538"/>
                  </a:cubicBezTo>
                  <a:cubicBezTo>
                    <a:pt x="46961" y="93560"/>
                    <a:pt x="74605" y="90049"/>
                    <a:pt x="101026" y="91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45188" y="3563198"/>
              <a:ext cx="183268" cy="251810"/>
            </a:xfrm>
            <a:custGeom>
              <a:avLst/>
              <a:gdLst/>
              <a:ahLst/>
              <a:cxnLst/>
              <a:rect l="l" t="t" r="r" b="b"/>
              <a:pathLst>
                <a:path w="366536" h="503619" extrusionOk="0">
                  <a:moveTo>
                    <a:pt x="212398" y="503587"/>
                  </a:moveTo>
                  <a:cubicBezTo>
                    <a:pt x="147097" y="501581"/>
                    <a:pt x="82296" y="470037"/>
                    <a:pt x="46975" y="413860"/>
                  </a:cubicBezTo>
                  <a:cubicBezTo>
                    <a:pt x="14269" y="375628"/>
                    <a:pt x="-1305" y="326194"/>
                    <a:pt x="85" y="276091"/>
                  </a:cubicBezTo>
                  <a:cubicBezTo>
                    <a:pt x="809" y="151587"/>
                    <a:pt x="98816" y="-28817"/>
                    <a:pt x="243992" y="3898"/>
                  </a:cubicBezTo>
                  <a:cubicBezTo>
                    <a:pt x="268188" y="9137"/>
                    <a:pt x="292439" y="18499"/>
                    <a:pt x="311017" y="35330"/>
                  </a:cubicBezTo>
                  <a:cubicBezTo>
                    <a:pt x="344113" y="42241"/>
                    <a:pt x="367474" y="84876"/>
                    <a:pt x="349286" y="114915"/>
                  </a:cubicBezTo>
                  <a:cubicBezTo>
                    <a:pt x="343000" y="123331"/>
                    <a:pt x="332098" y="127065"/>
                    <a:pt x="322809" y="131077"/>
                  </a:cubicBezTo>
                  <a:cubicBezTo>
                    <a:pt x="308069" y="137431"/>
                    <a:pt x="292717" y="143394"/>
                    <a:pt x="276531" y="144230"/>
                  </a:cubicBezTo>
                  <a:cubicBezTo>
                    <a:pt x="255172" y="146404"/>
                    <a:pt x="239764" y="129294"/>
                    <a:pt x="220463" y="123498"/>
                  </a:cubicBezTo>
                  <a:cubicBezTo>
                    <a:pt x="193820" y="114414"/>
                    <a:pt x="171905" y="120767"/>
                    <a:pt x="157887" y="145846"/>
                  </a:cubicBezTo>
                  <a:cubicBezTo>
                    <a:pt x="137307" y="183799"/>
                    <a:pt x="126461" y="228329"/>
                    <a:pt x="127963" y="271577"/>
                  </a:cubicBezTo>
                  <a:cubicBezTo>
                    <a:pt x="131745" y="305629"/>
                    <a:pt x="147486" y="338399"/>
                    <a:pt x="168122" y="365485"/>
                  </a:cubicBezTo>
                  <a:cubicBezTo>
                    <a:pt x="184253" y="384823"/>
                    <a:pt x="223578" y="383319"/>
                    <a:pt x="241655" y="367825"/>
                  </a:cubicBezTo>
                  <a:cubicBezTo>
                    <a:pt x="260845" y="341297"/>
                    <a:pt x="260011" y="278766"/>
                    <a:pt x="305900" y="286569"/>
                  </a:cubicBezTo>
                  <a:cubicBezTo>
                    <a:pt x="360967" y="297771"/>
                    <a:pt x="376763" y="305629"/>
                    <a:pt x="360410" y="364649"/>
                  </a:cubicBezTo>
                  <a:cubicBezTo>
                    <a:pt x="353179" y="394465"/>
                    <a:pt x="342222" y="424393"/>
                    <a:pt x="322420" y="448190"/>
                  </a:cubicBezTo>
                  <a:cubicBezTo>
                    <a:pt x="294775" y="479679"/>
                    <a:pt x="255561" y="504646"/>
                    <a:pt x="212398" y="503587"/>
                  </a:cubicBezTo>
                  <a:close/>
                  <a:moveTo>
                    <a:pt x="217905" y="478731"/>
                  </a:moveTo>
                  <a:cubicBezTo>
                    <a:pt x="255172" y="476892"/>
                    <a:pt x="288768" y="452649"/>
                    <a:pt x="310350" y="423278"/>
                  </a:cubicBezTo>
                  <a:cubicBezTo>
                    <a:pt x="328594" y="393740"/>
                    <a:pt x="339997" y="358518"/>
                    <a:pt x="341665" y="323853"/>
                  </a:cubicBezTo>
                  <a:cubicBezTo>
                    <a:pt x="328538" y="315549"/>
                    <a:pt x="311685" y="312539"/>
                    <a:pt x="296667" y="310589"/>
                  </a:cubicBezTo>
                  <a:cubicBezTo>
                    <a:pt x="276142" y="329538"/>
                    <a:pt x="278978" y="363144"/>
                    <a:pt x="260512" y="383932"/>
                  </a:cubicBezTo>
                  <a:cubicBezTo>
                    <a:pt x="241155" y="404329"/>
                    <a:pt x="209172" y="406949"/>
                    <a:pt x="182918" y="402212"/>
                  </a:cubicBezTo>
                  <a:cubicBezTo>
                    <a:pt x="138030" y="390842"/>
                    <a:pt x="115503" y="327921"/>
                    <a:pt x="104990" y="287293"/>
                  </a:cubicBezTo>
                  <a:cubicBezTo>
                    <a:pt x="96424" y="234961"/>
                    <a:pt x="118840" y="125671"/>
                    <a:pt x="169958" y="100481"/>
                  </a:cubicBezTo>
                  <a:cubicBezTo>
                    <a:pt x="193319" y="90783"/>
                    <a:pt x="219963" y="94796"/>
                    <a:pt x="242212" y="105552"/>
                  </a:cubicBezTo>
                  <a:cubicBezTo>
                    <a:pt x="255672" y="112017"/>
                    <a:pt x="268076" y="123665"/>
                    <a:pt x="284040" y="118371"/>
                  </a:cubicBezTo>
                  <a:cubicBezTo>
                    <a:pt x="299225" y="114915"/>
                    <a:pt x="311184" y="109398"/>
                    <a:pt x="324923" y="103044"/>
                  </a:cubicBezTo>
                  <a:cubicBezTo>
                    <a:pt x="327315" y="101707"/>
                    <a:pt x="330207" y="100536"/>
                    <a:pt x="330430" y="97415"/>
                  </a:cubicBezTo>
                  <a:cubicBezTo>
                    <a:pt x="332265" y="81755"/>
                    <a:pt x="323532" y="65983"/>
                    <a:pt x="309070" y="59629"/>
                  </a:cubicBezTo>
                  <a:cubicBezTo>
                    <a:pt x="301728" y="55784"/>
                    <a:pt x="289658" y="53053"/>
                    <a:pt x="291660" y="42353"/>
                  </a:cubicBezTo>
                  <a:cubicBezTo>
                    <a:pt x="135082" y="-44087"/>
                    <a:pt x="18441" y="152813"/>
                    <a:pt x="24726" y="290748"/>
                  </a:cubicBezTo>
                  <a:cubicBezTo>
                    <a:pt x="26451" y="314880"/>
                    <a:pt x="31012" y="339123"/>
                    <a:pt x="41135" y="361249"/>
                  </a:cubicBezTo>
                  <a:cubicBezTo>
                    <a:pt x="48700" y="375293"/>
                    <a:pt x="58656" y="387833"/>
                    <a:pt x="67890" y="400818"/>
                  </a:cubicBezTo>
                  <a:cubicBezTo>
                    <a:pt x="99817" y="451144"/>
                    <a:pt x="159223" y="478787"/>
                    <a:pt x="217905" y="478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15213" y="3456768"/>
              <a:ext cx="102745" cy="129022"/>
            </a:xfrm>
            <a:custGeom>
              <a:avLst/>
              <a:gdLst/>
              <a:ahLst/>
              <a:cxnLst/>
              <a:rect l="l" t="t" r="r" b="b"/>
              <a:pathLst>
                <a:path w="205490" h="258044" extrusionOk="0">
                  <a:moveTo>
                    <a:pt x="160418" y="257945"/>
                  </a:moveTo>
                  <a:cubicBezTo>
                    <a:pt x="134720" y="257777"/>
                    <a:pt x="108967" y="258446"/>
                    <a:pt x="83269" y="256997"/>
                  </a:cubicBezTo>
                  <a:cubicBezTo>
                    <a:pt x="64079" y="256496"/>
                    <a:pt x="44611" y="252594"/>
                    <a:pt x="45001" y="229243"/>
                  </a:cubicBezTo>
                  <a:cubicBezTo>
                    <a:pt x="40384" y="203439"/>
                    <a:pt x="58517" y="183487"/>
                    <a:pt x="71700" y="163535"/>
                  </a:cubicBezTo>
                  <a:cubicBezTo>
                    <a:pt x="90055" y="138122"/>
                    <a:pt x="118312" y="106355"/>
                    <a:pt x="106742" y="72971"/>
                  </a:cubicBezTo>
                  <a:cubicBezTo>
                    <a:pt x="81378" y="84675"/>
                    <a:pt x="79320" y="125471"/>
                    <a:pt x="48505" y="128870"/>
                  </a:cubicBezTo>
                  <a:cubicBezTo>
                    <a:pt x="37380" y="129650"/>
                    <a:pt x="27424" y="123464"/>
                    <a:pt x="18413" y="117724"/>
                  </a:cubicBezTo>
                  <a:cubicBezTo>
                    <a:pt x="4285" y="109643"/>
                    <a:pt x="-4837" y="94930"/>
                    <a:pt x="2727" y="78990"/>
                  </a:cubicBezTo>
                  <a:cubicBezTo>
                    <a:pt x="10848" y="49898"/>
                    <a:pt x="25700" y="18912"/>
                    <a:pt x="55124" y="6706"/>
                  </a:cubicBezTo>
                  <a:cubicBezTo>
                    <a:pt x="84938" y="-3102"/>
                    <a:pt x="119369" y="-2991"/>
                    <a:pt x="147235" y="12670"/>
                  </a:cubicBezTo>
                  <a:cubicBezTo>
                    <a:pt x="226665" y="52908"/>
                    <a:pt x="161976" y="123854"/>
                    <a:pt x="148070" y="180923"/>
                  </a:cubicBezTo>
                  <a:lnTo>
                    <a:pt x="148070" y="180923"/>
                  </a:lnTo>
                  <a:cubicBezTo>
                    <a:pt x="166092" y="188391"/>
                    <a:pt x="196239" y="185661"/>
                    <a:pt x="204916" y="206337"/>
                  </a:cubicBezTo>
                  <a:cubicBezTo>
                    <a:pt x="207531" y="220604"/>
                    <a:pt x="200800" y="235763"/>
                    <a:pt x="193236" y="247634"/>
                  </a:cubicBezTo>
                  <a:cubicBezTo>
                    <a:pt x="185838" y="258390"/>
                    <a:pt x="172155" y="258279"/>
                    <a:pt x="160418" y="257945"/>
                  </a:cubicBezTo>
                  <a:close/>
                  <a:moveTo>
                    <a:pt x="89610" y="232642"/>
                  </a:moveTo>
                  <a:cubicBezTo>
                    <a:pt x="117533" y="233144"/>
                    <a:pt x="145567" y="233757"/>
                    <a:pt x="173434" y="232754"/>
                  </a:cubicBezTo>
                  <a:lnTo>
                    <a:pt x="173434" y="232754"/>
                  </a:lnTo>
                  <a:cubicBezTo>
                    <a:pt x="177216" y="227682"/>
                    <a:pt x="178718" y="221273"/>
                    <a:pt x="180442" y="215310"/>
                  </a:cubicBezTo>
                  <a:cubicBezTo>
                    <a:pt x="140895" y="203439"/>
                    <a:pt x="108355" y="206894"/>
                    <a:pt x="130104" y="153671"/>
                  </a:cubicBezTo>
                  <a:cubicBezTo>
                    <a:pt x="151963" y="101339"/>
                    <a:pt x="194515" y="45997"/>
                    <a:pt x="112527" y="25934"/>
                  </a:cubicBezTo>
                  <a:cubicBezTo>
                    <a:pt x="100012" y="23816"/>
                    <a:pt x="87274" y="23705"/>
                    <a:pt x="74592" y="24596"/>
                  </a:cubicBezTo>
                  <a:cubicBezTo>
                    <a:pt x="71811" y="24763"/>
                    <a:pt x="69252" y="23649"/>
                    <a:pt x="67250" y="21810"/>
                  </a:cubicBezTo>
                  <a:cubicBezTo>
                    <a:pt x="40161" y="33625"/>
                    <a:pt x="29649" y="63999"/>
                    <a:pt x="23586" y="90805"/>
                  </a:cubicBezTo>
                  <a:cubicBezTo>
                    <a:pt x="28926" y="96713"/>
                    <a:pt x="36379" y="100614"/>
                    <a:pt x="43610" y="103791"/>
                  </a:cubicBezTo>
                  <a:cubicBezTo>
                    <a:pt x="45335" y="104515"/>
                    <a:pt x="47170" y="104738"/>
                    <a:pt x="48672" y="103456"/>
                  </a:cubicBezTo>
                  <a:cubicBezTo>
                    <a:pt x="65192" y="87127"/>
                    <a:pt x="73035" y="60320"/>
                    <a:pt x="98121" y="54078"/>
                  </a:cubicBezTo>
                  <a:cubicBezTo>
                    <a:pt x="132551" y="46499"/>
                    <a:pt x="131216" y="94317"/>
                    <a:pt x="123763" y="116108"/>
                  </a:cubicBezTo>
                  <a:cubicBezTo>
                    <a:pt x="116087" y="145422"/>
                    <a:pt x="93949" y="167325"/>
                    <a:pt x="79598" y="193240"/>
                  </a:cubicBezTo>
                  <a:cubicBezTo>
                    <a:pt x="71422" y="204219"/>
                    <a:pt x="66471" y="216759"/>
                    <a:pt x="69920" y="230525"/>
                  </a:cubicBezTo>
                  <a:cubicBezTo>
                    <a:pt x="76372" y="232029"/>
                    <a:pt x="83047" y="232197"/>
                    <a:pt x="89610" y="232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39359" y="3557550"/>
              <a:ext cx="240797" cy="267925"/>
            </a:xfrm>
            <a:custGeom>
              <a:avLst/>
              <a:gdLst/>
              <a:ahLst/>
              <a:cxnLst/>
              <a:rect l="l" t="t" r="r" b="b"/>
              <a:pathLst>
                <a:path w="481594" h="535851" extrusionOk="0">
                  <a:moveTo>
                    <a:pt x="378025" y="188353"/>
                  </a:moveTo>
                  <a:cubicBezTo>
                    <a:pt x="378637" y="172860"/>
                    <a:pt x="376746" y="157478"/>
                    <a:pt x="374743" y="142096"/>
                  </a:cubicBezTo>
                  <a:cubicBezTo>
                    <a:pt x="373075" y="119970"/>
                    <a:pt x="368625" y="97120"/>
                    <a:pt x="351993" y="81070"/>
                  </a:cubicBezTo>
                  <a:cubicBezTo>
                    <a:pt x="343873" y="73769"/>
                    <a:pt x="332859" y="63514"/>
                    <a:pt x="321178" y="66524"/>
                  </a:cubicBezTo>
                  <a:cubicBezTo>
                    <a:pt x="251761" y="35649"/>
                    <a:pt x="176281" y="76723"/>
                    <a:pt x="138624" y="137136"/>
                  </a:cubicBezTo>
                  <a:cubicBezTo>
                    <a:pt x="115374" y="169627"/>
                    <a:pt x="93125" y="204125"/>
                    <a:pt x="83558" y="243416"/>
                  </a:cubicBezTo>
                  <a:cubicBezTo>
                    <a:pt x="64868" y="325787"/>
                    <a:pt x="50406" y="484177"/>
                    <a:pt x="170607" y="485291"/>
                  </a:cubicBezTo>
                  <a:cubicBezTo>
                    <a:pt x="198864" y="484455"/>
                    <a:pt x="227176" y="475984"/>
                    <a:pt x="251427" y="461438"/>
                  </a:cubicBezTo>
                  <a:cubicBezTo>
                    <a:pt x="290808" y="432959"/>
                    <a:pt x="322625" y="392888"/>
                    <a:pt x="341926" y="348247"/>
                  </a:cubicBezTo>
                  <a:cubicBezTo>
                    <a:pt x="361727" y="297308"/>
                    <a:pt x="377413" y="243416"/>
                    <a:pt x="378025" y="188353"/>
                  </a:cubicBezTo>
                  <a:close/>
                  <a:moveTo>
                    <a:pt x="481595" y="25115"/>
                  </a:moveTo>
                  <a:cubicBezTo>
                    <a:pt x="478702" y="67081"/>
                    <a:pt x="468801" y="108267"/>
                    <a:pt x="464741" y="150177"/>
                  </a:cubicBezTo>
                  <a:cubicBezTo>
                    <a:pt x="457232" y="207135"/>
                    <a:pt x="454784" y="264650"/>
                    <a:pt x="450057" y="321942"/>
                  </a:cubicBezTo>
                  <a:cubicBezTo>
                    <a:pt x="448277" y="378008"/>
                    <a:pt x="434315" y="474479"/>
                    <a:pt x="479926" y="514495"/>
                  </a:cubicBezTo>
                  <a:cubicBezTo>
                    <a:pt x="467633" y="521517"/>
                    <a:pt x="456564" y="531716"/>
                    <a:pt x="442881" y="535673"/>
                  </a:cubicBezTo>
                  <a:cubicBezTo>
                    <a:pt x="424971" y="530434"/>
                    <a:pt x="410564" y="517002"/>
                    <a:pt x="402888" y="500004"/>
                  </a:cubicBezTo>
                  <a:cubicBezTo>
                    <a:pt x="398327" y="491700"/>
                    <a:pt x="396714" y="482337"/>
                    <a:pt x="396102" y="472974"/>
                  </a:cubicBezTo>
                  <a:cubicBezTo>
                    <a:pt x="395379" y="445722"/>
                    <a:pt x="396547" y="418358"/>
                    <a:pt x="397660" y="391105"/>
                  </a:cubicBezTo>
                  <a:cubicBezTo>
                    <a:pt x="397827" y="384584"/>
                    <a:pt x="398995" y="377785"/>
                    <a:pt x="396436" y="371543"/>
                  </a:cubicBezTo>
                  <a:cubicBezTo>
                    <a:pt x="393321" y="363573"/>
                    <a:pt x="382197" y="361456"/>
                    <a:pt x="376301" y="367586"/>
                  </a:cubicBezTo>
                  <a:cubicBezTo>
                    <a:pt x="361171" y="398963"/>
                    <a:pt x="349657" y="434018"/>
                    <a:pt x="325183" y="460268"/>
                  </a:cubicBezTo>
                  <a:cubicBezTo>
                    <a:pt x="308163" y="479718"/>
                    <a:pt x="285858" y="493317"/>
                    <a:pt x="265500" y="508977"/>
                  </a:cubicBezTo>
                  <a:cubicBezTo>
                    <a:pt x="237633" y="527647"/>
                    <a:pt x="203369" y="535673"/>
                    <a:pt x="170162" y="535728"/>
                  </a:cubicBezTo>
                  <a:cubicBezTo>
                    <a:pt x="91067" y="538181"/>
                    <a:pt x="65703" y="504017"/>
                    <a:pt x="25710" y="442266"/>
                  </a:cubicBezTo>
                  <a:cubicBezTo>
                    <a:pt x="-18622" y="377562"/>
                    <a:pt x="68" y="240128"/>
                    <a:pt x="38781" y="175089"/>
                  </a:cubicBezTo>
                  <a:cubicBezTo>
                    <a:pt x="60196" y="140257"/>
                    <a:pt x="82000" y="104867"/>
                    <a:pt x="109478" y="74382"/>
                  </a:cubicBezTo>
                  <a:cubicBezTo>
                    <a:pt x="134675" y="49749"/>
                    <a:pt x="165434" y="27567"/>
                    <a:pt x="198085" y="13467"/>
                  </a:cubicBezTo>
                  <a:cubicBezTo>
                    <a:pt x="245142" y="-3364"/>
                    <a:pt x="315894" y="-7098"/>
                    <a:pt x="360393" y="17926"/>
                  </a:cubicBezTo>
                  <a:cubicBezTo>
                    <a:pt x="374076" y="27233"/>
                    <a:pt x="382197" y="41389"/>
                    <a:pt x="391374" y="54876"/>
                  </a:cubicBezTo>
                  <a:cubicBezTo>
                    <a:pt x="391597" y="58777"/>
                    <a:pt x="393933" y="62400"/>
                    <a:pt x="397270" y="64406"/>
                  </a:cubicBezTo>
                  <a:cubicBezTo>
                    <a:pt x="398605" y="67861"/>
                    <a:pt x="402777" y="70648"/>
                    <a:pt x="404557" y="65911"/>
                  </a:cubicBezTo>
                  <a:cubicBezTo>
                    <a:pt x="418908" y="63347"/>
                    <a:pt x="418963" y="38435"/>
                    <a:pt x="424526" y="27233"/>
                  </a:cubicBezTo>
                  <a:cubicBezTo>
                    <a:pt x="428308" y="19542"/>
                    <a:pt x="432146" y="-187"/>
                    <a:pt x="444828" y="5219"/>
                  </a:cubicBezTo>
                  <a:cubicBezTo>
                    <a:pt x="457399" y="9009"/>
                    <a:pt x="475754" y="12353"/>
                    <a:pt x="481595" y="251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341" y="3480473"/>
              <a:ext cx="67278" cy="115270"/>
            </a:xfrm>
            <a:custGeom>
              <a:avLst/>
              <a:gdLst/>
              <a:ahLst/>
              <a:cxnLst/>
              <a:rect l="l" t="t" r="r" b="b"/>
              <a:pathLst>
                <a:path w="134555" h="230540" extrusionOk="0">
                  <a:moveTo>
                    <a:pt x="120145" y="215883"/>
                  </a:moveTo>
                  <a:cubicBezTo>
                    <a:pt x="120090" y="215995"/>
                    <a:pt x="120090" y="216106"/>
                    <a:pt x="120034" y="216274"/>
                  </a:cubicBezTo>
                  <a:cubicBezTo>
                    <a:pt x="118310" y="221067"/>
                    <a:pt x="116530" y="225915"/>
                    <a:pt x="114305" y="230541"/>
                  </a:cubicBezTo>
                  <a:cubicBezTo>
                    <a:pt x="82155" y="225414"/>
                    <a:pt x="48169" y="227531"/>
                    <a:pt x="17076" y="217054"/>
                  </a:cubicBezTo>
                  <a:cubicBezTo>
                    <a:pt x="18022" y="203678"/>
                    <a:pt x="17410" y="190971"/>
                    <a:pt x="21248" y="177150"/>
                  </a:cubicBezTo>
                  <a:cubicBezTo>
                    <a:pt x="36878" y="158146"/>
                    <a:pt x="61519" y="148838"/>
                    <a:pt x="77983" y="130335"/>
                  </a:cubicBezTo>
                  <a:cubicBezTo>
                    <a:pt x="96672" y="110216"/>
                    <a:pt x="114027" y="71037"/>
                    <a:pt x="89052" y="49413"/>
                  </a:cubicBezTo>
                  <a:cubicBezTo>
                    <a:pt x="62743" y="29127"/>
                    <a:pt x="36044" y="57494"/>
                    <a:pt x="19245" y="76499"/>
                  </a:cubicBezTo>
                  <a:cubicBezTo>
                    <a:pt x="12237" y="74269"/>
                    <a:pt x="5395" y="70814"/>
                    <a:pt x="0" y="65798"/>
                  </a:cubicBezTo>
                  <a:cubicBezTo>
                    <a:pt x="11903" y="32304"/>
                    <a:pt x="44498" y="9788"/>
                    <a:pt x="77816" y="982"/>
                  </a:cubicBezTo>
                  <a:cubicBezTo>
                    <a:pt x="82266" y="-77"/>
                    <a:pt x="86772" y="-801"/>
                    <a:pt x="90943" y="1651"/>
                  </a:cubicBezTo>
                  <a:cubicBezTo>
                    <a:pt x="97952" y="5274"/>
                    <a:pt x="105683" y="7224"/>
                    <a:pt x="112692" y="10903"/>
                  </a:cubicBezTo>
                  <a:cubicBezTo>
                    <a:pt x="149236" y="29238"/>
                    <a:pt x="131715" y="80790"/>
                    <a:pt x="119089" y="109938"/>
                  </a:cubicBezTo>
                  <a:cubicBezTo>
                    <a:pt x="111524" y="124372"/>
                    <a:pt x="101567" y="137246"/>
                    <a:pt x="90776" y="149340"/>
                  </a:cubicBezTo>
                  <a:cubicBezTo>
                    <a:pt x="75591" y="166171"/>
                    <a:pt x="44610" y="201059"/>
                    <a:pt x="84491" y="208861"/>
                  </a:cubicBezTo>
                  <a:cubicBezTo>
                    <a:pt x="96116" y="211815"/>
                    <a:pt x="108631" y="211927"/>
                    <a:pt x="120145" y="2158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79248" y="3590895"/>
              <a:ext cx="170150" cy="188366"/>
            </a:xfrm>
            <a:custGeom>
              <a:avLst/>
              <a:gdLst/>
              <a:ahLst/>
              <a:cxnLst/>
              <a:rect l="l" t="t" r="r" b="b"/>
              <a:pathLst>
                <a:path w="340300" h="376732" extrusionOk="0">
                  <a:moveTo>
                    <a:pt x="340301" y="178676"/>
                  </a:moveTo>
                  <a:cubicBezTo>
                    <a:pt x="339800" y="197178"/>
                    <a:pt x="339466" y="213229"/>
                    <a:pt x="337019" y="232122"/>
                  </a:cubicBezTo>
                  <a:cubicBezTo>
                    <a:pt x="313991" y="233850"/>
                    <a:pt x="291074" y="236413"/>
                    <a:pt x="268046" y="238030"/>
                  </a:cubicBezTo>
                  <a:cubicBezTo>
                    <a:pt x="258757" y="239089"/>
                    <a:pt x="248690" y="239033"/>
                    <a:pt x="240291" y="243547"/>
                  </a:cubicBezTo>
                  <a:cubicBezTo>
                    <a:pt x="228499" y="249956"/>
                    <a:pt x="228054" y="263945"/>
                    <a:pt x="226997" y="275816"/>
                  </a:cubicBezTo>
                  <a:cubicBezTo>
                    <a:pt x="222714" y="308865"/>
                    <a:pt x="226107" y="342972"/>
                    <a:pt x="217986" y="375408"/>
                  </a:cubicBezTo>
                  <a:cubicBezTo>
                    <a:pt x="215260" y="375743"/>
                    <a:pt x="212535" y="375910"/>
                    <a:pt x="209809" y="376133"/>
                  </a:cubicBezTo>
                  <a:cubicBezTo>
                    <a:pt x="191398" y="376857"/>
                    <a:pt x="172486" y="377749"/>
                    <a:pt x="154409" y="373346"/>
                  </a:cubicBezTo>
                  <a:cubicBezTo>
                    <a:pt x="154409" y="352057"/>
                    <a:pt x="154798" y="330767"/>
                    <a:pt x="156133" y="309478"/>
                  </a:cubicBezTo>
                  <a:cubicBezTo>
                    <a:pt x="157413" y="285848"/>
                    <a:pt x="161862" y="261214"/>
                    <a:pt x="155021" y="238085"/>
                  </a:cubicBezTo>
                  <a:cubicBezTo>
                    <a:pt x="152573" y="230450"/>
                    <a:pt x="145565" y="224375"/>
                    <a:pt x="137333" y="224375"/>
                  </a:cubicBezTo>
                  <a:cubicBezTo>
                    <a:pt x="122036" y="224153"/>
                    <a:pt x="106796" y="224153"/>
                    <a:pt x="91500" y="223651"/>
                  </a:cubicBezTo>
                  <a:cubicBezTo>
                    <a:pt x="61296" y="221533"/>
                    <a:pt x="28145" y="225769"/>
                    <a:pt x="0" y="212115"/>
                  </a:cubicBezTo>
                  <a:cubicBezTo>
                    <a:pt x="445" y="196064"/>
                    <a:pt x="-111" y="179400"/>
                    <a:pt x="5006" y="163907"/>
                  </a:cubicBezTo>
                  <a:cubicBezTo>
                    <a:pt x="37434" y="165913"/>
                    <a:pt x="70919" y="168198"/>
                    <a:pt x="103625" y="168923"/>
                  </a:cubicBezTo>
                  <a:cubicBezTo>
                    <a:pt x="129601" y="167752"/>
                    <a:pt x="176213" y="170650"/>
                    <a:pt x="172709" y="132864"/>
                  </a:cubicBezTo>
                  <a:cubicBezTo>
                    <a:pt x="173599" y="88558"/>
                    <a:pt x="180329" y="44307"/>
                    <a:pt x="178605" y="0"/>
                  </a:cubicBezTo>
                  <a:cubicBezTo>
                    <a:pt x="201077" y="390"/>
                    <a:pt x="224383" y="-1505"/>
                    <a:pt x="246187" y="4793"/>
                  </a:cubicBezTo>
                  <a:cubicBezTo>
                    <a:pt x="244629" y="54227"/>
                    <a:pt x="231002" y="106615"/>
                    <a:pt x="243183" y="155213"/>
                  </a:cubicBezTo>
                  <a:cubicBezTo>
                    <a:pt x="248857" y="168365"/>
                    <a:pt x="265377" y="167474"/>
                    <a:pt x="277224" y="170372"/>
                  </a:cubicBezTo>
                  <a:cubicBezTo>
                    <a:pt x="298138" y="174106"/>
                    <a:pt x="319219" y="175945"/>
                    <a:pt x="340301" y="178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24518" y="3346282"/>
              <a:ext cx="195932" cy="492228"/>
            </a:xfrm>
            <a:custGeom>
              <a:avLst/>
              <a:gdLst/>
              <a:ahLst/>
              <a:cxnLst/>
              <a:rect l="l" t="t" r="r" b="b"/>
              <a:pathLst>
                <a:path w="391865" h="984457" extrusionOk="0">
                  <a:moveTo>
                    <a:pt x="302365" y="829356"/>
                  </a:moveTo>
                  <a:cubicBezTo>
                    <a:pt x="335405" y="795472"/>
                    <a:pt x="346474" y="740743"/>
                    <a:pt x="329509" y="696548"/>
                  </a:cubicBezTo>
                  <a:cubicBezTo>
                    <a:pt x="318663" y="673475"/>
                    <a:pt x="306927" y="649566"/>
                    <a:pt x="287013" y="632958"/>
                  </a:cubicBezTo>
                  <a:cubicBezTo>
                    <a:pt x="265098" y="612951"/>
                    <a:pt x="239178" y="596008"/>
                    <a:pt x="210310" y="587927"/>
                  </a:cubicBezTo>
                  <a:cubicBezTo>
                    <a:pt x="189062" y="582800"/>
                    <a:pt x="119477" y="564074"/>
                    <a:pt x="125485" y="603866"/>
                  </a:cubicBezTo>
                  <a:cubicBezTo>
                    <a:pt x="114805" y="672806"/>
                    <a:pt x="103681" y="741746"/>
                    <a:pt x="96895" y="811188"/>
                  </a:cubicBezTo>
                  <a:cubicBezTo>
                    <a:pt x="96172" y="831474"/>
                    <a:pt x="89163" y="854269"/>
                    <a:pt x="99676" y="872939"/>
                  </a:cubicBezTo>
                  <a:cubicBezTo>
                    <a:pt x="116085" y="895231"/>
                    <a:pt x="147623" y="895510"/>
                    <a:pt x="172764" y="897683"/>
                  </a:cubicBezTo>
                  <a:cubicBezTo>
                    <a:pt x="224605" y="898352"/>
                    <a:pt x="267657" y="864635"/>
                    <a:pt x="302365" y="829356"/>
                  </a:cubicBezTo>
                  <a:close/>
                  <a:moveTo>
                    <a:pt x="385132" y="649120"/>
                  </a:moveTo>
                  <a:cubicBezTo>
                    <a:pt x="398204" y="692089"/>
                    <a:pt x="390138" y="738403"/>
                    <a:pt x="378791" y="780926"/>
                  </a:cubicBezTo>
                  <a:cubicBezTo>
                    <a:pt x="371894" y="816148"/>
                    <a:pt x="355374" y="848472"/>
                    <a:pt x="335739" y="878233"/>
                  </a:cubicBezTo>
                  <a:cubicBezTo>
                    <a:pt x="283454" y="951074"/>
                    <a:pt x="186336" y="981281"/>
                    <a:pt x="100065" y="984458"/>
                  </a:cubicBezTo>
                  <a:cubicBezTo>
                    <a:pt x="68304" y="983231"/>
                    <a:pt x="35543" y="979665"/>
                    <a:pt x="7898" y="961886"/>
                  </a:cubicBezTo>
                  <a:cubicBezTo>
                    <a:pt x="3559" y="959434"/>
                    <a:pt x="389" y="955533"/>
                    <a:pt x="778" y="950350"/>
                  </a:cubicBezTo>
                  <a:cubicBezTo>
                    <a:pt x="-501" y="926385"/>
                    <a:pt x="-112" y="902421"/>
                    <a:pt x="1279" y="878456"/>
                  </a:cubicBezTo>
                  <a:cubicBezTo>
                    <a:pt x="7509" y="800153"/>
                    <a:pt x="15407" y="721962"/>
                    <a:pt x="22360" y="643714"/>
                  </a:cubicBezTo>
                  <a:cubicBezTo>
                    <a:pt x="28590" y="556272"/>
                    <a:pt x="43107" y="469553"/>
                    <a:pt x="45499" y="381943"/>
                  </a:cubicBezTo>
                  <a:cubicBezTo>
                    <a:pt x="50283" y="258553"/>
                    <a:pt x="63465" y="135665"/>
                    <a:pt x="71976" y="12665"/>
                  </a:cubicBezTo>
                  <a:cubicBezTo>
                    <a:pt x="72866" y="11216"/>
                    <a:pt x="73311" y="9544"/>
                    <a:pt x="74145" y="8040"/>
                  </a:cubicBezTo>
                  <a:cubicBezTo>
                    <a:pt x="90275" y="70"/>
                    <a:pt x="108353" y="-2271"/>
                    <a:pt x="125874" y="2355"/>
                  </a:cubicBezTo>
                  <a:cubicBezTo>
                    <a:pt x="133383" y="4640"/>
                    <a:pt x="148568" y="6814"/>
                    <a:pt x="151405" y="16232"/>
                  </a:cubicBezTo>
                  <a:cubicBezTo>
                    <a:pt x="148679" y="58254"/>
                    <a:pt x="142450" y="100053"/>
                    <a:pt x="141004" y="142297"/>
                  </a:cubicBezTo>
                  <a:cubicBezTo>
                    <a:pt x="135108" y="221436"/>
                    <a:pt x="132827" y="301021"/>
                    <a:pt x="114638" y="378599"/>
                  </a:cubicBezTo>
                  <a:cubicBezTo>
                    <a:pt x="108798" y="414992"/>
                    <a:pt x="96005" y="456958"/>
                    <a:pt x="114305" y="491400"/>
                  </a:cubicBezTo>
                  <a:cubicBezTo>
                    <a:pt x="125262" y="505890"/>
                    <a:pt x="146232" y="504553"/>
                    <a:pt x="161973" y="510683"/>
                  </a:cubicBezTo>
                  <a:cubicBezTo>
                    <a:pt x="216261" y="526901"/>
                    <a:pt x="274610" y="534090"/>
                    <a:pt x="324670" y="562012"/>
                  </a:cubicBezTo>
                  <a:cubicBezTo>
                    <a:pt x="353928" y="583190"/>
                    <a:pt x="377345" y="613508"/>
                    <a:pt x="385132" y="6491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05653" y="3473720"/>
              <a:ext cx="63843" cy="109540"/>
            </a:xfrm>
            <a:custGeom>
              <a:avLst/>
              <a:gdLst/>
              <a:ahLst/>
              <a:cxnLst/>
              <a:rect l="l" t="t" r="r" b="b"/>
              <a:pathLst>
                <a:path w="127685" h="219080" extrusionOk="0">
                  <a:moveTo>
                    <a:pt x="92501" y="6799"/>
                  </a:moveTo>
                  <a:cubicBezTo>
                    <a:pt x="127710" y="5685"/>
                    <a:pt x="133606" y="36337"/>
                    <a:pt x="122815" y="64036"/>
                  </a:cubicBezTo>
                  <a:cubicBezTo>
                    <a:pt x="115807" y="83430"/>
                    <a:pt x="106017" y="101654"/>
                    <a:pt x="95282" y="119266"/>
                  </a:cubicBezTo>
                  <a:cubicBezTo>
                    <a:pt x="84992" y="138047"/>
                    <a:pt x="60796" y="169870"/>
                    <a:pt x="81043" y="188930"/>
                  </a:cubicBezTo>
                  <a:cubicBezTo>
                    <a:pt x="94503" y="196733"/>
                    <a:pt x="111190" y="196064"/>
                    <a:pt x="125708" y="201135"/>
                  </a:cubicBezTo>
                  <a:cubicBezTo>
                    <a:pt x="124595" y="207322"/>
                    <a:pt x="122704" y="213396"/>
                    <a:pt x="119979" y="219081"/>
                  </a:cubicBezTo>
                  <a:cubicBezTo>
                    <a:pt x="105795" y="217409"/>
                    <a:pt x="91722" y="215458"/>
                    <a:pt x="77538" y="213675"/>
                  </a:cubicBezTo>
                  <a:cubicBezTo>
                    <a:pt x="70641" y="212783"/>
                    <a:pt x="63688" y="211947"/>
                    <a:pt x="56735" y="211279"/>
                  </a:cubicBezTo>
                  <a:cubicBezTo>
                    <a:pt x="42997" y="209216"/>
                    <a:pt x="29647" y="211279"/>
                    <a:pt x="16019" y="206541"/>
                  </a:cubicBezTo>
                  <a:cubicBezTo>
                    <a:pt x="24363" y="168811"/>
                    <a:pt x="61853" y="148023"/>
                    <a:pt x="78428" y="114417"/>
                  </a:cubicBezTo>
                  <a:cubicBezTo>
                    <a:pt x="90554" y="91679"/>
                    <a:pt x="103514" y="52443"/>
                    <a:pt x="74034" y="37675"/>
                  </a:cubicBezTo>
                  <a:cubicBezTo>
                    <a:pt x="37545" y="24633"/>
                    <a:pt x="35376" y="97363"/>
                    <a:pt x="0" y="80532"/>
                  </a:cubicBezTo>
                  <a:cubicBezTo>
                    <a:pt x="14740" y="39792"/>
                    <a:pt x="28034" y="2341"/>
                    <a:pt x="78206" y="0"/>
                  </a:cubicBezTo>
                  <a:cubicBezTo>
                    <a:pt x="80876" y="5517"/>
                    <a:pt x="86939" y="6744"/>
                    <a:pt x="92501" y="6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26772" y="3625898"/>
              <a:ext cx="142422" cy="34968"/>
            </a:xfrm>
            <a:custGeom>
              <a:avLst/>
              <a:gdLst/>
              <a:ahLst/>
              <a:cxnLst/>
              <a:rect l="l" t="t" r="r" b="b"/>
              <a:pathLst>
                <a:path w="284844" h="69937" extrusionOk="0">
                  <a:moveTo>
                    <a:pt x="284845" y="15320"/>
                  </a:moveTo>
                  <a:cubicBezTo>
                    <a:pt x="283120" y="33600"/>
                    <a:pt x="282453" y="52215"/>
                    <a:pt x="277447" y="69937"/>
                  </a:cubicBezTo>
                  <a:cubicBezTo>
                    <a:pt x="263763" y="69268"/>
                    <a:pt x="250025" y="68823"/>
                    <a:pt x="236286" y="68711"/>
                  </a:cubicBezTo>
                  <a:cubicBezTo>
                    <a:pt x="209476" y="69380"/>
                    <a:pt x="182832" y="65702"/>
                    <a:pt x="156078" y="65980"/>
                  </a:cubicBezTo>
                  <a:cubicBezTo>
                    <a:pt x="124095" y="67485"/>
                    <a:pt x="91778" y="69547"/>
                    <a:pt x="59461" y="69046"/>
                  </a:cubicBezTo>
                  <a:cubicBezTo>
                    <a:pt x="40160" y="68210"/>
                    <a:pt x="19746" y="71052"/>
                    <a:pt x="1112" y="65869"/>
                  </a:cubicBezTo>
                  <a:cubicBezTo>
                    <a:pt x="1224" y="44468"/>
                    <a:pt x="4450" y="22175"/>
                    <a:pt x="0" y="1164"/>
                  </a:cubicBezTo>
                  <a:cubicBezTo>
                    <a:pt x="46278" y="-2570"/>
                    <a:pt x="92556" y="3561"/>
                    <a:pt x="139335" y="7128"/>
                  </a:cubicBezTo>
                  <a:cubicBezTo>
                    <a:pt x="186837" y="9691"/>
                    <a:pt x="236620" y="11085"/>
                    <a:pt x="284845" y="153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19803" y="3714814"/>
              <a:ext cx="161823" cy="34283"/>
            </a:xfrm>
            <a:custGeom>
              <a:avLst/>
              <a:gdLst/>
              <a:ahLst/>
              <a:cxnLst/>
              <a:rect l="l" t="t" r="r" b="b"/>
              <a:pathLst>
                <a:path w="323646" h="68566" extrusionOk="0">
                  <a:moveTo>
                    <a:pt x="323646" y="14825"/>
                  </a:moveTo>
                  <a:cubicBezTo>
                    <a:pt x="323201" y="32380"/>
                    <a:pt x="325370" y="51273"/>
                    <a:pt x="317917" y="67602"/>
                  </a:cubicBezTo>
                  <a:cubicBezTo>
                    <a:pt x="238877" y="67881"/>
                    <a:pt x="159837" y="68606"/>
                    <a:pt x="80741" y="68550"/>
                  </a:cubicBezTo>
                  <a:cubicBezTo>
                    <a:pt x="54320" y="67547"/>
                    <a:pt x="26676" y="71058"/>
                    <a:pt x="1034" y="64036"/>
                  </a:cubicBezTo>
                  <a:cubicBezTo>
                    <a:pt x="-858" y="43415"/>
                    <a:pt x="32" y="22070"/>
                    <a:pt x="2202" y="1393"/>
                  </a:cubicBezTo>
                  <a:cubicBezTo>
                    <a:pt x="3092" y="1115"/>
                    <a:pt x="3926" y="780"/>
                    <a:pt x="4760" y="279"/>
                  </a:cubicBezTo>
                  <a:cubicBezTo>
                    <a:pt x="4927" y="223"/>
                    <a:pt x="5094" y="111"/>
                    <a:pt x="5205" y="0"/>
                  </a:cubicBezTo>
                  <a:cubicBezTo>
                    <a:pt x="22949" y="6019"/>
                    <a:pt x="43140" y="2954"/>
                    <a:pt x="61718" y="5294"/>
                  </a:cubicBezTo>
                  <a:cubicBezTo>
                    <a:pt x="98707" y="9642"/>
                    <a:pt x="138422" y="8471"/>
                    <a:pt x="175967" y="8583"/>
                  </a:cubicBezTo>
                  <a:cubicBezTo>
                    <a:pt x="196937" y="8583"/>
                    <a:pt x="217907" y="8583"/>
                    <a:pt x="238821" y="8638"/>
                  </a:cubicBezTo>
                  <a:cubicBezTo>
                    <a:pt x="266966" y="9920"/>
                    <a:pt x="296558" y="6409"/>
                    <a:pt x="323646" y="148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57430" y="3573746"/>
              <a:ext cx="158590" cy="228817"/>
            </a:xfrm>
            <a:custGeom>
              <a:avLst/>
              <a:gdLst/>
              <a:ahLst/>
              <a:cxnLst/>
              <a:rect l="l" t="t" r="r" b="b"/>
              <a:pathLst>
                <a:path w="317181" h="457634" extrusionOk="0">
                  <a:moveTo>
                    <a:pt x="284642" y="38533"/>
                  </a:moveTo>
                  <a:cubicBezTo>
                    <a:pt x="299104" y="44886"/>
                    <a:pt x="307837" y="60714"/>
                    <a:pt x="306001" y="76319"/>
                  </a:cubicBezTo>
                  <a:cubicBezTo>
                    <a:pt x="305779" y="79440"/>
                    <a:pt x="302886" y="80610"/>
                    <a:pt x="300439" y="81948"/>
                  </a:cubicBezTo>
                  <a:cubicBezTo>
                    <a:pt x="286756" y="88301"/>
                    <a:pt x="274797" y="93819"/>
                    <a:pt x="259556" y="97274"/>
                  </a:cubicBezTo>
                  <a:cubicBezTo>
                    <a:pt x="243592" y="102569"/>
                    <a:pt x="231189" y="90921"/>
                    <a:pt x="217728" y="84456"/>
                  </a:cubicBezTo>
                  <a:cubicBezTo>
                    <a:pt x="195479" y="73700"/>
                    <a:pt x="168780" y="69687"/>
                    <a:pt x="145474" y="79384"/>
                  </a:cubicBezTo>
                  <a:cubicBezTo>
                    <a:pt x="94412" y="104575"/>
                    <a:pt x="71940" y="213865"/>
                    <a:pt x="80506" y="266197"/>
                  </a:cubicBezTo>
                  <a:cubicBezTo>
                    <a:pt x="91019" y="306825"/>
                    <a:pt x="113546" y="369746"/>
                    <a:pt x="158434" y="381115"/>
                  </a:cubicBezTo>
                  <a:cubicBezTo>
                    <a:pt x="184688" y="385852"/>
                    <a:pt x="216727" y="383233"/>
                    <a:pt x="236028" y="362835"/>
                  </a:cubicBezTo>
                  <a:cubicBezTo>
                    <a:pt x="254495" y="342047"/>
                    <a:pt x="251658" y="308441"/>
                    <a:pt x="272183" y="289548"/>
                  </a:cubicBezTo>
                  <a:cubicBezTo>
                    <a:pt x="287201" y="291443"/>
                    <a:pt x="304055" y="294453"/>
                    <a:pt x="317181" y="302757"/>
                  </a:cubicBezTo>
                  <a:cubicBezTo>
                    <a:pt x="315513" y="337477"/>
                    <a:pt x="304110" y="372644"/>
                    <a:pt x="285866" y="402182"/>
                  </a:cubicBezTo>
                  <a:cubicBezTo>
                    <a:pt x="264284" y="431608"/>
                    <a:pt x="230688" y="455851"/>
                    <a:pt x="193421" y="457635"/>
                  </a:cubicBezTo>
                  <a:cubicBezTo>
                    <a:pt x="134739" y="457635"/>
                    <a:pt x="75389" y="430048"/>
                    <a:pt x="43461" y="379666"/>
                  </a:cubicBezTo>
                  <a:cubicBezTo>
                    <a:pt x="34172" y="366736"/>
                    <a:pt x="24272" y="354141"/>
                    <a:pt x="16651" y="340097"/>
                  </a:cubicBezTo>
                  <a:cubicBezTo>
                    <a:pt x="6528" y="318027"/>
                    <a:pt x="1967" y="293728"/>
                    <a:pt x="242" y="269596"/>
                  </a:cubicBezTo>
                  <a:cubicBezTo>
                    <a:pt x="-6043" y="131661"/>
                    <a:pt x="110598" y="-65239"/>
                    <a:pt x="267177" y="21200"/>
                  </a:cubicBezTo>
                  <a:cubicBezTo>
                    <a:pt x="265230" y="31957"/>
                    <a:pt x="277300" y="34688"/>
                    <a:pt x="284642" y="38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27006" y="3467673"/>
              <a:ext cx="78456" cy="105701"/>
            </a:xfrm>
            <a:custGeom>
              <a:avLst/>
              <a:gdLst/>
              <a:ahLst/>
              <a:cxnLst/>
              <a:rect l="l" t="t" r="r" b="b"/>
              <a:pathLst>
                <a:path w="156911" h="211402" extrusionOk="0">
                  <a:moveTo>
                    <a:pt x="156912" y="193444"/>
                  </a:moveTo>
                  <a:cubicBezTo>
                    <a:pt x="155188" y="199408"/>
                    <a:pt x="153686" y="205873"/>
                    <a:pt x="149903" y="210888"/>
                  </a:cubicBezTo>
                  <a:lnTo>
                    <a:pt x="149903" y="210888"/>
                  </a:lnTo>
                  <a:cubicBezTo>
                    <a:pt x="122037" y="211836"/>
                    <a:pt x="94003" y="211279"/>
                    <a:pt x="66024" y="210777"/>
                  </a:cubicBezTo>
                  <a:cubicBezTo>
                    <a:pt x="59461" y="210331"/>
                    <a:pt x="52786" y="210164"/>
                    <a:pt x="46334" y="208715"/>
                  </a:cubicBezTo>
                  <a:cubicBezTo>
                    <a:pt x="42885" y="194893"/>
                    <a:pt x="47836" y="182354"/>
                    <a:pt x="56012" y="171430"/>
                  </a:cubicBezTo>
                  <a:cubicBezTo>
                    <a:pt x="70363" y="145515"/>
                    <a:pt x="92556" y="123613"/>
                    <a:pt x="100177" y="94298"/>
                  </a:cubicBezTo>
                  <a:cubicBezTo>
                    <a:pt x="107630" y="72507"/>
                    <a:pt x="109021" y="24689"/>
                    <a:pt x="74535" y="32269"/>
                  </a:cubicBezTo>
                  <a:cubicBezTo>
                    <a:pt x="49449" y="38511"/>
                    <a:pt x="41606" y="65317"/>
                    <a:pt x="25086" y="81647"/>
                  </a:cubicBezTo>
                  <a:cubicBezTo>
                    <a:pt x="23584" y="82929"/>
                    <a:pt x="21749" y="82706"/>
                    <a:pt x="20024" y="81981"/>
                  </a:cubicBezTo>
                  <a:cubicBezTo>
                    <a:pt x="12793" y="78805"/>
                    <a:pt x="5340" y="74959"/>
                    <a:pt x="0" y="69051"/>
                  </a:cubicBezTo>
                  <a:cubicBezTo>
                    <a:pt x="6007" y="42189"/>
                    <a:pt x="16575" y="11871"/>
                    <a:pt x="43664" y="0"/>
                  </a:cubicBezTo>
                  <a:cubicBezTo>
                    <a:pt x="45666" y="1839"/>
                    <a:pt x="48281" y="2954"/>
                    <a:pt x="51006" y="2787"/>
                  </a:cubicBezTo>
                  <a:cubicBezTo>
                    <a:pt x="63688" y="1839"/>
                    <a:pt x="76426" y="2006"/>
                    <a:pt x="88941" y="4124"/>
                  </a:cubicBezTo>
                  <a:cubicBezTo>
                    <a:pt x="170985" y="24132"/>
                    <a:pt x="128377" y="79529"/>
                    <a:pt x="106518" y="131861"/>
                  </a:cubicBezTo>
                  <a:cubicBezTo>
                    <a:pt x="84769" y="185085"/>
                    <a:pt x="117364" y="181629"/>
                    <a:pt x="156912" y="1934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 rot="1154972">
            <a:off x="6418336" y="4735149"/>
            <a:ext cx="26978" cy="139733"/>
          </a:xfrm>
          <a:custGeom>
            <a:avLst/>
            <a:gdLst/>
            <a:ahLst/>
            <a:cxnLst/>
            <a:rect l="l" t="t" r="r" b="b"/>
            <a:pathLst>
              <a:path w="53904" h="279198" extrusionOk="0">
                <a:moveTo>
                  <a:pt x="9834" y="267884"/>
                </a:moveTo>
                <a:cubicBezTo>
                  <a:pt x="742" y="220042"/>
                  <a:pt x="-343" y="169865"/>
                  <a:pt x="74" y="121106"/>
                </a:cubicBezTo>
                <a:cubicBezTo>
                  <a:pt x="3494" y="103520"/>
                  <a:pt x="-5097" y="56844"/>
                  <a:pt x="23014" y="61261"/>
                </a:cubicBezTo>
                <a:cubicBezTo>
                  <a:pt x="27601" y="41508"/>
                  <a:pt x="28269" y="18587"/>
                  <a:pt x="40447" y="1917"/>
                </a:cubicBezTo>
                <a:cubicBezTo>
                  <a:pt x="46870" y="-3834"/>
                  <a:pt x="53210" y="4584"/>
                  <a:pt x="53627" y="11002"/>
                </a:cubicBezTo>
                <a:cubicBezTo>
                  <a:pt x="55462" y="55344"/>
                  <a:pt x="47621" y="98935"/>
                  <a:pt x="47037" y="142944"/>
                </a:cubicBezTo>
                <a:cubicBezTo>
                  <a:pt x="44117" y="184452"/>
                  <a:pt x="49039" y="226876"/>
                  <a:pt x="44535" y="267884"/>
                </a:cubicBezTo>
                <a:cubicBezTo>
                  <a:pt x="39029" y="282970"/>
                  <a:pt x="15506" y="282970"/>
                  <a:pt x="9834" y="267884"/>
                </a:cubicBezTo>
                <a:close/>
              </a:path>
            </a:pathLst>
          </a:custGeom>
          <a:solidFill>
            <a:srgbClr val="093869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6398100" y="2901712"/>
            <a:ext cx="2056050" cy="2454260"/>
            <a:chOff x="6398100" y="2901712"/>
            <a:chExt cx="2056050" cy="2454260"/>
          </a:xfrm>
        </p:grpSpPr>
        <p:sp>
          <p:nvSpPr>
            <p:cNvPr id="42" name="Google Shape;42;p2"/>
            <p:cNvSpPr/>
            <p:nvPr/>
          </p:nvSpPr>
          <p:spPr>
            <a:xfrm rot="1171157">
              <a:off x="6700203" y="3085954"/>
              <a:ext cx="1451845" cy="2085776"/>
            </a:xfrm>
            <a:custGeom>
              <a:avLst/>
              <a:gdLst/>
              <a:ahLst/>
              <a:cxnLst/>
              <a:rect l="l" t="t" r="r" b="b"/>
              <a:pathLst>
                <a:path w="2896097" h="4167543" extrusionOk="0">
                  <a:moveTo>
                    <a:pt x="2885474" y="1576884"/>
                  </a:moveTo>
                  <a:cubicBezTo>
                    <a:pt x="2887977" y="1094292"/>
                    <a:pt x="2873463" y="611783"/>
                    <a:pt x="2837428" y="130442"/>
                  </a:cubicBezTo>
                  <a:cubicBezTo>
                    <a:pt x="2833006" y="93101"/>
                    <a:pt x="2842933" y="21504"/>
                    <a:pt x="2786044" y="27589"/>
                  </a:cubicBezTo>
                  <a:cubicBezTo>
                    <a:pt x="2680524" y="28672"/>
                    <a:pt x="2575172" y="25422"/>
                    <a:pt x="2469736" y="23171"/>
                  </a:cubicBezTo>
                  <a:cubicBezTo>
                    <a:pt x="2303156" y="22338"/>
                    <a:pt x="2136827" y="18920"/>
                    <a:pt x="1970499" y="10835"/>
                  </a:cubicBezTo>
                  <a:cubicBezTo>
                    <a:pt x="1827526" y="12836"/>
                    <a:pt x="1684720" y="21087"/>
                    <a:pt x="1541914" y="9585"/>
                  </a:cubicBezTo>
                  <a:cubicBezTo>
                    <a:pt x="1453578" y="5501"/>
                    <a:pt x="1365075" y="8502"/>
                    <a:pt x="1276655" y="7168"/>
                  </a:cubicBezTo>
                  <a:cubicBezTo>
                    <a:pt x="1196577" y="7418"/>
                    <a:pt x="1116666" y="-917"/>
                    <a:pt x="1036588" y="83"/>
                  </a:cubicBezTo>
                  <a:cubicBezTo>
                    <a:pt x="917138" y="1000"/>
                    <a:pt x="798188" y="13503"/>
                    <a:pt x="678738" y="13753"/>
                  </a:cubicBezTo>
                  <a:cubicBezTo>
                    <a:pt x="567463" y="12836"/>
                    <a:pt x="458357" y="33840"/>
                    <a:pt x="349000" y="51426"/>
                  </a:cubicBezTo>
                  <a:cubicBezTo>
                    <a:pt x="318220" y="55927"/>
                    <a:pt x="287023" y="56594"/>
                    <a:pt x="256076" y="59678"/>
                  </a:cubicBezTo>
                  <a:cubicBezTo>
                    <a:pt x="252156" y="60178"/>
                    <a:pt x="246400" y="60595"/>
                    <a:pt x="240728" y="61595"/>
                  </a:cubicBezTo>
                  <a:cubicBezTo>
                    <a:pt x="221960" y="59095"/>
                    <a:pt x="201106" y="59261"/>
                    <a:pt x="193181" y="58178"/>
                  </a:cubicBezTo>
                  <a:cubicBezTo>
                    <a:pt x="171911" y="57261"/>
                    <a:pt x="150640" y="57594"/>
                    <a:pt x="129369" y="57428"/>
                  </a:cubicBezTo>
                  <a:cubicBezTo>
                    <a:pt x="119276" y="57344"/>
                    <a:pt x="110851" y="65929"/>
                    <a:pt x="110851" y="75931"/>
                  </a:cubicBezTo>
                  <a:cubicBezTo>
                    <a:pt x="111101" y="82766"/>
                    <a:pt x="113687" y="87100"/>
                    <a:pt x="117441" y="89934"/>
                  </a:cubicBezTo>
                  <a:cubicBezTo>
                    <a:pt x="97421" y="154029"/>
                    <a:pt x="104345" y="223293"/>
                    <a:pt x="96254" y="289639"/>
                  </a:cubicBezTo>
                  <a:cubicBezTo>
                    <a:pt x="91416" y="345816"/>
                    <a:pt x="171327" y="332647"/>
                    <a:pt x="207529" y="333480"/>
                  </a:cubicBezTo>
                  <a:cubicBezTo>
                    <a:pt x="238893" y="327312"/>
                    <a:pt x="231719" y="287471"/>
                    <a:pt x="242563" y="265134"/>
                  </a:cubicBezTo>
                  <a:cubicBezTo>
                    <a:pt x="254742" y="239712"/>
                    <a:pt x="285605" y="231627"/>
                    <a:pt x="311797" y="231544"/>
                  </a:cubicBezTo>
                  <a:cubicBezTo>
                    <a:pt x="340075" y="237629"/>
                    <a:pt x="362180" y="263634"/>
                    <a:pt x="372690" y="289555"/>
                  </a:cubicBezTo>
                  <a:cubicBezTo>
                    <a:pt x="398715" y="353484"/>
                    <a:pt x="332317" y="427831"/>
                    <a:pt x="266253" y="416413"/>
                  </a:cubicBezTo>
                  <a:cubicBezTo>
                    <a:pt x="253323" y="414412"/>
                    <a:pt x="243981" y="405911"/>
                    <a:pt x="236974" y="395409"/>
                  </a:cubicBezTo>
                  <a:cubicBezTo>
                    <a:pt x="224962" y="382906"/>
                    <a:pt x="206194" y="383490"/>
                    <a:pt x="190095" y="382906"/>
                  </a:cubicBezTo>
                  <a:cubicBezTo>
                    <a:pt x="171327" y="385740"/>
                    <a:pt x="133623" y="374905"/>
                    <a:pt x="127451" y="397909"/>
                  </a:cubicBezTo>
                  <a:cubicBezTo>
                    <a:pt x="121695" y="401410"/>
                    <a:pt x="117441" y="407661"/>
                    <a:pt x="115022" y="413912"/>
                  </a:cubicBezTo>
                  <a:cubicBezTo>
                    <a:pt x="107431" y="431832"/>
                    <a:pt x="106347" y="451586"/>
                    <a:pt x="105513" y="470756"/>
                  </a:cubicBezTo>
                  <a:cubicBezTo>
                    <a:pt x="104678" y="515515"/>
                    <a:pt x="104762" y="560273"/>
                    <a:pt x="104428" y="605115"/>
                  </a:cubicBezTo>
                  <a:cubicBezTo>
                    <a:pt x="104345" y="626953"/>
                    <a:pt x="104261" y="648790"/>
                    <a:pt x="104178" y="670628"/>
                  </a:cubicBezTo>
                  <a:cubicBezTo>
                    <a:pt x="103010" y="687548"/>
                    <a:pt x="104011" y="707968"/>
                    <a:pt x="122613" y="714886"/>
                  </a:cubicBezTo>
                  <a:cubicBezTo>
                    <a:pt x="137460" y="720471"/>
                    <a:pt x="154060" y="717970"/>
                    <a:pt x="169659" y="717303"/>
                  </a:cubicBezTo>
                  <a:cubicBezTo>
                    <a:pt x="191096" y="713719"/>
                    <a:pt x="220959" y="724055"/>
                    <a:pt x="235806" y="703301"/>
                  </a:cubicBezTo>
                  <a:cubicBezTo>
                    <a:pt x="248235" y="674045"/>
                    <a:pt x="277681" y="661959"/>
                    <a:pt x="307293" y="656458"/>
                  </a:cubicBezTo>
                  <a:cubicBezTo>
                    <a:pt x="349167" y="645123"/>
                    <a:pt x="394878" y="663876"/>
                    <a:pt x="413730" y="703634"/>
                  </a:cubicBezTo>
                  <a:cubicBezTo>
                    <a:pt x="450516" y="780649"/>
                    <a:pt x="362263" y="857497"/>
                    <a:pt x="288191" y="826824"/>
                  </a:cubicBezTo>
                  <a:cubicBezTo>
                    <a:pt x="272092" y="818739"/>
                    <a:pt x="257411" y="807320"/>
                    <a:pt x="249820" y="790484"/>
                  </a:cubicBezTo>
                  <a:cubicBezTo>
                    <a:pt x="243898" y="780065"/>
                    <a:pt x="243314" y="766313"/>
                    <a:pt x="233304" y="758644"/>
                  </a:cubicBezTo>
                  <a:cubicBezTo>
                    <a:pt x="220875" y="749476"/>
                    <a:pt x="204359" y="751310"/>
                    <a:pt x="189761" y="750726"/>
                  </a:cubicBezTo>
                  <a:cubicBezTo>
                    <a:pt x="174914" y="750893"/>
                    <a:pt x="159982" y="750059"/>
                    <a:pt x="145135" y="751143"/>
                  </a:cubicBezTo>
                  <a:cubicBezTo>
                    <a:pt x="135959" y="752143"/>
                    <a:pt x="128952" y="760645"/>
                    <a:pt x="128952" y="769730"/>
                  </a:cubicBezTo>
                  <a:cubicBezTo>
                    <a:pt x="128952" y="772814"/>
                    <a:pt x="129703" y="775314"/>
                    <a:pt x="130704" y="777565"/>
                  </a:cubicBezTo>
                  <a:cubicBezTo>
                    <a:pt x="129786" y="777898"/>
                    <a:pt x="128952" y="778482"/>
                    <a:pt x="128118" y="779065"/>
                  </a:cubicBezTo>
                  <a:cubicBezTo>
                    <a:pt x="126950" y="779565"/>
                    <a:pt x="125782" y="780232"/>
                    <a:pt x="124364" y="781565"/>
                  </a:cubicBezTo>
                  <a:cubicBezTo>
                    <a:pt x="113771" y="812321"/>
                    <a:pt x="116774" y="846661"/>
                    <a:pt x="114188" y="878917"/>
                  </a:cubicBezTo>
                  <a:cubicBezTo>
                    <a:pt x="109099" y="952348"/>
                    <a:pt x="115189" y="1024612"/>
                    <a:pt x="116607" y="1098459"/>
                  </a:cubicBezTo>
                  <a:cubicBezTo>
                    <a:pt x="118359" y="1106544"/>
                    <a:pt x="126700" y="1112212"/>
                    <a:pt x="134708" y="1112295"/>
                  </a:cubicBezTo>
                  <a:cubicBezTo>
                    <a:pt x="141131" y="1112379"/>
                    <a:pt x="146052" y="1109378"/>
                    <a:pt x="149389" y="1104877"/>
                  </a:cubicBezTo>
                  <a:cubicBezTo>
                    <a:pt x="158231" y="1105461"/>
                    <a:pt x="167156" y="1105794"/>
                    <a:pt x="175998" y="1106627"/>
                  </a:cubicBezTo>
                  <a:cubicBezTo>
                    <a:pt x="196018" y="1107711"/>
                    <a:pt x="215703" y="1109045"/>
                    <a:pt x="235806" y="1110128"/>
                  </a:cubicBezTo>
                  <a:cubicBezTo>
                    <a:pt x="251989" y="1112379"/>
                    <a:pt x="270173" y="1110628"/>
                    <a:pt x="278515" y="1094458"/>
                  </a:cubicBezTo>
                  <a:cubicBezTo>
                    <a:pt x="317720" y="1014443"/>
                    <a:pt x="418818" y="1075622"/>
                    <a:pt x="417317" y="1147885"/>
                  </a:cubicBezTo>
                  <a:cubicBezTo>
                    <a:pt x="423907" y="1210897"/>
                    <a:pt x="340575" y="1258656"/>
                    <a:pt x="299452" y="1201062"/>
                  </a:cubicBezTo>
                  <a:cubicBezTo>
                    <a:pt x="289692" y="1190643"/>
                    <a:pt x="289943" y="1175224"/>
                    <a:pt x="282018" y="1163972"/>
                  </a:cubicBezTo>
                  <a:cubicBezTo>
                    <a:pt x="259663" y="1138717"/>
                    <a:pt x="220708" y="1147552"/>
                    <a:pt x="190596" y="1146552"/>
                  </a:cubicBezTo>
                  <a:cubicBezTo>
                    <a:pt x="173245" y="1148135"/>
                    <a:pt x="143049" y="1140967"/>
                    <a:pt x="141881" y="1166222"/>
                  </a:cubicBezTo>
                  <a:cubicBezTo>
                    <a:pt x="141881" y="1168389"/>
                    <a:pt x="142299" y="1170390"/>
                    <a:pt x="142966" y="1172307"/>
                  </a:cubicBezTo>
                  <a:cubicBezTo>
                    <a:pt x="132456" y="1175307"/>
                    <a:pt x="130287" y="1191477"/>
                    <a:pt x="133790" y="1203813"/>
                  </a:cubicBezTo>
                  <a:cubicBezTo>
                    <a:pt x="125449" y="1254572"/>
                    <a:pt x="132205" y="1307832"/>
                    <a:pt x="128285" y="1359176"/>
                  </a:cubicBezTo>
                  <a:cubicBezTo>
                    <a:pt x="127284" y="1392182"/>
                    <a:pt x="126116" y="1425271"/>
                    <a:pt x="125616" y="1458278"/>
                  </a:cubicBezTo>
                  <a:cubicBezTo>
                    <a:pt x="126450" y="1470863"/>
                    <a:pt x="122029" y="1484866"/>
                    <a:pt x="128785" y="1496285"/>
                  </a:cubicBezTo>
                  <a:cubicBezTo>
                    <a:pt x="134124" y="1505620"/>
                    <a:pt x="147137" y="1507370"/>
                    <a:pt x="154978" y="1500619"/>
                  </a:cubicBezTo>
                  <a:cubicBezTo>
                    <a:pt x="169075" y="1509454"/>
                    <a:pt x="188927" y="1509454"/>
                    <a:pt x="204776" y="1512205"/>
                  </a:cubicBezTo>
                  <a:cubicBezTo>
                    <a:pt x="265836" y="1519456"/>
                    <a:pt x="278181" y="1516205"/>
                    <a:pt x="293780" y="1454360"/>
                  </a:cubicBezTo>
                  <a:cubicBezTo>
                    <a:pt x="305625" y="1426272"/>
                    <a:pt x="338490" y="1410102"/>
                    <a:pt x="368186" y="1414769"/>
                  </a:cubicBezTo>
                  <a:cubicBezTo>
                    <a:pt x="392126" y="1421271"/>
                    <a:pt x="407724" y="1443692"/>
                    <a:pt x="422071" y="1462445"/>
                  </a:cubicBezTo>
                  <a:cubicBezTo>
                    <a:pt x="448347" y="1497702"/>
                    <a:pt x="449348" y="1550795"/>
                    <a:pt x="413480" y="1579884"/>
                  </a:cubicBezTo>
                  <a:cubicBezTo>
                    <a:pt x="381198" y="1606223"/>
                    <a:pt x="323225" y="1617891"/>
                    <a:pt x="302121" y="1572383"/>
                  </a:cubicBezTo>
                  <a:cubicBezTo>
                    <a:pt x="299869" y="1568715"/>
                    <a:pt x="297617" y="1565381"/>
                    <a:pt x="294781" y="1562131"/>
                  </a:cubicBezTo>
                  <a:cubicBezTo>
                    <a:pt x="287440" y="1554129"/>
                    <a:pt x="276596" y="1555630"/>
                    <a:pt x="269589" y="1561547"/>
                  </a:cubicBezTo>
                  <a:cubicBezTo>
                    <a:pt x="264668" y="1555963"/>
                    <a:pt x="255659" y="1553379"/>
                    <a:pt x="248903" y="1551545"/>
                  </a:cubicBezTo>
                  <a:cubicBezTo>
                    <a:pt x="224879" y="1546461"/>
                    <a:pt x="200188" y="1546628"/>
                    <a:pt x="175664" y="1546044"/>
                  </a:cubicBezTo>
                  <a:cubicBezTo>
                    <a:pt x="163986" y="1545628"/>
                    <a:pt x="156896" y="1557046"/>
                    <a:pt x="158564" y="1567048"/>
                  </a:cubicBezTo>
                  <a:cubicBezTo>
                    <a:pt x="156396" y="1569049"/>
                    <a:pt x="155144" y="1572633"/>
                    <a:pt x="154811" y="1575633"/>
                  </a:cubicBezTo>
                  <a:cubicBezTo>
                    <a:pt x="146302" y="1652898"/>
                    <a:pt x="145301" y="1730913"/>
                    <a:pt x="142382" y="1808511"/>
                  </a:cubicBezTo>
                  <a:cubicBezTo>
                    <a:pt x="142215" y="1863438"/>
                    <a:pt x="128285" y="1894194"/>
                    <a:pt x="199438" y="1893777"/>
                  </a:cubicBezTo>
                  <a:cubicBezTo>
                    <a:pt x="223211" y="1891777"/>
                    <a:pt x="246567" y="1895861"/>
                    <a:pt x="270257" y="1895861"/>
                  </a:cubicBezTo>
                  <a:cubicBezTo>
                    <a:pt x="286606" y="1898028"/>
                    <a:pt x="297617" y="1883025"/>
                    <a:pt x="297867" y="1867939"/>
                  </a:cubicBezTo>
                  <a:cubicBezTo>
                    <a:pt x="294530" y="1775171"/>
                    <a:pt x="370605" y="1766670"/>
                    <a:pt x="418735" y="1835516"/>
                  </a:cubicBezTo>
                  <a:cubicBezTo>
                    <a:pt x="434667" y="1858270"/>
                    <a:pt x="434667" y="1888610"/>
                    <a:pt x="429162" y="1914865"/>
                  </a:cubicBezTo>
                  <a:cubicBezTo>
                    <a:pt x="416983" y="1941120"/>
                    <a:pt x="391959" y="1965041"/>
                    <a:pt x="362096" y="1967875"/>
                  </a:cubicBezTo>
                  <a:cubicBezTo>
                    <a:pt x="347582" y="1968375"/>
                    <a:pt x="335237" y="1957206"/>
                    <a:pt x="326395" y="1946787"/>
                  </a:cubicBezTo>
                  <a:cubicBezTo>
                    <a:pt x="321890" y="1938369"/>
                    <a:pt x="316802" y="1929617"/>
                    <a:pt x="306792" y="1927284"/>
                  </a:cubicBezTo>
                  <a:cubicBezTo>
                    <a:pt x="285438" y="1922866"/>
                    <a:pt x="263250" y="1928117"/>
                    <a:pt x="241562" y="1926867"/>
                  </a:cubicBezTo>
                  <a:cubicBezTo>
                    <a:pt x="225963" y="1926700"/>
                    <a:pt x="210532" y="1926450"/>
                    <a:pt x="195017" y="1926450"/>
                  </a:cubicBezTo>
                  <a:cubicBezTo>
                    <a:pt x="180753" y="1925283"/>
                    <a:pt x="160817" y="1926950"/>
                    <a:pt x="160733" y="1945454"/>
                  </a:cubicBezTo>
                  <a:cubicBezTo>
                    <a:pt x="160733" y="1948621"/>
                    <a:pt x="161651" y="1951705"/>
                    <a:pt x="163152" y="1954372"/>
                  </a:cubicBezTo>
                  <a:cubicBezTo>
                    <a:pt x="158731" y="1952455"/>
                    <a:pt x="153560" y="1957039"/>
                    <a:pt x="152141" y="1966541"/>
                  </a:cubicBezTo>
                  <a:cubicBezTo>
                    <a:pt x="142966" y="2034221"/>
                    <a:pt x="141881" y="2102817"/>
                    <a:pt x="138044" y="2170913"/>
                  </a:cubicBezTo>
                  <a:cubicBezTo>
                    <a:pt x="138962" y="2189584"/>
                    <a:pt x="131705" y="2213255"/>
                    <a:pt x="148888" y="2226591"/>
                  </a:cubicBezTo>
                  <a:cubicBezTo>
                    <a:pt x="180502" y="2247011"/>
                    <a:pt x="221209" y="2239676"/>
                    <a:pt x="256910" y="2243511"/>
                  </a:cubicBezTo>
                  <a:cubicBezTo>
                    <a:pt x="295865" y="2248511"/>
                    <a:pt x="298618" y="2197585"/>
                    <a:pt x="313382" y="2172664"/>
                  </a:cubicBezTo>
                  <a:cubicBezTo>
                    <a:pt x="348333" y="2102234"/>
                    <a:pt x="433499" y="2169997"/>
                    <a:pt x="434000" y="2226924"/>
                  </a:cubicBezTo>
                  <a:cubicBezTo>
                    <a:pt x="433249" y="2278434"/>
                    <a:pt x="389373" y="2333278"/>
                    <a:pt x="335737" y="2334528"/>
                  </a:cubicBezTo>
                  <a:cubicBezTo>
                    <a:pt x="319555" y="2336278"/>
                    <a:pt x="306542" y="2323026"/>
                    <a:pt x="304290" y="2307689"/>
                  </a:cubicBezTo>
                  <a:cubicBezTo>
                    <a:pt x="302788" y="2296021"/>
                    <a:pt x="291527" y="2287186"/>
                    <a:pt x="280100" y="2284935"/>
                  </a:cubicBezTo>
                  <a:cubicBezTo>
                    <a:pt x="247318" y="2279934"/>
                    <a:pt x="214369" y="2276017"/>
                    <a:pt x="181837" y="2269599"/>
                  </a:cubicBezTo>
                  <a:cubicBezTo>
                    <a:pt x="171577" y="2267932"/>
                    <a:pt x="161818" y="2275767"/>
                    <a:pt x="160400" y="2285852"/>
                  </a:cubicBezTo>
                  <a:cubicBezTo>
                    <a:pt x="160066" y="2288102"/>
                    <a:pt x="160233" y="2290269"/>
                    <a:pt x="160733" y="2292437"/>
                  </a:cubicBezTo>
                  <a:cubicBezTo>
                    <a:pt x="158481" y="2294770"/>
                    <a:pt x="156479" y="2299271"/>
                    <a:pt x="155561" y="2306356"/>
                  </a:cubicBezTo>
                  <a:cubicBezTo>
                    <a:pt x="147053" y="2364200"/>
                    <a:pt x="142799" y="2422628"/>
                    <a:pt x="138044" y="2480806"/>
                  </a:cubicBezTo>
                  <a:cubicBezTo>
                    <a:pt x="133373" y="2515896"/>
                    <a:pt x="132956" y="2547402"/>
                    <a:pt x="175748" y="2553653"/>
                  </a:cubicBezTo>
                  <a:cubicBezTo>
                    <a:pt x="202774" y="2556153"/>
                    <a:pt x="229300" y="2562405"/>
                    <a:pt x="256243" y="2565072"/>
                  </a:cubicBezTo>
                  <a:cubicBezTo>
                    <a:pt x="286940" y="2569989"/>
                    <a:pt x="297784" y="2532899"/>
                    <a:pt x="323642" y="2523564"/>
                  </a:cubicBezTo>
                  <a:cubicBezTo>
                    <a:pt x="395963" y="2487057"/>
                    <a:pt x="432832" y="2571740"/>
                    <a:pt x="402886" y="2629084"/>
                  </a:cubicBezTo>
                  <a:cubicBezTo>
                    <a:pt x="381782" y="2673926"/>
                    <a:pt x="299118" y="2693680"/>
                    <a:pt x="278014" y="2639086"/>
                  </a:cubicBezTo>
                  <a:cubicBezTo>
                    <a:pt x="273260" y="2612914"/>
                    <a:pt x="244482" y="2603746"/>
                    <a:pt x="221209" y="2600995"/>
                  </a:cubicBezTo>
                  <a:cubicBezTo>
                    <a:pt x="203358" y="2601329"/>
                    <a:pt x="169575" y="2587576"/>
                    <a:pt x="158398" y="2604996"/>
                  </a:cubicBezTo>
                  <a:cubicBezTo>
                    <a:pt x="153309" y="2605663"/>
                    <a:pt x="148555" y="2609497"/>
                    <a:pt x="148304" y="2616331"/>
                  </a:cubicBezTo>
                  <a:cubicBezTo>
                    <a:pt x="146302" y="2647587"/>
                    <a:pt x="142382" y="2679427"/>
                    <a:pt x="138044" y="2711933"/>
                  </a:cubicBezTo>
                  <a:cubicBezTo>
                    <a:pt x="131621" y="2758692"/>
                    <a:pt x="127200" y="2805701"/>
                    <a:pt x="118525" y="2852126"/>
                  </a:cubicBezTo>
                  <a:cubicBezTo>
                    <a:pt x="117024" y="2864879"/>
                    <a:pt x="111352" y="2878465"/>
                    <a:pt x="116106" y="2890967"/>
                  </a:cubicBezTo>
                  <a:cubicBezTo>
                    <a:pt x="136209" y="2926724"/>
                    <a:pt x="195350" y="2918389"/>
                    <a:pt x="230885" y="2923057"/>
                  </a:cubicBezTo>
                  <a:cubicBezTo>
                    <a:pt x="234722" y="2923307"/>
                    <a:pt x="240895" y="2923890"/>
                    <a:pt x="246734" y="2920473"/>
                  </a:cubicBezTo>
                  <a:cubicBezTo>
                    <a:pt x="277347" y="2892301"/>
                    <a:pt x="281101" y="2839958"/>
                    <a:pt x="336488" y="2848626"/>
                  </a:cubicBezTo>
                  <a:cubicBezTo>
                    <a:pt x="366767" y="2855210"/>
                    <a:pt x="386537" y="2883466"/>
                    <a:pt x="390958" y="2912971"/>
                  </a:cubicBezTo>
                  <a:cubicBezTo>
                    <a:pt x="400050" y="2942727"/>
                    <a:pt x="397798" y="2974566"/>
                    <a:pt x="379613" y="3000655"/>
                  </a:cubicBezTo>
                  <a:cubicBezTo>
                    <a:pt x="350251" y="3045080"/>
                    <a:pt x="263834" y="3062917"/>
                    <a:pt x="263750" y="2989986"/>
                  </a:cubicBezTo>
                  <a:cubicBezTo>
                    <a:pt x="265085" y="2939476"/>
                    <a:pt x="187176" y="2950478"/>
                    <a:pt x="153059" y="2940560"/>
                  </a:cubicBezTo>
                  <a:cubicBezTo>
                    <a:pt x="142799" y="2939060"/>
                    <a:pt x="133039" y="2946644"/>
                    <a:pt x="131621" y="2956813"/>
                  </a:cubicBezTo>
                  <a:cubicBezTo>
                    <a:pt x="130537" y="2964481"/>
                    <a:pt x="134374" y="2971733"/>
                    <a:pt x="140630" y="2975567"/>
                  </a:cubicBezTo>
                  <a:cubicBezTo>
                    <a:pt x="138211" y="2977150"/>
                    <a:pt x="136293" y="2979734"/>
                    <a:pt x="135709" y="2982734"/>
                  </a:cubicBezTo>
                  <a:cubicBezTo>
                    <a:pt x="124281" y="3051498"/>
                    <a:pt x="122863" y="3121511"/>
                    <a:pt x="114939" y="3190691"/>
                  </a:cubicBezTo>
                  <a:cubicBezTo>
                    <a:pt x="113020" y="3208944"/>
                    <a:pt x="109767" y="3227031"/>
                    <a:pt x="107515" y="3245201"/>
                  </a:cubicBezTo>
                  <a:cubicBezTo>
                    <a:pt x="105179" y="3257870"/>
                    <a:pt x="104678" y="3273123"/>
                    <a:pt x="116190" y="3281541"/>
                  </a:cubicBezTo>
                  <a:cubicBezTo>
                    <a:pt x="140213" y="3297711"/>
                    <a:pt x="171827" y="3293377"/>
                    <a:pt x="199438" y="3296294"/>
                  </a:cubicBezTo>
                  <a:cubicBezTo>
                    <a:pt x="212867" y="3296294"/>
                    <a:pt x="227298" y="3300378"/>
                    <a:pt x="240227" y="3295294"/>
                  </a:cubicBezTo>
                  <a:cubicBezTo>
                    <a:pt x="254408" y="3288043"/>
                    <a:pt x="257161" y="3270373"/>
                    <a:pt x="266253" y="3258454"/>
                  </a:cubicBezTo>
                  <a:cubicBezTo>
                    <a:pt x="280767" y="3237116"/>
                    <a:pt x="312131" y="3230365"/>
                    <a:pt x="335821" y="3238200"/>
                  </a:cubicBezTo>
                  <a:cubicBezTo>
                    <a:pt x="428328" y="3274957"/>
                    <a:pt x="390207" y="3425402"/>
                    <a:pt x="298034" y="3434154"/>
                  </a:cubicBezTo>
                  <a:cubicBezTo>
                    <a:pt x="262249" y="3440155"/>
                    <a:pt x="232136" y="3405899"/>
                    <a:pt x="231886" y="3371642"/>
                  </a:cubicBezTo>
                  <a:cubicBezTo>
                    <a:pt x="231802" y="3341803"/>
                    <a:pt x="196351" y="3341303"/>
                    <a:pt x="174497" y="3336302"/>
                  </a:cubicBezTo>
                  <a:cubicBezTo>
                    <a:pt x="164987" y="3334218"/>
                    <a:pt x="155478" y="3331801"/>
                    <a:pt x="145885" y="3330301"/>
                  </a:cubicBezTo>
                  <a:cubicBezTo>
                    <a:pt x="129536" y="3327967"/>
                    <a:pt x="121445" y="3344637"/>
                    <a:pt x="126033" y="3356556"/>
                  </a:cubicBezTo>
                  <a:cubicBezTo>
                    <a:pt x="125032" y="3358973"/>
                    <a:pt x="124114" y="3362224"/>
                    <a:pt x="123447" y="3366641"/>
                  </a:cubicBezTo>
                  <a:cubicBezTo>
                    <a:pt x="108182" y="3436404"/>
                    <a:pt x="96754" y="3506834"/>
                    <a:pt x="82490" y="3576848"/>
                  </a:cubicBezTo>
                  <a:cubicBezTo>
                    <a:pt x="80488" y="3597935"/>
                    <a:pt x="65223" y="3620023"/>
                    <a:pt x="72314" y="3641277"/>
                  </a:cubicBezTo>
                  <a:cubicBezTo>
                    <a:pt x="80405" y="3659197"/>
                    <a:pt x="101926" y="3663781"/>
                    <a:pt x="119610" y="3666781"/>
                  </a:cubicBezTo>
                  <a:cubicBezTo>
                    <a:pt x="136793" y="3667865"/>
                    <a:pt x="155061" y="3674783"/>
                    <a:pt x="171911" y="3669115"/>
                  </a:cubicBezTo>
                  <a:cubicBezTo>
                    <a:pt x="188010" y="3662364"/>
                    <a:pt x="196268" y="3646111"/>
                    <a:pt x="208863" y="3635025"/>
                  </a:cubicBezTo>
                  <a:cubicBezTo>
                    <a:pt x="231135" y="3617605"/>
                    <a:pt x="263500" y="3619273"/>
                    <a:pt x="289442" y="3626440"/>
                  </a:cubicBezTo>
                  <a:cubicBezTo>
                    <a:pt x="344412" y="3642277"/>
                    <a:pt x="334069" y="3737795"/>
                    <a:pt x="307043" y="3774385"/>
                  </a:cubicBezTo>
                  <a:cubicBezTo>
                    <a:pt x="286523" y="3799307"/>
                    <a:pt x="247151" y="3808142"/>
                    <a:pt x="219123" y="3790972"/>
                  </a:cubicBezTo>
                  <a:cubicBezTo>
                    <a:pt x="204359" y="3779220"/>
                    <a:pt x="193098" y="3762050"/>
                    <a:pt x="189178" y="3743463"/>
                  </a:cubicBezTo>
                  <a:cubicBezTo>
                    <a:pt x="187426" y="3732294"/>
                    <a:pt x="186675" y="3719458"/>
                    <a:pt x="176582" y="3712373"/>
                  </a:cubicBezTo>
                  <a:cubicBezTo>
                    <a:pt x="153476" y="3697787"/>
                    <a:pt x="123614" y="3702205"/>
                    <a:pt x="97505" y="3700121"/>
                  </a:cubicBezTo>
                  <a:cubicBezTo>
                    <a:pt x="77652" y="3697954"/>
                    <a:pt x="59718" y="3701705"/>
                    <a:pt x="51376" y="3721875"/>
                  </a:cubicBezTo>
                  <a:cubicBezTo>
                    <a:pt x="34360" y="3775135"/>
                    <a:pt x="30773" y="3832230"/>
                    <a:pt x="19345" y="3886990"/>
                  </a:cubicBezTo>
                  <a:cubicBezTo>
                    <a:pt x="17260" y="3903827"/>
                    <a:pt x="6166" y="3932415"/>
                    <a:pt x="18845" y="3944834"/>
                  </a:cubicBezTo>
                  <a:cubicBezTo>
                    <a:pt x="-4178" y="3945585"/>
                    <a:pt x="3330" y="3988259"/>
                    <a:pt x="76" y="4004929"/>
                  </a:cubicBezTo>
                  <a:cubicBezTo>
                    <a:pt x="-341" y="4050938"/>
                    <a:pt x="744" y="4098280"/>
                    <a:pt x="8501" y="4143706"/>
                  </a:cubicBezTo>
                  <a:cubicBezTo>
                    <a:pt x="7917" y="4145956"/>
                    <a:pt x="7667" y="4148373"/>
                    <a:pt x="7917" y="4151207"/>
                  </a:cubicBezTo>
                  <a:cubicBezTo>
                    <a:pt x="9252" y="4160875"/>
                    <a:pt x="17677" y="4167544"/>
                    <a:pt x="27103" y="4167544"/>
                  </a:cubicBezTo>
                  <a:cubicBezTo>
                    <a:pt x="41283" y="4166293"/>
                    <a:pt x="55380" y="4164543"/>
                    <a:pt x="69561" y="4163626"/>
                  </a:cubicBezTo>
                  <a:cubicBezTo>
                    <a:pt x="140714" y="4162626"/>
                    <a:pt x="211700" y="4159375"/>
                    <a:pt x="282685" y="4155791"/>
                  </a:cubicBezTo>
                  <a:cubicBezTo>
                    <a:pt x="439171" y="4152707"/>
                    <a:pt x="595157" y="4139205"/>
                    <a:pt x="751476" y="4132537"/>
                  </a:cubicBezTo>
                  <a:cubicBezTo>
                    <a:pt x="865337" y="4125285"/>
                    <a:pt x="979532" y="4129036"/>
                    <a:pt x="1093476" y="4123868"/>
                  </a:cubicBezTo>
                  <a:cubicBezTo>
                    <a:pt x="1271984" y="4115117"/>
                    <a:pt x="1450825" y="4118868"/>
                    <a:pt x="1629499" y="4114200"/>
                  </a:cubicBezTo>
                  <a:cubicBezTo>
                    <a:pt x="1982594" y="4114450"/>
                    <a:pt x="2335772" y="4126286"/>
                    <a:pt x="2688783" y="4115700"/>
                  </a:cubicBezTo>
                  <a:cubicBezTo>
                    <a:pt x="2721481" y="4114450"/>
                    <a:pt x="2754013" y="4112283"/>
                    <a:pt x="2786711" y="4110866"/>
                  </a:cubicBezTo>
                  <a:cubicBezTo>
                    <a:pt x="2808900" y="4109699"/>
                    <a:pt x="2843684" y="4112867"/>
                    <a:pt x="2848522" y="4084694"/>
                  </a:cubicBezTo>
                  <a:cubicBezTo>
                    <a:pt x="2860200" y="3957754"/>
                    <a:pt x="2864370" y="3828312"/>
                    <a:pt x="2865789" y="3700288"/>
                  </a:cubicBezTo>
                  <a:cubicBezTo>
                    <a:pt x="2861785" y="3391062"/>
                    <a:pt x="2878968" y="3082337"/>
                    <a:pt x="2889812" y="2773361"/>
                  </a:cubicBezTo>
                  <a:cubicBezTo>
                    <a:pt x="2906412" y="2374619"/>
                    <a:pt x="2884807" y="1975709"/>
                    <a:pt x="2885474" y="1576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;p2"/>
            <p:cNvGrpSpPr/>
            <p:nvPr/>
          </p:nvGrpSpPr>
          <p:grpSpPr>
            <a:xfrm>
              <a:off x="6426775" y="2927690"/>
              <a:ext cx="2003560" cy="2396577"/>
              <a:chOff x="6883975" y="2927690"/>
              <a:chExt cx="2003560" cy="2396577"/>
            </a:xfrm>
          </p:grpSpPr>
          <p:sp>
            <p:nvSpPr>
              <p:cNvPr id="44" name="Google Shape;44;p2"/>
              <p:cNvSpPr/>
              <p:nvPr/>
            </p:nvSpPr>
            <p:spPr>
              <a:xfrm rot="1154972">
                <a:off x="7182070" y="3102460"/>
                <a:ext cx="1407371" cy="2047037"/>
              </a:xfrm>
              <a:custGeom>
                <a:avLst/>
                <a:gdLst/>
                <a:ahLst/>
                <a:cxnLst/>
                <a:rect l="l" t="t" r="r" b="b"/>
                <a:pathLst>
                  <a:path w="2812036" h="4090140" extrusionOk="0">
                    <a:moveTo>
                      <a:pt x="2807733" y="2058587"/>
                    </a:moveTo>
                    <a:cubicBezTo>
                      <a:pt x="2822581" y="2502005"/>
                      <a:pt x="2795304" y="2944839"/>
                      <a:pt x="2782041" y="3387924"/>
                    </a:cubicBezTo>
                    <a:cubicBezTo>
                      <a:pt x="2781624" y="3603715"/>
                      <a:pt x="2784377" y="3819256"/>
                      <a:pt x="2765692" y="4034547"/>
                    </a:cubicBezTo>
                    <a:cubicBezTo>
                      <a:pt x="2420272" y="4054551"/>
                      <a:pt x="2073517" y="4040965"/>
                      <a:pt x="1727679" y="4040214"/>
                    </a:cubicBezTo>
                    <a:cubicBezTo>
                      <a:pt x="1593965" y="4037131"/>
                      <a:pt x="1460168" y="4041965"/>
                      <a:pt x="1326371" y="4043298"/>
                    </a:cubicBezTo>
                    <a:cubicBezTo>
                      <a:pt x="1239286" y="4043382"/>
                      <a:pt x="1152285" y="4043132"/>
                      <a:pt x="1065283" y="4048132"/>
                    </a:cubicBezTo>
                    <a:cubicBezTo>
                      <a:pt x="932320" y="4054467"/>
                      <a:pt x="799023" y="4050300"/>
                      <a:pt x="666144" y="4059802"/>
                    </a:cubicBezTo>
                    <a:cubicBezTo>
                      <a:pt x="506405" y="4067303"/>
                      <a:pt x="346916" y="4079055"/>
                      <a:pt x="186926" y="4082973"/>
                    </a:cubicBezTo>
                    <a:cubicBezTo>
                      <a:pt x="133457" y="4087057"/>
                      <a:pt x="79905" y="4087057"/>
                      <a:pt x="26270" y="4088557"/>
                    </a:cubicBezTo>
                    <a:cubicBezTo>
                      <a:pt x="19763" y="4089807"/>
                      <a:pt x="10087" y="4089724"/>
                      <a:pt x="161" y="4090141"/>
                    </a:cubicBezTo>
                    <a:cubicBezTo>
                      <a:pt x="1329" y="4056968"/>
                      <a:pt x="-1341" y="4023128"/>
                      <a:pt x="995" y="3989955"/>
                    </a:cubicBezTo>
                    <a:cubicBezTo>
                      <a:pt x="1329" y="3960866"/>
                      <a:pt x="4832" y="3932027"/>
                      <a:pt x="6667" y="3903022"/>
                    </a:cubicBezTo>
                    <a:cubicBezTo>
                      <a:pt x="8669" y="3898771"/>
                      <a:pt x="9170" y="3893853"/>
                      <a:pt x="7418" y="3889352"/>
                    </a:cubicBezTo>
                    <a:cubicBezTo>
                      <a:pt x="7668" y="3884185"/>
                      <a:pt x="7752" y="3879017"/>
                      <a:pt x="7752" y="3873850"/>
                    </a:cubicBezTo>
                    <a:cubicBezTo>
                      <a:pt x="19179" y="3816422"/>
                      <a:pt x="25185" y="3757744"/>
                      <a:pt x="39783" y="3701233"/>
                    </a:cubicBezTo>
                    <a:cubicBezTo>
                      <a:pt x="61304" y="3701650"/>
                      <a:pt x="82992" y="3701400"/>
                      <a:pt x="104262" y="3705067"/>
                    </a:cubicBezTo>
                    <a:cubicBezTo>
                      <a:pt x="123448" y="3838009"/>
                      <a:pt x="296783" y="3828841"/>
                      <a:pt x="316886" y="3700817"/>
                    </a:cubicBezTo>
                    <a:cubicBezTo>
                      <a:pt x="327313" y="3646473"/>
                      <a:pt x="318555" y="3572792"/>
                      <a:pt x="257161" y="3554205"/>
                    </a:cubicBezTo>
                    <a:cubicBezTo>
                      <a:pt x="215454" y="3540786"/>
                      <a:pt x="162152" y="3542620"/>
                      <a:pt x="130621" y="3576376"/>
                    </a:cubicBezTo>
                    <a:cubicBezTo>
                      <a:pt x="124198" y="3582961"/>
                      <a:pt x="118860" y="3590629"/>
                      <a:pt x="112020" y="3596713"/>
                    </a:cubicBezTo>
                    <a:cubicBezTo>
                      <a:pt x="94920" y="3593879"/>
                      <a:pt x="77069" y="3594463"/>
                      <a:pt x="60636" y="3588462"/>
                    </a:cubicBezTo>
                    <a:cubicBezTo>
                      <a:pt x="77319" y="3504529"/>
                      <a:pt x="89665" y="3418929"/>
                      <a:pt x="92584" y="3333330"/>
                    </a:cubicBezTo>
                    <a:cubicBezTo>
                      <a:pt x="92584" y="3332330"/>
                      <a:pt x="92501" y="3331329"/>
                      <a:pt x="92417" y="3330413"/>
                    </a:cubicBezTo>
                    <a:cubicBezTo>
                      <a:pt x="111353" y="3335164"/>
                      <a:pt x="129036" y="3337747"/>
                      <a:pt x="148305" y="3342415"/>
                    </a:cubicBezTo>
                    <a:cubicBezTo>
                      <a:pt x="150891" y="3385923"/>
                      <a:pt x="182255" y="3423597"/>
                      <a:pt x="224713" y="3433932"/>
                    </a:cubicBezTo>
                    <a:cubicBezTo>
                      <a:pt x="330483" y="3453103"/>
                      <a:pt x="411729" y="3323828"/>
                      <a:pt x="370856" y="3230894"/>
                    </a:cubicBezTo>
                    <a:cubicBezTo>
                      <a:pt x="335071" y="3144961"/>
                      <a:pt x="213786" y="3131958"/>
                      <a:pt x="175749" y="3222809"/>
                    </a:cubicBezTo>
                    <a:cubicBezTo>
                      <a:pt x="148973" y="3220475"/>
                      <a:pt x="123865" y="3222059"/>
                      <a:pt x="97005" y="3216474"/>
                    </a:cubicBezTo>
                    <a:cubicBezTo>
                      <a:pt x="105514" y="3148211"/>
                      <a:pt x="107432" y="3079365"/>
                      <a:pt x="109684" y="3010685"/>
                    </a:cubicBezTo>
                    <a:cubicBezTo>
                      <a:pt x="109517" y="2988347"/>
                      <a:pt x="114355" y="2963593"/>
                      <a:pt x="106181" y="2942422"/>
                    </a:cubicBezTo>
                    <a:cubicBezTo>
                      <a:pt x="130538" y="2946590"/>
                      <a:pt x="155479" y="2947840"/>
                      <a:pt x="179419" y="2954091"/>
                    </a:cubicBezTo>
                    <a:cubicBezTo>
                      <a:pt x="179169" y="3000183"/>
                      <a:pt x="209448" y="3040274"/>
                      <a:pt x="257745" y="3040774"/>
                    </a:cubicBezTo>
                    <a:cubicBezTo>
                      <a:pt x="317721" y="3043275"/>
                      <a:pt x="371106" y="2998016"/>
                      <a:pt x="384703" y="2940672"/>
                    </a:cubicBezTo>
                    <a:cubicBezTo>
                      <a:pt x="390708" y="2921251"/>
                      <a:pt x="389124" y="2901164"/>
                      <a:pt x="384452" y="2881661"/>
                    </a:cubicBezTo>
                    <a:cubicBezTo>
                      <a:pt x="380282" y="2857156"/>
                      <a:pt x="374359" y="2831901"/>
                      <a:pt x="357593" y="2812647"/>
                    </a:cubicBezTo>
                    <a:cubicBezTo>
                      <a:pt x="331484" y="2777057"/>
                      <a:pt x="282686" y="2763471"/>
                      <a:pt x="241980" y="2780391"/>
                    </a:cubicBezTo>
                    <a:cubicBezTo>
                      <a:pt x="212952" y="2792644"/>
                      <a:pt x="196853" y="2822399"/>
                      <a:pt x="181588" y="2848237"/>
                    </a:cubicBezTo>
                    <a:cubicBezTo>
                      <a:pt x="155979" y="2846321"/>
                      <a:pt x="130371" y="2847237"/>
                      <a:pt x="104763" y="2838736"/>
                    </a:cubicBezTo>
                    <a:cubicBezTo>
                      <a:pt x="114189" y="2758637"/>
                      <a:pt x="123281" y="2677872"/>
                      <a:pt x="125116" y="2597190"/>
                    </a:cubicBezTo>
                    <a:cubicBezTo>
                      <a:pt x="125199" y="2597190"/>
                      <a:pt x="125366" y="2597190"/>
                      <a:pt x="125450" y="2597190"/>
                    </a:cubicBezTo>
                    <a:cubicBezTo>
                      <a:pt x="148138" y="2600607"/>
                      <a:pt x="173330" y="2598273"/>
                      <a:pt x="194100" y="2609109"/>
                    </a:cubicBezTo>
                    <a:cubicBezTo>
                      <a:pt x="202942" y="2642948"/>
                      <a:pt x="235307" y="2669954"/>
                      <a:pt x="270258" y="2672704"/>
                    </a:cubicBezTo>
                    <a:cubicBezTo>
                      <a:pt x="313967" y="2677872"/>
                      <a:pt x="361680" y="2655784"/>
                      <a:pt x="385620" y="2618861"/>
                    </a:cubicBezTo>
                    <a:cubicBezTo>
                      <a:pt x="415316" y="2570685"/>
                      <a:pt x="412396" y="2499421"/>
                      <a:pt x="368854" y="2460414"/>
                    </a:cubicBezTo>
                    <a:cubicBezTo>
                      <a:pt x="320974" y="2420489"/>
                      <a:pt x="249070" y="2444827"/>
                      <a:pt x="214203" y="2490419"/>
                    </a:cubicBezTo>
                    <a:cubicBezTo>
                      <a:pt x="194100" y="2488919"/>
                      <a:pt x="174498" y="2483585"/>
                      <a:pt x="154478" y="2481501"/>
                    </a:cubicBezTo>
                    <a:cubicBezTo>
                      <a:pt x="145469" y="2479751"/>
                      <a:pt x="133875" y="2481751"/>
                      <a:pt x="126534" y="2476000"/>
                    </a:cubicBezTo>
                    <a:cubicBezTo>
                      <a:pt x="126200" y="2408237"/>
                      <a:pt x="134542" y="2340307"/>
                      <a:pt x="129454" y="2272711"/>
                    </a:cubicBezTo>
                    <a:cubicBezTo>
                      <a:pt x="129370" y="2271878"/>
                      <a:pt x="129287" y="2270961"/>
                      <a:pt x="129203" y="2270211"/>
                    </a:cubicBezTo>
                    <a:cubicBezTo>
                      <a:pt x="129620" y="2270294"/>
                      <a:pt x="130037" y="2270378"/>
                      <a:pt x="130455" y="2270461"/>
                    </a:cubicBezTo>
                    <a:cubicBezTo>
                      <a:pt x="160901" y="2275962"/>
                      <a:pt x="191514" y="2281046"/>
                      <a:pt x="222211" y="2284464"/>
                    </a:cubicBezTo>
                    <a:cubicBezTo>
                      <a:pt x="227716" y="2305634"/>
                      <a:pt x="242814" y="2324471"/>
                      <a:pt x="263918" y="2331556"/>
                    </a:cubicBezTo>
                    <a:cubicBezTo>
                      <a:pt x="347750" y="2355644"/>
                      <a:pt x="430831" y="2265127"/>
                      <a:pt x="425492" y="2184111"/>
                    </a:cubicBezTo>
                    <a:cubicBezTo>
                      <a:pt x="420654" y="2124350"/>
                      <a:pt x="365184" y="2063588"/>
                      <a:pt x="302706" y="2067422"/>
                    </a:cubicBezTo>
                    <a:cubicBezTo>
                      <a:pt x="249154" y="2071673"/>
                      <a:pt x="228133" y="2125267"/>
                      <a:pt x="211867" y="2168775"/>
                    </a:cubicBezTo>
                    <a:cubicBezTo>
                      <a:pt x="184090" y="2166441"/>
                      <a:pt x="155312" y="2169192"/>
                      <a:pt x="128369" y="2161357"/>
                    </a:cubicBezTo>
                    <a:cubicBezTo>
                      <a:pt x="125950" y="2084009"/>
                      <a:pt x="130788" y="2005994"/>
                      <a:pt x="123031" y="1928979"/>
                    </a:cubicBezTo>
                    <a:cubicBezTo>
                      <a:pt x="122697" y="1926645"/>
                      <a:pt x="122113" y="1924728"/>
                      <a:pt x="121529" y="1923145"/>
                    </a:cubicBezTo>
                    <a:cubicBezTo>
                      <a:pt x="124115" y="1925228"/>
                      <a:pt x="127201" y="1926645"/>
                      <a:pt x="130621" y="1927062"/>
                    </a:cubicBezTo>
                    <a:cubicBezTo>
                      <a:pt x="168992" y="1928646"/>
                      <a:pt x="207530" y="1928312"/>
                      <a:pt x="245900" y="1926729"/>
                    </a:cubicBezTo>
                    <a:cubicBezTo>
                      <a:pt x="258663" y="1947316"/>
                      <a:pt x="280434" y="1963819"/>
                      <a:pt x="304458" y="1968153"/>
                    </a:cubicBezTo>
                    <a:cubicBezTo>
                      <a:pt x="347416" y="1973321"/>
                      <a:pt x="386454" y="1943232"/>
                      <a:pt x="408392" y="1908475"/>
                    </a:cubicBezTo>
                    <a:cubicBezTo>
                      <a:pt x="427077" y="1877053"/>
                      <a:pt x="424575" y="1834795"/>
                      <a:pt x="412480" y="1801288"/>
                    </a:cubicBezTo>
                    <a:cubicBezTo>
                      <a:pt x="361763" y="1698435"/>
                      <a:pt x="224463" y="1689017"/>
                      <a:pt x="217373" y="1822792"/>
                    </a:cubicBezTo>
                    <a:cubicBezTo>
                      <a:pt x="189429" y="1815208"/>
                      <a:pt x="160400" y="1821625"/>
                      <a:pt x="132206" y="1817291"/>
                    </a:cubicBezTo>
                    <a:cubicBezTo>
                      <a:pt x="131539" y="1769282"/>
                      <a:pt x="129954" y="1721273"/>
                      <a:pt x="129787" y="1673180"/>
                    </a:cubicBezTo>
                    <a:cubicBezTo>
                      <a:pt x="127869" y="1630256"/>
                      <a:pt x="131122" y="1584830"/>
                      <a:pt x="122363" y="1542739"/>
                    </a:cubicBezTo>
                    <a:cubicBezTo>
                      <a:pt x="125366" y="1543989"/>
                      <a:pt x="128619" y="1544323"/>
                      <a:pt x="131873" y="1544156"/>
                    </a:cubicBezTo>
                    <a:cubicBezTo>
                      <a:pt x="158315" y="1541655"/>
                      <a:pt x="184924" y="1540238"/>
                      <a:pt x="211534" y="1540822"/>
                    </a:cubicBezTo>
                    <a:cubicBezTo>
                      <a:pt x="213119" y="1540989"/>
                      <a:pt x="214870" y="1541072"/>
                      <a:pt x="216622" y="1540905"/>
                    </a:cubicBezTo>
                    <a:cubicBezTo>
                      <a:pt x="216789" y="1542572"/>
                      <a:pt x="217289" y="1544156"/>
                      <a:pt x="218123" y="1545823"/>
                    </a:cubicBezTo>
                    <a:cubicBezTo>
                      <a:pt x="232638" y="1577579"/>
                      <a:pt x="261582" y="1602917"/>
                      <a:pt x="297534" y="1604667"/>
                    </a:cubicBezTo>
                    <a:cubicBezTo>
                      <a:pt x="434835" y="1602250"/>
                      <a:pt x="477293" y="1462307"/>
                      <a:pt x="379948" y="1371040"/>
                    </a:cubicBezTo>
                    <a:cubicBezTo>
                      <a:pt x="342328" y="1326114"/>
                      <a:pt x="270174" y="1331032"/>
                      <a:pt x="232471" y="1373207"/>
                    </a:cubicBezTo>
                    <a:cubicBezTo>
                      <a:pt x="211367" y="1391043"/>
                      <a:pt x="210366" y="1419382"/>
                      <a:pt x="199272" y="1442637"/>
                    </a:cubicBezTo>
                    <a:cubicBezTo>
                      <a:pt x="171411" y="1445470"/>
                      <a:pt x="144135" y="1442970"/>
                      <a:pt x="116357" y="1442887"/>
                    </a:cubicBezTo>
                    <a:cubicBezTo>
                      <a:pt x="116357" y="1441553"/>
                      <a:pt x="116274" y="1440303"/>
                      <a:pt x="116191" y="1439053"/>
                    </a:cubicBezTo>
                    <a:cubicBezTo>
                      <a:pt x="115940" y="1425133"/>
                      <a:pt x="115774" y="1411131"/>
                      <a:pt x="115523" y="1397211"/>
                    </a:cubicBezTo>
                    <a:cubicBezTo>
                      <a:pt x="115690" y="1324031"/>
                      <a:pt x="113188" y="1250767"/>
                      <a:pt x="107015" y="1177753"/>
                    </a:cubicBezTo>
                    <a:cubicBezTo>
                      <a:pt x="109684" y="1174752"/>
                      <a:pt x="110852" y="1169835"/>
                      <a:pt x="110352" y="1165167"/>
                    </a:cubicBezTo>
                    <a:cubicBezTo>
                      <a:pt x="110852" y="1159833"/>
                      <a:pt x="112937" y="1153832"/>
                      <a:pt x="113104" y="1148497"/>
                    </a:cubicBezTo>
                    <a:cubicBezTo>
                      <a:pt x="113605" y="1148497"/>
                      <a:pt x="114105" y="1148581"/>
                      <a:pt x="114689" y="1148581"/>
                    </a:cubicBezTo>
                    <a:cubicBezTo>
                      <a:pt x="144718" y="1149331"/>
                      <a:pt x="175415" y="1143996"/>
                      <a:pt x="205027" y="1150414"/>
                    </a:cubicBezTo>
                    <a:cubicBezTo>
                      <a:pt x="215287" y="1190255"/>
                      <a:pt x="251322" y="1224262"/>
                      <a:pt x="292696" y="1229096"/>
                    </a:cubicBezTo>
                    <a:cubicBezTo>
                      <a:pt x="388039" y="1230763"/>
                      <a:pt x="436503" y="1131994"/>
                      <a:pt x="394295" y="1051062"/>
                    </a:cubicBezTo>
                    <a:cubicBezTo>
                      <a:pt x="353172" y="974047"/>
                      <a:pt x="246318" y="950960"/>
                      <a:pt x="200857" y="1036393"/>
                    </a:cubicBezTo>
                    <a:cubicBezTo>
                      <a:pt x="170410" y="1037976"/>
                      <a:pt x="138296" y="1037393"/>
                      <a:pt x="107349" y="1042477"/>
                    </a:cubicBezTo>
                    <a:cubicBezTo>
                      <a:pt x="107265" y="1026974"/>
                      <a:pt x="107098" y="1011388"/>
                      <a:pt x="106431" y="995885"/>
                    </a:cubicBezTo>
                    <a:cubicBezTo>
                      <a:pt x="99675" y="922538"/>
                      <a:pt x="100675" y="848857"/>
                      <a:pt x="94586" y="775510"/>
                    </a:cubicBezTo>
                    <a:cubicBezTo>
                      <a:pt x="94419" y="774676"/>
                      <a:pt x="94336" y="773509"/>
                      <a:pt x="94169" y="772092"/>
                    </a:cubicBezTo>
                    <a:lnTo>
                      <a:pt x="94169" y="772092"/>
                    </a:lnTo>
                    <a:cubicBezTo>
                      <a:pt x="95921" y="768925"/>
                      <a:pt x="96505" y="764424"/>
                      <a:pt x="96421" y="760673"/>
                    </a:cubicBezTo>
                    <a:cubicBezTo>
                      <a:pt x="96755" y="757673"/>
                      <a:pt x="97506" y="754339"/>
                      <a:pt x="97589" y="751172"/>
                    </a:cubicBezTo>
                    <a:cubicBezTo>
                      <a:pt x="103428" y="752672"/>
                      <a:pt x="110185" y="752672"/>
                      <a:pt x="116107" y="752172"/>
                    </a:cubicBezTo>
                    <a:cubicBezTo>
                      <a:pt x="131289" y="752338"/>
                      <a:pt x="146637" y="751672"/>
                      <a:pt x="161902" y="752839"/>
                    </a:cubicBezTo>
                    <a:cubicBezTo>
                      <a:pt x="171745" y="785261"/>
                      <a:pt x="195935" y="811183"/>
                      <a:pt x="226799" y="824852"/>
                    </a:cubicBezTo>
                    <a:cubicBezTo>
                      <a:pt x="322475" y="865193"/>
                      <a:pt x="437921" y="771092"/>
                      <a:pt x="402637" y="668739"/>
                    </a:cubicBezTo>
                    <a:cubicBezTo>
                      <a:pt x="387205" y="622230"/>
                      <a:pt x="340076" y="586640"/>
                      <a:pt x="290778" y="586057"/>
                    </a:cubicBezTo>
                    <a:cubicBezTo>
                      <a:pt x="242397" y="587974"/>
                      <a:pt x="185008" y="599559"/>
                      <a:pt x="161652" y="647068"/>
                    </a:cubicBezTo>
                    <a:cubicBezTo>
                      <a:pt x="139547" y="646818"/>
                      <a:pt x="117609" y="649986"/>
                      <a:pt x="95504" y="649486"/>
                    </a:cubicBezTo>
                    <a:cubicBezTo>
                      <a:pt x="95420" y="592475"/>
                      <a:pt x="95087" y="535464"/>
                      <a:pt x="94670" y="478370"/>
                    </a:cubicBezTo>
                    <a:cubicBezTo>
                      <a:pt x="95337" y="447197"/>
                      <a:pt x="91500" y="415941"/>
                      <a:pt x="98674" y="385269"/>
                    </a:cubicBezTo>
                    <a:cubicBezTo>
                      <a:pt x="98840" y="385269"/>
                      <a:pt x="99091" y="385269"/>
                      <a:pt x="99257" y="385269"/>
                    </a:cubicBezTo>
                    <a:cubicBezTo>
                      <a:pt x="121029" y="385019"/>
                      <a:pt x="143050" y="382601"/>
                      <a:pt x="164655" y="385769"/>
                    </a:cubicBezTo>
                    <a:cubicBezTo>
                      <a:pt x="164988" y="386185"/>
                      <a:pt x="165322" y="386685"/>
                      <a:pt x="165656" y="387186"/>
                    </a:cubicBezTo>
                    <a:cubicBezTo>
                      <a:pt x="168075" y="390853"/>
                      <a:pt x="170494" y="394437"/>
                      <a:pt x="173580" y="397521"/>
                    </a:cubicBezTo>
                    <a:cubicBezTo>
                      <a:pt x="258746" y="467701"/>
                      <a:pt x="395046" y="355180"/>
                      <a:pt x="363682" y="256161"/>
                    </a:cubicBezTo>
                    <a:cubicBezTo>
                      <a:pt x="350920" y="210569"/>
                      <a:pt x="310547" y="164393"/>
                      <a:pt x="260915" y="161809"/>
                    </a:cubicBezTo>
                    <a:cubicBezTo>
                      <a:pt x="196769" y="162810"/>
                      <a:pt x="155646" y="194566"/>
                      <a:pt x="149390" y="259828"/>
                    </a:cubicBezTo>
                    <a:cubicBezTo>
                      <a:pt x="127952" y="259911"/>
                      <a:pt x="105680" y="262078"/>
                      <a:pt x="84910" y="255994"/>
                    </a:cubicBezTo>
                    <a:cubicBezTo>
                      <a:pt x="84576" y="192732"/>
                      <a:pt x="82074" y="129553"/>
                      <a:pt x="83075" y="66208"/>
                    </a:cubicBezTo>
                    <a:cubicBezTo>
                      <a:pt x="82992" y="64457"/>
                      <a:pt x="82908" y="61207"/>
                      <a:pt x="82491" y="57706"/>
                    </a:cubicBezTo>
                    <a:cubicBezTo>
                      <a:pt x="87913" y="58456"/>
                      <a:pt x="93752" y="58123"/>
                      <a:pt x="99091" y="57790"/>
                    </a:cubicBezTo>
                    <a:cubicBezTo>
                      <a:pt x="119861" y="57539"/>
                      <a:pt x="140548" y="56789"/>
                      <a:pt x="161318" y="56623"/>
                    </a:cubicBezTo>
                    <a:cubicBezTo>
                      <a:pt x="177250" y="56373"/>
                      <a:pt x="193182" y="56289"/>
                      <a:pt x="209115" y="56123"/>
                    </a:cubicBezTo>
                    <a:cubicBezTo>
                      <a:pt x="215454" y="55956"/>
                      <a:pt x="222461" y="55622"/>
                      <a:pt x="226882" y="50455"/>
                    </a:cubicBezTo>
                    <a:cubicBezTo>
                      <a:pt x="314217" y="50788"/>
                      <a:pt x="399634" y="29618"/>
                      <a:pt x="486218" y="20032"/>
                    </a:cubicBezTo>
                    <a:cubicBezTo>
                      <a:pt x="581645" y="9280"/>
                      <a:pt x="677822" y="13364"/>
                      <a:pt x="773665" y="8614"/>
                    </a:cubicBezTo>
                    <a:cubicBezTo>
                      <a:pt x="818542" y="6363"/>
                      <a:pt x="863336" y="3363"/>
                      <a:pt x="908213" y="1529"/>
                    </a:cubicBezTo>
                    <a:cubicBezTo>
                      <a:pt x="1041009" y="-4722"/>
                      <a:pt x="1173555" y="10364"/>
                      <a:pt x="1306352" y="8113"/>
                    </a:cubicBezTo>
                    <a:cubicBezTo>
                      <a:pt x="1439398" y="4863"/>
                      <a:pt x="1571861" y="17532"/>
                      <a:pt x="1704740" y="17282"/>
                    </a:cubicBezTo>
                    <a:cubicBezTo>
                      <a:pt x="1770304" y="16782"/>
                      <a:pt x="1835785" y="12448"/>
                      <a:pt x="1901349" y="12114"/>
                    </a:cubicBezTo>
                    <a:cubicBezTo>
                      <a:pt x="1968414" y="12114"/>
                      <a:pt x="2035396" y="17032"/>
                      <a:pt x="2102378" y="19949"/>
                    </a:cubicBezTo>
                    <a:cubicBezTo>
                      <a:pt x="2316921" y="23450"/>
                      <a:pt x="2531463" y="28201"/>
                      <a:pt x="2746089" y="29201"/>
                    </a:cubicBezTo>
                    <a:cubicBezTo>
                      <a:pt x="2776202" y="348428"/>
                      <a:pt x="2785795" y="672573"/>
                      <a:pt x="2797556" y="993884"/>
                    </a:cubicBezTo>
                    <a:cubicBezTo>
                      <a:pt x="2802645" y="1348535"/>
                      <a:pt x="2798807" y="1703520"/>
                      <a:pt x="2807733" y="20585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154972">
                <a:off x="7656946" y="3267096"/>
                <a:ext cx="1205389" cy="55249"/>
              </a:xfrm>
              <a:custGeom>
                <a:avLst/>
                <a:gdLst/>
                <a:ahLst/>
                <a:cxnLst/>
                <a:rect l="l" t="t" r="r" b="b"/>
                <a:pathLst>
                  <a:path w="2408460" h="110391" extrusionOk="0">
                    <a:moveTo>
                      <a:pt x="2666" y="100186"/>
                    </a:moveTo>
                    <a:cubicBezTo>
                      <a:pt x="-7428" y="78765"/>
                      <a:pt x="13009" y="66513"/>
                      <a:pt x="32695" y="66096"/>
                    </a:cubicBezTo>
                    <a:cubicBezTo>
                      <a:pt x="70815" y="61762"/>
                      <a:pt x="109186" y="60678"/>
                      <a:pt x="147307" y="57011"/>
                    </a:cubicBezTo>
                    <a:cubicBezTo>
                      <a:pt x="321226" y="29672"/>
                      <a:pt x="497398" y="28505"/>
                      <a:pt x="672903" y="21004"/>
                    </a:cubicBezTo>
                    <a:cubicBezTo>
                      <a:pt x="801612" y="17420"/>
                      <a:pt x="929987" y="9252"/>
                      <a:pt x="1058529" y="3001"/>
                    </a:cubicBezTo>
                    <a:cubicBezTo>
                      <a:pt x="1161963" y="667"/>
                      <a:pt x="1265314" y="917"/>
                      <a:pt x="1368748" y="0"/>
                    </a:cubicBezTo>
                    <a:cubicBezTo>
                      <a:pt x="1543669" y="3751"/>
                      <a:pt x="1718589" y="8835"/>
                      <a:pt x="1893427" y="12086"/>
                    </a:cubicBezTo>
                    <a:cubicBezTo>
                      <a:pt x="1993107" y="7085"/>
                      <a:pt x="2092621" y="17503"/>
                      <a:pt x="2192218" y="17753"/>
                    </a:cubicBezTo>
                    <a:cubicBezTo>
                      <a:pt x="2243602" y="16586"/>
                      <a:pt x="2295152" y="16003"/>
                      <a:pt x="2346285" y="21421"/>
                    </a:cubicBezTo>
                    <a:cubicBezTo>
                      <a:pt x="2364553" y="24921"/>
                      <a:pt x="2386491" y="19254"/>
                      <a:pt x="2402256" y="29756"/>
                    </a:cubicBezTo>
                    <a:cubicBezTo>
                      <a:pt x="2410514" y="36174"/>
                      <a:pt x="2410431" y="49926"/>
                      <a:pt x="2402590" y="56594"/>
                    </a:cubicBezTo>
                    <a:cubicBezTo>
                      <a:pt x="2389744" y="67430"/>
                      <a:pt x="2371059" y="59845"/>
                      <a:pt x="2355794" y="60345"/>
                    </a:cubicBezTo>
                    <a:cubicBezTo>
                      <a:pt x="2313086" y="56511"/>
                      <a:pt x="2270211" y="53927"/>
                      <a:pt x="2227252" y="55010"/>
                    </a:cubicBezTo>
                    <a:cubicBezTo>
                      <a:pt x="2107219" y="57511"/>
                      <a:pt x="1987268" y="45009"/>
                      <a:pt x="1867234" y="50260"/>
                    </a:cubicBezTo>
                    <a:cubicBezTo>
                      <a:pt x="1716588" y="45092"/>
                      <a:pt x="1565857" y="44425"/>
                      <a:pt x="1415210" y="38757"/>
                    </a:cubicBezTo>
                    <a:cubicBezTo>
                      <a:pt x="1311943" y="37174"/>
                      <a:pt x="1207758" y="39924"/>
                      <a:pt x="1104657" y="40008"/>
                    </a:cubicBezTo>
                    <a:cubicBezTo>
                      <a:pt x="1002307" y="41341"/>
                      <a:pt x="900375" y="51760"/>
                      <a:pt x="798108" y="54510"/>
                    </a:cubicBezTo>
                    <a:cubicBezTo>
                      <a:pt x="671735" y="60678"/>
                      <a:pt x="544945" y="61428"/>
                      <a:pt x="418738" y="70097"/>
                    </a:cubicBezTo>
                    <a:cubicBezTo>
                      <a:pt x="343665" y="73431"/>
                      <a:pt x="268592" y="76765"/>
                      <a:pt x="194436" y="89434"/>
                    </a:cubicBezTo>
                    <a:cubicBezTo>
                      <a:pt x="141134" y="98102"/>
                      <a:pt x="86998" y="97935"/>
                      <a:pt x="33529" y="104520"/>
                    </a:cubicBezTo>
                    <a:cubicBezTo>
                      <a:pt x="25104" y="113938"/>
                      <a:pt x="8421" y="111688"/>
                      <a:pt x="2666" y="1001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154972">
                <a:off x="7605092" y="3491655"/>
                <a:ext cx="1192537" cy="39692"/>
              </a:xfrm>
              <a:custGeom>
                <a:avLst/>
                <a:gdLst/>
                <a:ahLst/>
                <a:cxnLst/>
                <a:rect l="l" t="t" r="r" b="b"/>
                <a:pathLst>
                  <a:path w="2382782" h="79307" extrusionOk="0">
                    <a:moveTo>
                      <a:pt x="2378091" y="78557"/>
                    </a:moveTo>
                    <a:cubicBezTo>
                      <a:pt x="2191825" y="64971"/>
                      <a:pt x="2005060" y="63054"/>
                      <a:pt x="1818628" y="54719"/>
                    </a:cubicBezTo>
                    <a:cubicBezTo>
                      <a:pt x="1562462" y="38300"/>
                      <a:pt x="1305878" y="35466"/>
                      <a:pt x="1049211" y="38300"/>
                    </a:cubicBezTo>
                    <a:cubicBezTo>
                      <a:pt x="944609" y="42384"/>
                      <a:pt x="839840" y="41050"/>
                      <a:pt x="735154" y="39800"/>
                    </a:cubicBezTo>
                    <a:cubicBezTo>
                      <a:pt x="678683" y="39133"/>
                      <a:pt x="622294" y="38383"/>
                      <a:pt x="565906" y="38550"/>
                    </a:cubicBezTo>
                    <a:cubicBezTo>
                      <a:pt x="464307" y="40300"/>
                      <a:pt x="362791" y="43384"/>
                      <a:pt x="261192" y="45551"/>
                    </a:cubicBezTo>
                    <a:cubicBezTo>
                      <a:pt x="214980" y="46634"/>
                      <a:pt x="168852" y="47468"/>
                      <a:pt x="122724" y="49385"/>
                    </a:cubicBezTo>
                    <a:cubicBezTo>
                      <a:pt x="116635" y="49302"/>
                      <a:pt x="103872" y="50218"/>
                      <a:pt x="88774" y="51135"/>
                    </a:cubicBezTo>
                    <a:cubicBezTo>
                      <a:pt x="47901" y="53636"/>
                      <a:pt x="-10156" y="56136"/>
                      <a:pt x="1522" y="38883"/>
                    </a:cubicBezTo>
                    <a:cubicBezTo>
                      <a:pt x="1522" y="38883"/>
                      <a:pt x="1522" y="38883"/>
                      <a:pt x="1439" y="38883"/>
                    </a:cubicBezTo>
                    <a:cubicBezTo>
                      <a:pt x="100953" y="18879"/>
                      <a:pt x="203886" y="17629"/>
                      <a:pt x="305402" y="13461"/>
                    </a:cubicBezTo>
                    <a:cubicBezTo>
                      <a:pt x="498757" y="2543"/>
                      <a:pt x="692196" y="3543"/>
                      <a:pt x="885718" y="5377"/>
                    </a:cubicBezTo>
                    <a:cubicBezTo>
                      <a:pt x="1149392" y="-541"/>
                      <a:pt x="1413066" y="-4459"/>
                      <a:pt x="1676489" y="9627"/>
                    </a:cubicBezTo>
                    <a:cubicBezTo>
                      <a:pt x="1873765" y="22046"/>
                      <a:pt x="2071458" y="22880"/>
                      <a:pt x="2268817" y="33799"/>
                    </a:cubicBezTo>
                    <a:cubicBezTo>
                      <a:pt x="2306687" y="37133"/>
                      <a:pt x="2344891" y="38133"/>
                      <a:pt x="2382762" y="40883"/>
                    </a:cubicBezTo>
                    <a:cubicBezTo>
                      <a:pt x="2382762" y="52302"/>
                      <a:pt x="2382845" y="63721"/>
                      <a:pt x="2382678" y="75140"/>
                    </a:cubicBezTo>
                    <a:cubicBezTo>
                      <a:pt x="2382678" y="76557"/>
                      <a:pt x="2382678" y="77890"/>
                      <a:pt x="2382595" y="79307"/>
                    </a:cubicBezTo>
                    <a:cubicBezTo>
                      <a:pt x="2381177" y="79141"/>
                      <a:pt x="2379592" y="78891"/>
                      <a:pt x="2378091" y="785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154972">
                <a:off x="7528392" y="3701794"/>
                <a:ext cx="1199546" cy="63271"/>
              </a:xfrm>
              <a:custGeom>
                <a:avLst/>
                <a:gdLst/>
                <a:ahLst/>
                <a:cxnLst/>
                <a:rect l="l" t="t" r="r" b="b"/>
                <a:pathLst>
                  <a:path w="2396786" h="126421" extrusionOk="0">
                    <a:moveTo>
                      <a:pt x="2374566" y="126172"/>
                    </a:moveTo>
                    <a:cubicBezTo>
                      <a:pt x="1993528" y="80747"/>
                      <a:pt x="1609487" y="77746"/>
                      <a:pt x="1226446" y="61410"/>
                    </a:cubicBezTo>
                    <a:cubicBezTo>
                      <a:pt x="1039764" y="52908"/>
                      <a:pt x="853416" y="36655"/>
                      <a:pt x="666483" y="35071"/>
                    </a:cubicBezTo>
                    <a:cubicBezTo>
                      <a:pt x="449605" y="33904"/>
                      <a:pt x="233478" y="47990"/>
                      <a:pt x="17100" y="60326"/>
                    </a:cubicBezTo>
                    <a:cubicBezTo>
                      <a:pt x="18435" y="65494"/>
                      <a:pt x="11011" y="62910"/>
                      <a:pt x="8675" y="62243"/>
                    </a:cubicBezTo>
                    <a:cubicBezTo>
                      <a:pt x="5839" y="61576"/>
                      <a:pt x="2920" y="60993"/>
                      <a:pt x="0" y="60826"/>
                    </a:cubicBezTo>
                    <a:cubicBezTo>
                      <a:pt x="167" y="59326"/>
                      <a:pt x="250" y="57826"/>
                      <a:pt x="334" y="56409"/>
                    </a:cubicBezTo>
                    <a:cubicBezTo>
                      <a:pt x="500" y="53158"/>
                      <a:pt x="667" y="49824"/>
                      <a:pt x="834" y="46573"/>
                    </a:cubicBezTo>
                    <a:cubicBezTo>
                      <a:pt x="918" y="44740"/>
                      <a:pt x="1084" y="42823"/>
                      <a:pt x="1168" y="40989"/>
                    </a:cubicBezTo>
                    <a:cubicBezTo>
                      <a:pt x="33032" y="28570"/>
                      <a:pt x="116113" y="28153"/>
                      <a:pt x="136717" y="24152"/>
                    </a:cubicBezTo>
                    <a:cubicBezTo>
                      <a:pt x="441014" y="-4019"/>
                      <a:pt x="747229" y="-8020"/>
                      <a:pt x="1052026" y="14651"/>
                    </a:cubicBezTo>
                    <a:cubicBezTo>
                      <a:pt x="1254891" y="27653"/>
                      <a:pt x="1458089" y="31237"/>
                      <a:pt x="1661120" y="39155"/>
                    </a:cubicBezTo>
                    <a:cubicBezTo>
                      <a:pt x="1875079" y="50324"/>
                      <a:pt x="2089789" y="53241"/>
                      <a:pt x="2302329" y="81247"/>
                    </a:cubicBezTo>
                    <a:cubicBezTo>
                      <a:pt x="2330273" y="85581"/>
                      <a:pt x="2360052" y="83080"/>
                      <a:pt x="2386912" y="91832"/>
                    </a:cubicBezTo>
                    <a:cubicBezTo>
                      <a:pt x="2403845" y="101584"/>
                      <a:pt x="2398006" y="126422"/>
                      <a:pt x="2376985" y="126422"/>
                    </a:cubicBezTo>
                    <a:cubicBezTo>
                      <a:pt x="2376318" y="126255"/>
                      <a:pt x="2375484" y="126255"/>
                      <a:pt x="2374566" y="1261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154972">
                <a:off x="7474798" y="3892961"/>
                <a:ext cx="1185027" cy="73384"/>
              </a:xfrm>
              <a:custGeom>
                <a:avLst/>
                <a:gdLst/>
                <a:ahLst/>
                <a:cxnLst/>
                <a:rect l="l" t="t" r="r" b="b"/>
                <a:pathLst>
                  <a:path w="2367776" h="146626" extrusionOk="0">
                    <a:moveTo>
                      <a:pt x="1917588" y="105368"/>
                    </a:moveTo>
                    <a:cubicBezTo>
                      <a:pt x="1817073" y="92616"/>
                      <a:pt x="1715724" y="90199"/>
                      <a:pt x="1614792" y="83281"/>
                    </a:cubicBezTo>
                    <a:cubicBezTo>
                      <a:pt x="1410593" y="68111"/>
                      <a:pt x="1205727" y="67111"/>
                      <a:pt x="1001361" y="56526"/>
                    </a:cubicBezTo>
                    <a:cubicBezTo>
                      <a:pt x="848461" y="47441"/>
                      <a:pt x="695479" y="41189"/>
                      <a:pt x="542413" y="36522"/>
                    </a:cubicBezTo>
                    <a:cubicBezTo>
                      <a:pt x="433890" y="29270"/>
                      <a:pt x="325284" y="29687"/>
                      <a:pt x="216929" y="38939"/>
                    </a:cubicBezTo>
                    <a:cubicBezTo>
                      <a:pt x="155369" y="43606"/>
                      <a:pt x="93642" y="46190"/>
                      <a:pt x="31998" y="46190"/>
                    </a:cubicBezTo>
                    <a:cubicBezTo>
                      <a:pt x="21071" y="44773"/>
                      <a:pt x="6223" y="47857"/>
                      <a:pt x="134" y="37022"/>
                    </a:cubicBezTo>
                    <a:cubicBezTo>
                      <a:pt x="-951" y="32104"/>
                      <a:pt x="4805" y="31021"/>
                      <a:pt x="8309" y="31187"/>
                    </a:cubicBezTo>
                    <a:cubicBezTo>
                      <a:pt x="57023" y="27937"/>
                      <a:pt x="105653" y="22602"/>
                      <a:pt x="154368" y="18102"/>
                    </a:cubicBezTo>
                    <a:cubicBezTo>
                      <a:pt x="255633" y="8183"/>
                      <a:pt x="357232" y="-2486"/>
                      <a:pt x="459165" y="515"/>
                    </a:cubicBezTo>
                    <a:cubicBezTo>
                      <a:pt x="509965" y="1849"/>
                      <a:pt x="560764" y="4349"/>
                      <a:pt x="611564" y="5349"/>
                    </a:cubicBezTo>
                    <a:cubicBezTo>
                      <a:pt x="714664" y="6516"/>
                      <a:pt x="817848" y="11017"/>
                      <a:pt x="920782" y="16351"/>
                    </a:cubicBezTo>
                    <a:cubicBezTo>
                      <a:pt x="1125648" y="28520"/>
                      <a:pt x="1330932" y="28520"/>
                      <a:pt x="1535798" y="40773"/>
                    </a:cubicBezTo>
                    <a:cubicBezTo>
                      <a:pt x="1751676" y="51441"/>
                      <a:pt x="1966719" y="70778"/>
                      <a:pt x="2182096" y="88698"/>
                    </a:cubicBezTo>
                    <a:cubicBezTo>
                      <a:pt x="2244657" y="97283"/>
                      <a:pt x="2306550" y="99450"/>
                      <a:pt x="2367777" y="108786"/>
                    </a:cubicBezTo>
                    <a:cubicBezTo>
                      <a:pt x="2367693" y="113203"/>
                      <a:pt x="2367610" y="117704"/>
                      <a:pt x="2367443" y="122205"/>
                    </a:cubicBezTo>
                    <a:cubicBezTo>
                      <a:pt x="2367193" y="130373"/>
                      <a:pt x="2367026" y="138458"/>
                      <a:pt x="2366776" y="146626"/>
                    </a:cubicBezTo>
                    <a:cubicBezTo>
                      <a:pt x="2217380" y="129289"/>
                      <a:pt x="2067651" y="116954"/>
                      <a:pt x="1917588" y="1053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154972">
                <a:off x="7401307" y="4062896"/>
                <a:ext cx="1195305" cy="64315"/>
              </a:xfrm>
              <a:custGeom>
                <a:avLst/>
                <a:gdLst/>
                <a:ahLst/>
                <a:cxnLst/>
                <a:rect l="l" t="t" r="r" b="b"/>
                <a:pathLst>
                  <a:path w="2388313" h="128506" extrusionOk="0">
                    <a:moveTo>
                      <a:pt x="1928766" y="98917"/>
                    </a:moveTo>
                    <a:cubicBezTo>
                      <a:pt x="1726652" y="79664"/>
                      <a:pt x="1524205" y="70995"/>
                      <a:pt x="1321340" y="65244"/>
                    </a:cubicBezTo>
                    <a:cubicBezTo>
                      <a:pt x="924203" y="45240"/>
                      <a:pt x="526315" y="18402"/>
                      <a:pt x="129011" y="48241"/>
                    </a:cubicBezTo>
                    <a:cubicBezTo>
                      <a:pt x="100149" y="49241"/>
                      <a:pt x="71371" y="49575"/>
                      <a:pt x="42593" y="50992"/>
                    </a:cubicBezTo>
                    <a:cubicBezTo>
                      <a:pt x="38172" y="50741"/>
                      <a:pt x="33584" y="51075"/>
                      <a:pt x="28996" y="51408"/>
                    </a:cubicBezTo>
                    <a:cubicBezTo>
                      <a:pt x="19570" y="52075"/>
                      <a:pt x="9978" y="52825"/>
                      <a:pt x="1970" y="48574"/>
                    </a:cubicBezTo>
                    <a:cubicBezTo>
                      <a:pt x="468" y="47241"/>
                      <a:pt x="-199" y="45407"/>
                      <a:pt x="51" y="43573"/>
                    </a:cubicBezTo>
                    <a:cubicBezTo>
                      <a:pt x="468" y="42573"/>
                      <a:pt x="886" y="41573"/>
                      <a:pt x="1303" y="40573"/>
                    </a:cubicBezTo>
                    <a:cubicBezTo>
                      <a:pt x="8059" y="31738"/>
                      <a:pt x="23074" y="32655"/>
                      <a:pt x="33167" y="29654"/>
                    </a:cubicBezTo>
                    <a:cubicBezTo>
                      <a:pt x="69786" y="23069"/>
                      <a:pt x="107072" y="22653"/>
                      <a:pt x="144025" y="18985"/>
                    </a:cubicBezTo>
                    <a:cubicBezTo>
                      <a:pt x="600554" y="-26690"/>
                      <a:pt x="1058417" y="22986"/>
                      <a:pt x="1515363" y="33988"/>
                    </a:cubicBezTo>
                    <a:cubicBezTo>
                      <a:pt x="1716976" y="39239"/>
                      <a:pt x="1917505" y="61744"/>
                      <a:pt x="2118618" y="75830"/>
                    </a:cubicBezTo>
                    <a:cubicBezTo>
                      <a:pt x="2201532" y="81664"/>
                      <a:pt x="2284947" y="81664"/>
                      <a:pt x="2367611" y="90666"/>
                    </a:cubicBezTo>
                    <a:cubicBezTo>
                      <a:pt x="2393386" y="95000"/>
                      <a:pt x="2397890" y="127923"/>
                      <a:pt x="2365025" y="128506"/>
                    </a:cubicBezTo>
                    <a:cubicBezTo>
                      <a:pt x="2219717" y="117087"/>
                      <a:pt x="2073824" y="113587"/>
                      <a:pt x="1928766" y="989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154972">
                <a:off x="7330858" y="4247658"/>
                <a:ext cx="1209090" cy="61663"/>
              </a:xfrm>
              <a:custGeom>
                <a:avLst/>
                <a:gdLst/>
                <a:ahLst/>
                <a:cxnLst/>
                <a:rect l="l" t="t" r="r" b="b"/>
                <a:pathLst>
                  <a:path w="2415856" h="123208" extrusionOk="0">
                    <a:moveTo>
                      <a:pt x="2074190" y="99871"/>
                    </a:moveTo>
                    <a:cubicBezTo>
                      <a:pt x="1987022" y="96704"/>
                      <a:pt x="1899686" y="96787"/>
                      <a:pt x="1812518" y="96787"/>
                    </a:cubicBezTo>
                    <a:cubicBezTo>
                      <a:pt x="1715590" y="96787"/>
                      <a:pt x="1618662" y="96870"/>
                      <a:pt x="1521818" y="92536"/>
                    </a:cubicBezTo>
                    <a:cubicBezTo>
                      <a:pt x="1310945" y="83034"/>
                      <a:pt x="1100323" y="69032"/>
                      <a:pt x="889785" y="55196"/>
                    </a:cubicBezTo>
                    <a:cubicBezTo>
                      <a:pt x="813043" y="46861"/>
                      <a:pt x="736051" y="41360"/>
                      <a:pt x="658809" y="41943"/>
                    </a:cubicBezTo>
                    <a:cubicBezTo>
                      <a:pt x="573559" y="42277"/>
                      <a:pt x="488476" y="34942"/>
                      <a:pt x="403227" y="33358"/>
                    </a:cubicBezTo>
                    <a:cubicBezTo>
                      <a:pt x="362103" y="33192"/>
                      <a:pt x="320980" y="34359"/>
                      <a:pt x="279856" y="35526"/>
                    </a:cubicBezTo>
                    <a:cubicBezTo>
                      <a:pt x="234979" y="36859"/>
                      <a:pt x="190102" y="38109"/>
                      <a:pt x="145308" y="37693"/>
                    </a:cubicBezTo>
                    <a:cubicBezTo>
                      <a:pt x="102100" y="38359"/>
                      <a:pt x="58974" y="42693"/>
                      <a:pt x="15765" y="41777"/>
                    </a:cubicBezTo>
                    <a:cubicBezTo>
                      <a:pt x="10760" y="41277"/>
                      <a:pt x="5339" y="41110"/>
                      <a:pt x="0" y="40610"/>
                    </a:cubicBezTo>
                    <a:cubicBezTo>
                      <a:pt x="2419" y="37192"/>
                      <a:pt x="4171" y="33358"/>
                      <a:pt x="6089" y="29524"/>
                    </a:cubicBezTo>
                    <a:cubicBezTo>
                      <a:pt x="7174" y="27357"/>
                      <a:pt x="8341" y="25274"/>
                      <a:pt x="9509" y="23107"/>
                    </a:cubicBezTo>
                    <a:cubicBezTo>
                      <a:pt x="10510" y="21190"/>
                      <a:pt x="11761" y="19272"/>
                      <a:pt x="12512" y="17272"/>
                    </a:cubicBezTo>
                    <a:cubicBezTo>
                      <a:pt x="59641" y="15272"/>
                      <a:pt x="106354" y="9104"/>
                      <a:pt x="153566" y="7687"/>
                    </a:cubicBezTo>
                    <a:cubicBezTo>
                      <a:pt x="233394" y="6437"/>
                      <a:pt x="313055" y="936"/>
                      <a:pt x="392883" y="19"/>
                    </a:cubicBezTo>
                    <a:cubicBezTo>
                      <a:pt x="472961" y="-398"/>
                      <a:pt x="552789" y="6270"/>
                      <a:pt x="632867" y="6353"/>
                    </a:cubicBezTo>
                    <a:cubicBezTo>
                      <a:pt x="738387" y="3686"/>
                      <a:pt x="843156" y="14271"/>
                      <a:pt x="948175" y="22273"/>
                    </a:cubicBezTo>
                    <a:cubicBezTo>
                      <a:pt x="1025250" y="25857"/>
                      <a:pt x="1101992" y="31025"/>
                      <a:pt x="1178900" y="36942"/>
                    </a:cubicBezTo>
                    <a:cubicBezTo>
                      <a:pt x="1391190" y="48195"/>
                      <a:pt x="1603564" y="62948"/>
                      <a:pt x="1816272" y="57947"/>
                    </a:cubicBezTo>
                    <a:cubicBezTo>
                      <a:pt x="1920540" y="60030"/>
                      <a:pt x="2024808" y="58613"/>
                      <a:pt x="2128910" y="64364"/>
                    </a:cubicBezTo>
                    <a:cubicBezTo>
                      <a:pt x="2215495" y="66448"/>
                      <a:pt x="2301328" y="78367"/>
                      <a:pt x="2387662" y="83701"/>
                    </a:cubicBezTo>
                    <a:cubicBezTo>
                      <a:pt x="2396838" y="84868"/>
                      <a:pt x="2406431" y="84618"/>
                      <a:pt x="2415857" y="84868"/>
                    </a:cubicBezTo>
                    <a:cubicBezTo>
                      <a:pt x="2415773" y="87369"/>
                      <a:pt x="2415606" y="89953"/>
                      <a:pt x="2415523" y="92453"/>
                    </a:cubicBezTo>
                    <a:cubicBezTo>
                      <a:pt x="2415022" y="102705"/>
                      <a:pt x="2414438" y="112957"/>
                      <a:pt x="2413855" y="123209"/>
                    </a:cubicBezTo>
                    <a:cubicBezTo>
                      <a:pt x="2300494" y="116624"/>
                      <a:pt x="2187801" y="102288"/>
                      <a:pt x="2074190" y="9987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154972">
                <a:off x="7246110" y="4429298"/>
                <a:ext cx="1227083" cy="72040"/>
              </a:xfrm>
              <a:custGeom>
                <a:avLst/>
                <a:gdLst/>
                <a:ahLst/>
                <a:cxnLst/>
                <a:rect l="l" t="t" r="r" b="b"/>
                <a:pathLst>
                  <a:path w="2451808" h="143942" extrusionOk="0">
                    <a:moveTo>
                      <a:pt x="1828701" y="135691"/>
                    </a:moveTo>
                    <a:cubicBezTo>
                      <a:pt x="1616994" y="130023"/>
                      <a:pt x="1405538" y="119272"/>
                      <a:pt x="1193915" y="110603"/>
                    </a:cubicBezTo>
                    <a:cubicBezTo>
                      <a:pt x="1032591" y="104102"/>
                      <a:pt x="872267" y="84098"/>
                      <a:pt x="711361" y="72346"/>
                    </a:cubicBezTo>
                    <a:cubicBezTo>
                      <a:pt x="605007" y="65345"/>
                      <a:pt x="498403" y="61344"/>
                      <a:pt x="392299" y="51009"/>
                    </a:cubicBezTo>
                    <a:cubicBezTo>
                      <a:pt x="294120" y="39756"/>
                      <a:pt x="195441" y="34422"/>
                      <a:pt x="96844" y="27671"/>
                    </a:cubicBezTo>
                    <a:cubicBezTo>
                      <a:pt x="81830" y="25254"/>
                      <a:pt x="31864" y="24504"/>
                      <a:pt x="0" y="19503"/>
                    </a:cubicBezTo>
                    <a:cubicBezTo>
                      <a:pt x="1084" y="18169"/>
                      <a:pt x="2252" y="16835"/>
                      <a:pt x="3337" y="15502"/>
                    </a:cubicBezTo>
                    <a:cubicBezTo>
                      <a:pt x="6089" y="12168"/>
                      <a:pt x="8759" y="8834"/>
                      <a:pt x="11261" y="5333"/>
                    </a:cubicBezTo>
                    <a:cubicBezTo>
                      <a:pt x="12429" y="3749"/>
                      <a:pt x="13680" y="2083"/>
                      <a:pt x="14848" y="415"/>
                    </a:cubicBezTo>
                    <a:cubicBezTo>
                      <a:pt x="49382" y="-751"/>
                      <a:pt x="84082" y="832"/>
                      <a:pt x="118699" y="1583"/>
                    </a:cubicBezTo>
                    <a:cubicBezTo>
                      <a:pt x="226137" y="3416"/>
                      <a:pt x="333075" y="11584"/>
                      <a:pt x="440096" y="20919"/>
                    </a:cubicBezTo>
                    <a:cubicBezTo>
                      <a:pt x="598667" y="31338"/>
                      <a:pt x="757489" y="36089"/>
                      <a:pt x="915560" y="52925"/>
                    </a:cubicBezTo>
                    <a:cubicBezTo>
                      <a:pt x="1180819" y="76847"/>
                      <a:pt x="1447328" y="83765"/>
                      <a:pt x="1713421" y="93683"/>
                    </a:cubicBezTo>
                    <a:cubicBezTo>
                      <a:pt x="1871909" y="99851"/>
                      <a:pt x="2030648" y="101852"/>
                      <a:pt x="2189302" y="100351"/>
                    </a:cubicBezTo>
                    <a:cubicBezTo>
                      <a:pt x="2276137" y="100101"/>
                      <a:pt x="2362888" y="103102"/>
                      <a:pt x="2449639" y="105852"/>
                    </a:cubicBezTo>
                    <a:cubicBezTo>
                      <a:pt x="2450390" y="105936"/>
                      <a:pt x="2451058" y="105936"/>
                      <a:pt x="2451808" y="106102"/>
                    </a:cubicBezTo>
                    <a:cubicBezTo>
                      <a:pt x="2451725" y="112270"/>
                      <a:pt x="2451725" y="118438"/>
                      <a:pt x="2451642" y="124606"/>
                    </a:cubicBezTo>
                    <a:cubicBezTo>
                      <a:pt x="2451558" y="130940"/>
                      <a:pt x="2451391" y="137358"/>
                      <a:pt x="2451058" y="143693"/>
                    </a:cubicBezTo>
                    <a:cubicBezTo>
                      <a:pt x="2450057" y="143859"/>
                      <a:pt x="2448889" y="143943"/>
                      <a:pt x="2447805" y="143943"/>
                    </a:cubicBezTo>
                    <a:cubicBezTo>
                      <a:pt x="2241436" y="135274"/>
                      <a:pt x="2035068" y="141109"/>
                      <a:pt x="1828701" y="1356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154972">
                <a:off x="7174620" y="4597762"/>
                <a:ext cx="1232176" cy="72578"/>
              </a:xfrm>
              <a:custGeom>
                <a:avLst/>
                <a:gdLst/>
                <a:ahLst/>
                <a:cxnLst/>
                <a:rect l="l" t="t" r="r" b="b"/>
                <a:pathLst>
                  <a:path w="2461984" h="145016" extrusionOk="0">
                    <a:moveTo>
                      <a:pt x="2331775" y="129930"/>
                    </a:moveTo>
                    <a:cubicBezTo>
                      <a:pt x="2225254" y="118428"/>
                      <a:pt x="2118066" y="114844"/>
                      <a:pt x="2011128" y="109093"/>
                    </a:cubicBezTo>
                    <a:cubicBezTo>
                      <a:pt x="1796502" y="97007"/>
                      <a:pt x="1581876" y="85839"/>
                      <a:pt x="1367167" y="74920"/>
                    </a:cubicBezTo>
                    <a:cubicBezTo>
                      <a:pt x="1151874" y="65751"/>
                      <a:pt x="937081" y="47665"/>
                      <a:pt x="721787" y="38746"/>
                    </a:cubicBezTo>
                    <a:cubicBezTo>
                      <a:pt x="533354" y="32579"/>
                      <a:pt x="344836" y="33079"/>
                      <a:pt x="156403" y="31328"/>
                    </a:cubicBezTo>
                    <a:cubicBezTo>
                      <a:pt x="104602" y="29328"/>
                      <a:pt x="51801" y="26828"/>
                      <a:pt x="0" y="21910"/>
                    </a:cubicBezTo>
                    <a:cubicBezTo>
                      <a:pt x="918" y="21076"/>
                      <a:pt x="1752" y="20159"/>
                      <a:pt x="2586" y="19243"/>
                    </a:cubicBezTo>
                    <a:cubicBezTo>
                      <a:pt x="7090" y="14158"/>
                      <a:pt x="10844" y="8991"/>
                      <a:pt x="14014" y="2990"/>
                    </a:cubicBezTo>
                    <a:cubicBezTo>
                      <a:pt x="14514" y="2073"/>
                      <a:pt x="14931" y="1239"/>
                      <a:pt x="15265" y="239"/>
                    </a:cubicBezTo>
                    <a:cubicBezTo>
                      <a:pt x="42708" y="-94"/>
                      <a:pt x="70152" y="989"/>
                      <a:pt x="97595" y="1323"/>
                    </a:cubicBezTo>
                    <a:cubicBezTo>
                      <a:pt x="163326" y="1323"/>
                      <a:pt x="228890" y="989"/>
                      <a:pt x="294287" y="656"/>
                    </a:cubicBezTo>
                    <a:cubicBezTo>
                      <a:pt x="460115" y="-261"/>
                      <a:pt x="625360" y="-1178"/>
                      <a:pt x="791606" y="5073"/>
                    </a:cubicBezTo>
                    <a:cubicBezTo>
                      <a:pt x="1113253" y="24410"/>
                      <a:pt x="1435067" y="40664"/>
                      <a:pt x="1756880" y="57166"/>
                    </a:cubicBezTo>
                    <a:cubicBezTo>
                      <a:pt x="1917454" y="66335"/>
                      <a:pt x="2078110" y="73420"/>
                      <a:pt x="2238600" y="83505"/>
                    </a:cubicBezTo>
                    <a:cubicBezTo>
                      <a:pt x="2313590" y="87172"/>
                      <a:pt x="2387412" y="101175"/>
                      <a:pt x="2461985" y="107259"/>
                    </a:cubicBezTo>
                    <a:cubicBezTo>
                      <a:pt x="2461902" y="107843"/>
                      <a:pt x="2461818" y="108426"/>
                      <a:pt x="2461735" y="109010"/>
                    </a:cubicBezTo>
                    <a:cubicBezTo>
                      <a:pt x="2461735" y="108593"/>
                      <a:pt x="2461818" y="108176"/>
                      <a:pt x="2461902" y="107760"/>
                    </a:cubicBezTo>
                    <a:cubicBezTo>
                      <a:pt x="2460483" y="118845"/>
                      <a:pt x="2459649" y="130014"/>
                      <a:pt x="2458815" y="141183"/>
                    </a:cubicBezTo>
                    <a:cubicBezTo>
                      <a:pt x="2458732" y="142433"/>
                      <a:pt x="2458648" y="143766"/>
                      <a:pt x="2458565" y="145017"/>
                    </a:cubicBezTo>
                    <a:cubicBezTo>
                      <a:pt x="2416023" y="143266"/>
                      <a:pt x="2374149" y="135098"/>
                      <a:pt x="2331775" y="1299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154972">
                <a:off x="7109090" y="4771567"/>
                <a:ext cx="1233262" cy="51851"/>
              </a:xfrm>
              <a:custGeom>
                <a:avLst/>
                <a:gdLst/>
                <a:ahLst/>
                <a:cxnLst/>
                <a:rect l="l" t="t" r="r" b="b"/>
                <a:pathLst>
                  <a:path w="2464153" h="103602" extrusionOk="0">
                    <a:moveTo>
                      <a:pt x="2440547" y="103270"/>
                    </a:moveTo>
                    <a:cubicBezTo>
                      <a:pt x="2191221" y="99436"/>
                      <a:pt x="1941894" y="96352"/>
                      <a:pt x="1692818" y="83932"/>
                    </a:cubicBezTo>
                    <a:cubicBezTo>
                      <a:pt x="1480277" y="77848"/>
                      <a:pt x="1267570" y="80265"/>
                      <a:pt x="1055279" y="65512"/>
                    </a:cubicBezTo>
                    <a:cubicBezTo>
                      <a:pt x="855167" y="54677"/>
                      <a:pt x="655223" y="39424"/>
                      <a:pt x="454944" y="32590"/>
                    </a:cubicBezTo>
                    <a:cubicBezTo>
                      <a:pt x="335327" y="33423"/>
                      <a:pt x="216711" y="42925"/>
                      <a:pt x="97095" y="38924"/>
                    </a:cubicBezTo>
                    <a:cubicBezTo>
                      <a:pt x="92340" y="38757"/>
                      <a:pt x="84082" y="38924"/>
                      <a:pt x="74156" y="38924"/>
                    </a:cubicBezTo>
                    <a:cubicBezTo>
                      <a:pt x="50966" y="39174"/>
                      <a:pt x="18685" y="39424"/>
                      <a:pt x="0" y="36757"/>
                    </a:cubicBezTo>
                    <a:cubicBezTo>
                      <a:pt x="2920" y="34173"/>
                      <a:pt x="5672" y="31506"/>
                      <a:pt x="8341" y="28589"/>
                    </a:cubicBezTo>
                    <a:cubicBezTo>
                      <a:pt x="10260" y="26505"/>
                      <a:pt x="11428" y="23921"/>
                      <a:pt x="11928" y="21337"/>
                    </a:cubicBezTo>
                    <a:cubicBezTo>
                      <a:pt x="56138" y="14003"/>
                      <a:pt x="101599" y="13169"/>
                      <a:pt x="146309" y="11669"/>
                    </a:cubicBezTo>
                    <a:cubicBezTo>
                      <a:pt x="245823" y="12336"/>
                      <a:pt x="344753" y="1834"/>
                      <a:pt x="444100" y="0"/>
                    </a:cubicBezTo>
                    <a:cubicBezTo>
                      <a:pt x="682249" y="4084"/>
                      <a:pt x="919814" y="23504"/>
                      <a:pt x="1157796" y="33840"/>
                    </a:cubicBezTo>
                    <a:cubicBezTo>
                      <a:pt x="1318620" y="43591"/>
                      <a:pt x="1479860" y="40341"/>
                      <a:pt x="1640851" y="44758"/>
                    </a:cubicBezTo>
                    <a:cubicBezTo>
                      <a:pt x="1745036" y="46592"/>
                      <a:pt x="1848970" y="54510"/>
                      <a:pt x="1953155" y="56011"/>
                    </a:cubicBezTo>
                    <a:cubicBezTo>
                      <a:pt x="2113895" y="61178"/>
                      <a:pt x="2274719" y="62178"/>
                      <a:pt x="2435459" y="65096"/>
                    </a:cubicBezTo>
                    <a:cubicBezTo>
                      <a:pt x="2444802" y="64679"/>
                      <a:pt x="2456563" y="64762"/>
                      <a:pt x="2464154" y="69680"/>
                    </a:cubicBezTo>
                    <a:cubicBezTo>
                      <a:pt x="2463737" y="78098"/>
                      <a:pt x="2463236" y="86433"/>
                      <a:pt x="2462819" y="94851"/>
                    </a:cubicBezTo>
                    <a:cubicBezTo>
                      <a:pt x="2462736" y="96852"/>
                      <a:pt x="2462652" y="98769"/>
                      <a:pt x="2462569" y="100769"/>
                    </a:cubicBezTo>
                    <a:cubicBezTo>
                      <a:pt x="2460150" y="102269"/>
                      <a:pt x="2457397" y="103186"/>
                      <a:pt x="2454478" y="103436"/>
                    </a:cubicBezTo>
                    <a:cubicBezTo>
                      <a:pt x="2452893" y="103520"/>
                      <a:pt x="2451308" y="103603"/>
                      <a:pt x="2449723" y="103603"/>
                    </a:cubicBezTo>
                    <a:cubicBezTo>
                      <a:pt x="2446720" y="103520"/>
                      <a:pt x="2443634" y="103353"/>
                      <a:pt x="2440547" y="1032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154972">
                <a:off x="7003979" y="4959477"/>
                <a:ext cx="1277222" cy="27892"/>
              </a:xfrm>
              <a:custGeom>
                <a:avLst/>
                <a:gdLst/>
                <a:ahLst/>
                <a:cxnLst/>
                <a:rect l="l" t="t" r="r" b="b"/>
                <a:pathLst>
                  <a:path w="2551989" h="55731" extrusionOk="0">
                    <a:moveTo>
                      <a:pt x="1484782" y="55097"/>
                    </a:moveTo>
                    <a:cubicBezTo>
                      <a:pt x="1374758" y="51262"/>
                      <a:pt x="1263399" y="41344"/>
                      <a:pt x="1153792" y="40594"/>
                    </a:cubicBezTo>
                    <a:cubicBezTo>
                      <a:pt x="1042183" y="44845"/>
                      <a:pt x="930574" y="47512"/>
                      <a:pt x="818882" y="47095"/>
                    </a:cubicBezTo>
                    <a:cubicBezTo>
                      <a:pt x="748564" y="48179"/>
                      <a:pt x="678328" y="46345"/>
                      <a:pt x="608093" y="44428"/>
                    </a:cubicBezTo>
                    <a:cubicBezTo>
                      <a:pt x="533687" y="42427"/>
                      <a:pt x="459281" y="40427"/>
                      <a:pt x="384875" y="42011"/>
                    </a:cubicBezTo>
                    <a:cubicBezTo>
                      <a:pt x="256333" y="44678"/>
                      <a:pt x="128042" y="32509"/>
                      <a:pt x="0" y="21424"/>
                    </a:cubicBezTo>
                    <a:cubicBezTo>
                      <a:pt x="3420" y="19256"/>
                      <a:pt x="6757" y="16923"/>
                      <a:pt x="10010" y="14505"/>
                    </a:cubicBezTo>
                    <a:cubicBezTo>
                      <a:pt x="15515" y="10338"/>
                      <a:pt x="20603" y="5420"/>
                      <a:pt x="24858" y="3"/>
                    </a:cubicBezTo>
                    <a:cubicBezTo>
                      <a:pt x="93842" y="-164"/>
                      <a:pt x="163159" y="7421"/>
                      <a:pt x="231976" y="9921"/>
                    </a:cubicBezTo>
                    <a:cubicBezTo>
                      <a:pt x="288782" y="12672"/>
                      <a:pt x="345587" y="11505"/>
                      <a:pt x="402476" y="10255"/>
                    </a:cubicBezTo>
                    <a:cubicBezTo>
                      <a:pt x="441014" y="9505"/>
                      <a:pt x="479634" y="8671"/>
                      <a:pt x="518256" y="9088"/>
                    </a:cubicBezTo>
                    <a:cubicBezTo>
                      <a:pt x="622607" y="10338"/>
                      <a:pt x="726959" y="14089"/>
                      <a:pt x="831311" y="11588"/>
                    </a:cubicBezTo>
                    <a:cubicBezTo>
                      <a:pt x="932493" y="11088"/>
                      <a:pt x="1031756" y="9088"/>
                      <a:pt x="1132271" y="4087"/>
                    </a:cubicBezTo>
                    <a:cubicBezTo>
                      <a:pt x="1266819" y="1420"/>
                      <a:pt x="1401033" y="17423"/>
                      <a:pt x="1535665" y="18006"/>
                    </a:cubicBezTo>
                    <a:cubicBezTo>
                      <a:pt x="1633760" y="18090"/>
                      <a:pt x="1731272" y="13339"/>
                      <a:pt x="1829284" y="11838"/>
                    </a:cubicBezTo>
                    <a:cubicBezTo>
                      <a:pt x="1934971" y="15089"/>
                      <a:pt x="2040574" y="10171"/>
                      <a:pt x="2146260" y="8588"/>
                    </a:cubicBezTo>
                    <a:cubicBezTo>
                      <a:pt x="2202649" y="10838"/>
                      <a:pt x="2259037" y="8588"/>
                      <a:pt x="2315342" y="6337"/>
                    </a:cubicBezTo>
                    <a:cubicBezTo>
                      <a:pt x="2383242" y="3670"/>
                      <a:pt x="2451057" y="1003"/>
                      <a:pt x="2518957" y="6170"/>
                    </a:cubicBezTo>
                    <a:cubicBezTo>
                      <a:pt x="2523211" y="6671"/>
                      <a:pt x="2528049" y="6504"/>
                      <a:pt x="2532971" y="6420"/>
                    </a:cubicBezTo>
                    <a:cubicBezTo>
                      <a:pt x="2539561" y="6170"/>
                      <a:pt x="2546234" y="6087"/>
                      <a:pt x="2551989" y="7421"/>
                    </a:cubicBezTo>
                    <a:cubicBezTo>
                      <a:pt x="2550905" y="18673"/>
                      <a:pt x="2549904" y="29925"/>
                      <a:pt x="2548903" y="41177"/>
                    </a:cubicBezTo>
                    <a:cubicBezTo>
                      <a:pt x="2548820" y="41761"/>
                      <a:pt x="2548736" y="42344"/>
                      <a:pt x="2548653" y="43011"/>
                    </a:cubicBezTo>
                    <a:cubicBezTo>
                      <a:pt x="2525047" y="45928"/>
                      <a:pt x="2500940" y="44178"/>
                      <a:pt x="2476833" y="42511"/>
                    </a:cubicBezTo>
                    <a:cubicBezTo>
                      <a:pt x="2457481" y="41094"/>
                      <a:pt x="2438212" y="39760"/>
                      <a:pt x="2419276" y="40761"/>
                    </a:cubicBezTo>
                    <a:cubicBezTo>
                      <a:pt x="2339532" y="41761"/>
                      <a:pt x="2260121" y="50512"/>
                      <a:pt x="2180377" y="46762"/>
                    </a:cubicBezTo>
                    <a:cubicBezTo>
                      <a:pt x="2132163" y="46595"/>
                      <a:pt x="2083866" y="47762"/>
                      <a:pt x="2035652" y="48845"/>
                    </a:cubicBezTo>
                    <a:cubicBezTo>
                      <a:pt x="1965000" y="50512"/>
                      <a:pt x="1894348" y="52263"/>
                      <a:pt x="1823862" y="49762"/>
                    </a:cubicBezTo>
                    <a:cubicBezTo>
                      <a:pt x="1731606" y="51512"/>
                      <a:pt x="1639266" y="55680"/>
                      <a:pt x="1546926" y="55680"/>
                    </a:cubicBezTo>
                    <a:cubicBezTo>
                      <a:pt x="1526072" y="55847"/>
                      <a:pt x="1505469" y="55597"/>
                      <a:pt x="1484782" y="550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154972">
                <a:off x="7506182" y="3729962"/>
                <a:ext cx="192260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384151" h="37528" extrusionOk="0">
                    <a:moveTo>
                      <a:pt x="2586" y="27693"/>
                    </a:moveTo>
                    <a:cubicBezTo>
                      <a:pt x="3253" y="24276"/>
                      <a:pt x="3837" y="20942"/>
                      <a:pt x="4171" y="17608"/>
                    </a:cubicBezTo>
                    <a:cubicBezTo>
                      <a:pt x="4504" y="14691"/>
                      <a:pt x="4671" y="11774"/>
                      <a:pt x="4838" y="8773"/>
                    </a:cubicBezTo>
                    <a:cubicBezTo>
                      <a:pt x="4921" y="7023"/>
                      <a:pt x="4921" y="5272"/>
                      <a:pt x="4921" y="3522"/>
                    </a:cubicBezTo>
                    <a:cubicBezTo>
                      <a:pt x="16933" y="2522"/>
                      <a:pt x="29779" y="3105"/>
                      <a:pt x="37537" y="1938"/>
                    </a:cubicBezTo>
                    <a:cubicBezTo>
                      <a:pt x="104268" y="-729"/>
                      <a:pt x="171000" y="-395"/>
                      <a:pt x="237899" y="1438"/>
                    </a:cubicBezTo>
                    <a:cubicBezTo>
                      <a:pt x="273433" y="2188"/>
                      <a:pt x="308885" y="5022"/>
                      <a:pt x="344419" y="4356"/>
                    </a:cubicBezTo>
                    <a:cubicBezTo>
                      <a:pt x="347422" y="4856"/>
                      <a:pt x="352510" y="4439"/>
                      <a:pt x="358099" y="4022"/>
                    </a:cubicBezTo>
                    <a:cubicBezTo>
                      <a:pt x="370862" y="3022"/>
                      <a:pt x="386043" y="1938"/>
                      <a:pt x="383958" y="12857"/>
                    </a:cubicBezTo>
                    <a:cubicBezTo>
                      <a:pt x="382707" y="16691"/>
                      <a:pt x="379287" y="18108"/>
                      <a:pt x="376033" y="17775"/>
                    </a:cubicBezTo>
                    <a:cubicBezTo>
                      <a:pt x="309802" y="26693"/>
                      <a:pt x="242904" y="23943"/>
                      <a:pt x="176255" y="25026"/>
                    </a:cubicBezTo>
                    <a:cubicBezTo>
                      <a:pt x="121619" y="24776"/>
                      <a:pt x="66899" y="27527"/>
                      <a:pt x="12762" y="34695"/>
                    </a:cubicBezTo>
                    <a:cubicBezTo>
                      <a:pt x="8759" y="35278"/>
                      <a:pt x="4421" y="36612"/>
                      <a:pt x="0" y="37529"/>
                    </a:cubicBezTo>
                    <a:cubicBezTo>
                      <a:pt x="1084" y="34195"/>
                      <a:pt x="2002" y="30944"/>
                      <a:pt x="2586" y="27693"/>
                    </a:cubicBezTo>
                    <a:close/>
                  </a:path>
                </a:pathLst>
              </a:custGeom>
              <a:solidFill>
                <a:srgbClr val="61AFDB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" name="Google Shape;56;p2"/>
          <p:cNvGrpSpPr/>
          <p:nvPr/>
        </p:nvGrpSpPr>
        <p:grpSpPr>
          <a:xfrm>
            <a:off x="7175534" y="1197937"/>
            <a:ext cx="1585586" cy="1484490"/>
            <a:chOff x="7175534" y="1197937"/>
            <a:chExt cx="1585586" cy="1484490"/>
          </a:xfrm>
        </p:grpSpPr>
        <p:sp>
          <p:nvSpPr>
            <p:cNvPr id="57" name="Google Shape;57;p2"/>
            <p:cNvSpPr/>
            <p:nvPr/>
          </p:nvSpPr>
          <p:spPr>
            <a:xfrm rot="-6855235">
              <a:off x="7440879" y="1312199"/>
              <a:ext cx="1056307" cy="1258581"/>
            </a:xfrm>
            <a:custGeom>
              <a:avLst/>
              <a:gdLst/>
              <a:ahLst/>
              <a:cxnLst/>
              <a:rect l="l" t="t" r="r" b="b"/>
              <a:pathLst>
                <a:path w="2116639" h="2521959" extrusionOk="0">
                  <a:moveTo>
                    <a:pt x="2081214" y="2237249"/>
                  </a:moveTo>
                  <a:cubicBezTo>
                    <a:pt x="2062148" y="2202749"/>
                    <a:pt x="2040257" y="2173242"/>
                    <a:pt x="2010800" y="2146610"/>
                  </a:cubicBezTo>
                  <a:cubicBezTo>
                    <a:pt x="2005605" y="2141414"/>
                    <a:pt x="2000157" y="2136371"/>
                    <a:pt x="1994761" y="2131377"/>
                  </a:cubicBezTo>
                  <a:cubicBezTo>
                    <a:pt x="1993752" y="2130419"/>
                    <a:pt x="1992692" y="2129763"/>
                    <a:pt x="1991532" y="2129309"/>
                  </a:cubicBezTo>
                  <a:cubicBezTo>
                    <a:pt x="1991230" y="2128250"/>
                    <a:pt x="1990877" y="2127291"/>
                    <a:pt x="1990524" y="2126434"/>
                  </a:cubicBezTo>
                  <a:cubicBezTo>
                    <a:pt x="1979023" y="2097129"/>
                    <a:pt x="1956679" y="2073523"/>
                    <a:pt x="1938420" y="2048354"/>
                  </a:cubicBezTo>
                  <a:cubicBezTo>
                    <a:pt x="1908358" y="2010978"/>
                    <a:pt x="1878094" y="1973804"/>
                    <a:pt x="1846872" y="1937437"/>
                  </a:cubicBezTo>
                  <a:cubicBezTo>
                    <a:pt x="1830984" y="1918623"/>
                    <a:pt x="1797391" y="1858853"/>
                    <a:pt x="1768035" y="1860769"/>
                  </a:cubicBezTo>
                  <a:cubicBezTo>
                    <a:pt x="1762588" y="1852346"/>
                    <a:pt x="1757090" y="1844023"/>
                    <a:pt x="1751289" y="1835903"/>
                  </a:cubicBezTo>
                  <a:cubicBezTo>
                    <a:pt x="1728188" y="1799233"/>
                    <a:pt x="1707155" y="1761050"/>
                    <a:pt x="1679413" y="1727508"/>
                  </a:cubicBezTo>
                  <a:cubicBezTo>
                    <a:pt x="1576012" y="1589708"/>
                    <a:pt x="1470644" y="1453370"/>
                    <a:pt x="1366739" y="1315922"/>
                  </a:cubicBezTo>
                  <a:cubicBezTo>
                    <a:pt x="1333247" y="1275520"/>
                    <a:pt x="1302731" y="1232798"/>
                    <a:pt x="1272770" y="1189773"/>
                  </a:cubicBezTo>
                  <a:cubicBezTo>
                    <a:pt x="1231863" y="1136055"/>
                    <a:pt x="1191764" y="1081832"/>
                    <a:pt x="1152522" y="1026904"/>
                  </a:cubicBezTo>
                  <a:cubicBezTo>
                    <a:pt x="1119232" y="985846"/>
                    <a:pt x="1088666" y="942821"/>
                    <a:pt x="1057141" y="900452"/>
                  </a:cubicBezTo>
                  <a:cubicBezTo>
                    <a:pt x="1025314" y="860302"/>
                    <a:pt x="991822" y="821514"/>
                    <a:pt x="963324" y="778792"/>
                  </a:cubicBezTo>
                  <a:cubicBezTo>
                    <a:pt x="922669" y="722501"/>
                    <a:pt x="879897" y="667825"/>
                    <a:pt x="839797" y="611081"/>
                  </a:cubicBezTo>
                  <a:cubicBezTo>
                    <a:pt x="812913" y="575874"/>
                    <a:pt x="784062" y="542281"/>
                    <a:pt x="757329" y="506873"/>
                  </a:cubicBezTo>
                  <a:cubicBezTo>
                    <a:pt x="722122" y="460569"/>
                    <a:pt x="677735" y="422437"/>
                    <a:pt x="641923" y="376688"/>
                  </a:cubicBezTo>
                  <a:cubicBezTo>
                    <a:pt x="621445" y="351620"/>
                    <a:pt x="599100" y="328266"/>
                    <a:pt x="576655" y="305014"/>
                  </a:cubicBezTo>
                  <a:cubicBezTo>
                    <a:pt x="566819" y="296187"/>
                    <a:pt x="559203" y="283627"/>
                    <a:pt x="548156" y="276364"/>
                  </a:cubicBezTo>
                  <a:cubicBezTo>
                    <a:pt x="547854" y="272531"/>
                    <a:pt x="545836" y="268798"/>
                    <a:pt x="541650" y="266327"/>
                  </a:cubicBezTo>
                  <a:cubicBezTo>
                    <a:pt x="534487" y="262342"/>
                    <a:pt x="526820" y="259063"/>
                    <a:pt x="519305" y="255684"/>
                  </a:cubicBezTo>
                  <a:cubicBezTo>
                    <a:pt x="498826" y="246605"/>
                    <a:pt x="477844" y="238585"/>
                    <a:pt x="457617" y="228951"/>
                  </a:cubicBezTo>
                  <a:cubicBezTo>
                    <a:pt x="437896" y="219216"/>
                    <a:pt x="420040" y="206102"/>
                    <a:pt x="400066" y="196821"/>
                  </a:cubicBezTo>
                  <a:cubicBezTo>
                    <a:pt x="274673" y="134629"/>
                    <a:pt x="151904" y="67847"/>
                    <a:pt x="25250" y="8177"/>
                  </a:cubicBezTo>
                  <a:cubicBezTo>
                    <a:pt x="19248" y="5302"/>
                    <a:pt x="13498" y="662"/>
                    <a:pt x="6739" y="6"/>
                  </a:cubicBezTo>
                  <a:cubicBezTo>
                    <a:pt x="2149" y="-195"/>
                    <a:pt x="-777" y="4495"/>
                    <a:pt x="182" y="8631"/>
                  </a:cubicBezTo>
                  <a:cubicBezTo>
                    <a:pt x="283" y="9237"/>
                    <a:pt x="484" y="9842"/>
                    <a:pt x="737" y="10346"/>
                  </a:cubicBezTo>
                  <a:cubicBezTo>
                    <a:pt x="636" y="11708"/>
                    <a:pt x="737" y="13121"/>
                    <a:pt x="938" y="14432"/>
                  </a:cubicBezTo>
                  <a:cubicBezTo>
                    <a:pt x="3410" y="31632"/>
                    <a:pt x="7899" y="48479"/>
                    <a:pt x="12085" y="65376"/>
                  </a:cubicBezTo>
                  <a:cubicBezTo>
                    <a:pt x="31152" y="137101"/>
                    <a:pt x="65804" y="203429"/>
                    <a:pt x="88955" y="273792"/>
                  </a:cubicBezTo>
                  <a:cubicBezTo>
                    <a:pt x="110291" y="336185"/>
                    <a:pt x="130770" y="399033"/>
                    <a:pt x="159722" y="458400"/>
                  </a:cubicBezTo>
                  <a:cubicBezTo>
                    <a:pt x="167288" y="474743"/>
                    <a:pt x="173643" y="491589"/>
                    <a:pt x="181411" y="507881"/>
                  </a:cubicBezTo>
                  <a:cubicBezTo>
                    <a:pt x="182974" y="511059"/>
                    <a:pt x="185244" y="513581"/>
                    <a:pt x="188523" y="514993"/>
                  </a:cubicBezTo>
                  <a:cubicBezTo>
                    <a:pt x="189330" y="515346"/>
                    <a:pt x="190187" y="515599"/>
                    <a:pt x="190994" y="515800"/>
                  </a:cubicBezTo>
                  <a:cubicBezTo>
                    <a:pt x="191549" y="517414"/>
                    <a:pt x="192760" y="519129"/>
                    <a:pt x="193970" y="520189"/>
                  </a:cubicBezTo>
                  <a:cubicBezTo>
                    <a:pt x="213137" y="543340"/>
                    <a:pt x="228572" y="569266"/>
                    <a:pt x="247133" y="592973"/>
                  </a:cubicBezTo>
                  <a:cubicBezTo>
                    <a:pt x="281987" y="634636"/>
                    <a:pt x="307963" y="682806"/>
                    <a:pt x="342716" y="724519"/>
                  </a:cubicBezTo>
                  <a:cubicBezTo>
                    <a:pt x="383118" y="770722"/>
                    <a:pt x="419636" y="820001"/>
                    <a:pt x="458324" y="867565"/>
                  </a:cubicBezTo>
                  <a:cubicBezTo>
                    <a:pt x="496708" y="909834"/>
                    <a:pt x="531612" y="954826"/>
                    <a:pt x="567929" y="998859"/>
                  </a:cubicBezTo>
                  <a:cubicBezTo>
                    <a:pt x="601925" y="1036285"/>
                    <a:pt x="629818" y="1078503"/>
                    <a:pt x="661141" y="1118098"/>
                  </a:cubicBezTo>
                  <a:cubicBezTo>
                    <a:pt x="717280" y="1181047"/>
                    <a:pt x="765500" y="1250502"/>
                    <a:pt x="823051" y="1312189"/>
                  </a:cubicBezTo>
                  <a:cubicBezTo>
                    <a:pt x="880048" y="1379476"/>
                    <a:pt x="935229" y="1449284"/>
                    <a:pt x="989653" y="1518739"/>
                  </a:cubicBezTo>
                  <a:cubicBezTo>
                    <a:pt x="1022540" y="1556115"/>
                    <a:pt x="1052955" y="1595558"/>
                    <a:pt x="1083269" y="1635053"/>
                  </a:cubicBezTo>
                  <a:cubicBezTo>
                    <a:pt x="1115701" y="1673336"/>
                    <a:pt x="1147529" y="1712023"/>
                    <a:pt x="1176279" y="1753232"/>
                  </a:cubicBezTo>
                  <a:cubicBezTo>
                    <a:pt x="1227727" y="1816887"/>
                    <a:pt x="1278772" y="1880844"/>
                    <a:pt x="1330019" y="1944650"/>
                  </a:cubicBezTo>
                  <a:cubicBezTo>
                    <a:pt x="1371783" y="1992618"/>
                    <a:pt x="1407494" y="2045428"/>
                    <a:pt x="1447744" y="2094607"/>
                  </a:cubicBezTo>
                  <a:cubicBezTo>
                    <a:pt x="1448854" y="2095716"/>
                    <a:pt x="1450115" y="2096574"/>
                    <a:pt x="1451477" y="2097230"/>
                  </a:cubicBezTo>
                  <a:cubicBezTo>
                    <a:pt x="1451578" y="2097885"/>
                    <a:pt x="1451779" y="2098591"/>
                    <a:pt x="1452284" y="2099298"/>
                  </a:cubicBezTo>
                  <a:cubicBezTo>
                    <a:pt x="1453898" y="2101063"/>
                    <a:pt x="1455966" y="2102173"/>
                    <a:pt x="1458135" y="2102980"/>
                  </a:cubicBezTo>
                  <a:cubicBezTo>
                    <a:pt x="1457580" y="2128401"/>
                    <a:pt x="1496217" y="2153116"/>
                    <a:pt x="1509432" y="2172838"/>
                  </a:cubicBezTo>
                  <a:cubicBezTo>
                    <a:pt x="1546606" y="2230390"/>
                    <a:pt x="1589076" y="2284007"/>
                    <a:pt x="1636186" y="2333841"/>
                  </a:cubicBezTo>
                  <a:cubicBezTo>
                    <a:pt x="1646022" y="2344635"/>
                    <a:pt x="1655605" y="2355681"/>
                    <a:pt x="1665643" y="2366274"/>
                  </a:cubicBezTo>
                  <a:cubicBezTo>
                    <a:pt x="1667711" y="2368342"/>
                    <a:pt x="1670132" y="2369704"/>
                    <a:pt x="1673108" y="2369905"/>
                  </a:cubicBezTo>
                  <a:cubicBezTo>
                    <a:pt x="1673915" y="2370006"/>
                    <a:pt x="1674722" y="2369956"/>
                    <a:pt x="1675529" y="2369855"/>
                  </a:cubicBezTo>
                  <a:cubicBezTo>
                    <a:pt x="1679867" y="2372377"/>
                    <a:pt x="1684810" y="2373840"/>
                    <a:pt x="1689955" y="2374697"/>
                  </a:cubicBezTo>
                  <a:cubicBezTo>
                    <a:pt x="1694343" y="2384281"/>
                    <a:pt x="1711341" y="2401077"/>
                    <a:pt x="1714267" y="2404709"/>
                  </a:cubicBezTo>
                  <a:cubicBezTo>
                    <a:pt x="1757342" y="2452021"/>
                    <a:pt x="1802435" y="2511943"/>
                    <a:pt x="1870024" y="2520972"/>
                  </a:cubicBezTo>
                  <a:lnTo>
                    <a:pt x="1870074" y="2520972"/>
                  </a:lnTo>
                  <a:cubicBezTo>
                    <a:pt x="1973525" y="2531312"/>
                    <a:pt x="2088729" y="2459435"/>
                    <a:pt x="2113495" y="2356287"/>
                  </a:cubicBezTo>
                  <a:cubicBezTo>
                    <a:pt x="2124693" y="2313615"/>
                    <a:pt x="2104113" y="2272154"/>
                    <a:pt x="2081214" y="22372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 rot="-6863792">
              <a:off x="7439230" y="1309652"/>
              <a:ext cx="1058193" cy="1261059"/>
              <a:chOff x="14876188" y="2616584"/>
              <a:chExt cx="2116639" cy="2521959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5077119" y="2941976"/>
                <a:ext cx="1548441" cy="1763162"/>
              </a:xfrm>
              <a:custGeom>
                <a:avLst/>
                <a:gdLst/>
                <a:ahLst/>
                <a:cxnLst/>
                <a:rect l="l" t="t" r="r" b="b"/>
                <a:pathLst>
                  <a:path w="1548441" h="1763162" extrusionOk="0">
                    <a:moveTo>
                      <a:pt x="1546575" y="1553788"/>
                    </a:moveTo>
                    <a:cubicBezTo>
                      <a:pt x="1539716" y="1543045"/>
                      <a:pt x="1533310" y="1533612"/>
                      <a:pt x="1526248" y="1523424"/>
                    </a:cubicBezTo>
                    <a:cubicBezTo>
                      <a:pt x="1503752" y="1487561"/>
                      <a:pt x="1483627" y="1451194"/>
                      <a:pt x="1456944" y="1418762"/>
                    </a:cubicBezTo>
                    <a:cubicBezTo>
                      <a:pt x="1424613" y="1378562"/>
                      <a:pt x="1395307" y="1336091"/>
                      <a:pt x="1364237" y="1294882"/>
                    </a:cubicBezTo>
                    <a:cubicBezTo>
                      <a:pt x="1301036" y="1212767"/>
                      <a:pt x="1236978" y="1131206"/>
                      <a:pt x="1175341" y="1047880"/>
                    </a:cubicBezTo>
                    <a:cubicBezTo>
                      <a:pt x="1133425" y="992397"/>
                      <a:pt x="1089039" y="938830"/>
                      <a:pt x="1050453" y="880875"/>
                    </a:cubicBezTo>
                    <a:cubicBezTo>
                      <a:pt x="1009496" y="827157"/>
                      <a:pt x="969497" y="772884"/>
                      <a:pt x="930356" y="717855"/>
                    </a:cubicBezTo>
                    <a:cubicBezTo>
                      <a:pt x="897117" y="676797"/>
                      <a:pt x="866601" y="633722"/>
                      <a:pt x="835177" y="591252"/>
                    </a:cubicBezTo>
                    <a:cubicBezTo>
                      <a:pt x="779996" y="525932"/>
                      <a:pt x="732533" y="454863"/>
                      <a:pt x="680731" y="386921"/>
                    </a:cubicBezTo>
                    <a:cubicBezTo>
                      <a:pt x="627871" y="311968"/>
                      <a:pt x="571933" y="239285"/>
                      <a:pt x="514584" y="167661"/>
                    </a:cubicBezTo>
                    <a:cubicBezTo>
                      <a:pt x="475190" y="124586"/>
                      <a:pt x="436503" y="81056"/>
                      <a:pt x="400742" y="34803"/>
                    </a:cubicBezTo>
                    <a:cubicBezTo>
                      <a:pt x="396656" y="28902"/>
                      <a:pt x="383542" y="14930"/>
                      <a:pt x="370428" y="0"/>
                    </a:cubicBezTo>
                    <a:cubicBezTo>
                      <a:pt x="370276" y="6103"/>
                      <a:pt x="367603" y="11904"/>
                      <a:pt x="361298" y="14577"/>
                    </a:cubicBezTo>
                    <a:cubicBezTo>
                      <a:pt x="349546" y="19016"/>
                      <a:pt x="338953" y="8827"/>
                      <a:pt x="328159" y="5599"/>
                    </a:cubicBezTo>
                    <a:cubicBezTo>
                      <a:pt x="331085" y="27439"/>
                      <a:pt x="340214" y="69960"/>
                      <a:pt x="306975" y="70666"/>
                    </a:cubicBezTo>
                    <a:cubicBezTo>
                      <a:pt x="280998" y="64310"/>
                      <a:pt x="254972" y="57854"/>
                      <a:pt x="228440" y="54122"/>
                    </a:cubicBezTo>
                    <a:cubicBezTo>
                      <a:pt x="228289" y="75407"/>
                      <a:pt x="243673" y="134219"/>
                      <a:pt x="209374" y="133412"/>
                    </a:cubicBezTo>
                    <a:cubicBezTo>
                      <a:pt x="180926" y="128772"/>
                      <a:pt x="152731" y="122265"/>
                      <a:pt x="124132" y="118432"/>
                    </a:cubicBezTo>
                    <a:cubicBezTo>
                      <a:pt x="126603" y="140928"/>
                      <a:pt x="148746" y="224506"/>
                      <a:pt x="105519" y="215124"/>
                    </a:cubicBezTo>
                    <a:cubicBezTo>
                      <a:pt x="72482" y="203170"/>
                      <a:pt x="37678" y="195251"/>
                      <a:pt x="5094" y="181986"/>
                    </a:cubicBezTo>
                    <a:cubicBezTo>
                      <a:pt x="4035" y="184558"/>
                      <a:pt x="2270" y="186878"/>
                      <a:pt x="0" y="188391"/>
                    </a:cubicBezTo>
                    <a:cubicBezTo>
                      <a:pt x="10290" y="195503"/>
                      <a:pt x="18511" y="205238"/>
                      <a:pt x="26632" y="214519"/>
                    </a:cubicBezTo>
                    <a:cubicBezTo>
                      <a:pt x="45496" y="237217"/>
                      <a:pt x="64865" y="259461"/>
                      <a:pt x="83730" y="282108"/>
                    </a:cubicBezTo>
                    <a:cubicBezTo>
                      <a:pt x="104208" y="307580"/>
                      <a:pt x="121559" y="335271"/>
                      <a:pt x="141331" y="361248"/>
                    </a:cubicBezTo>
                    <a:cubicBezTo>
                      <a:pt x="168014" y="395143"/>
                      <a:pt x="197824" y="426415"/>
                      <a:pt x="224607" y="460260"/>
                    </a:cubicBezTo>
                    <a:cubicBezTo>
                      <a:pt x="275652" y="526386"/>
                      <a:pt x="332699" y="587418"/>
                      <a:pt x="384399" y="653040"/>
                    </a:cubicBezTo>
                    <a:cubicBezTo>
                      <a:pt x="418950" y="690668"/>
                      <a:pt x="447701" y="732987"/>
                      <a:pt x="479024" y="773187"/>
                    </a:cubicBezTo>
                    <a:cubicBezTo>
                      <a:pt x="524066" y="824181"/>
                      <a:pt x="565881" y="879917"/>
                      <a:pt x="609359" y="931769"/>
                    </a:cubicBezTo>
                    <a:cubicBezTo>
                      <a:pt x="677200" y="1007276"/>
                      <a:pt x="740351" y="1087021"/>
                      <a:pt x="802543" y="1167270"/>
                    </a:cubicBezTo>
                    <a:cubicBezTo>
                      <a:pt x="846324" y="1217105"/>
                      <a:pt x="885364" y="1270722"/>
                      <a:pt x="927784" y="1321716"/>
                    </a:cubicBezTo>
                    <a:cubicBezTo>
                      <a:pt x="961629" y="1359495"/>
                      <a:pt x="988715" y="1402520"/>
                      <a:pt x="1020895" y="1441661"/>
                    </a:cubicBezTo>
                    <a:cubicBezTo>
                      <a:pt x="1063516" y="1491344"/>
                      <a:pt x="1102658" y="1543902"/>
                      <a:pt x="1144068" y="1594594"/>
                    </a:cubicBezTo>
                    <a:cubicBezTo>
                      <a:pt x="1182806" y="1638526"/>
                      <a:pt x="1215894" y="1686898"/>
                      <a:pt x="1252715" y="1732344"/>
                    </a:cubicBezTo>
                    <a:cubicBezTo>
                      <a:pt x="1257708" y="1739254"/>
                      <a:pt x="1263458" y="1745660"/>
                      <a:pt x="1267948" y="1752822"/>
                    </a:cubicBezTo>
                    <a:cubicBezTo>
                      <a:pt x="1269763" y="1756051"/>
                      <a:pt x="1270167" y="1759783"/>
                      <a:pt x="1269259" y="1763163"/>
                    </a:cubicBezTo>
                    <a:cubicBezTo>
                      <a:pt x="1287014" y="1760741"/>
                      <a:pt x="1305021" y="1759934"/>
                      <a:pt x="1321968" y="1753428"/>
                    </a:cubicBezTo>
                    <a:cubicBezTo>
                      <a:pt x="1369583" y="1735925"/>
                      <a:pt x="1414373" y="1712168"/>
                      <a:pt x="1454422" y="1681350"/>
                    </a:cubicBezTo>
                    <a:cubicBezTo>
                      <a:pt x="1497094" y="1652902"/>
                      <a:pt x="1530334" y="1610079"/>
                      <a:pt x="1546979" y="1561505"/>
                    </a:cubicBezTo>
                    <a:cubicBezTo>
                      <a:pt x="1547433" y="1559841"/>
                      <a:pt x="1547887" y="1558025"/>
                      <a:pt x="1548441" y="1556108"/>
                    </a:cubicBezTo>
                    <a:cubicBezTo>
                      <a:pt x="1547786" y="1555453"/>
                      <a:pt x="1547130" y="1554646"/>
                      <a:pt x="1546575" y="155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4964942" y="2739108"/>
                <a:ext cx="449415" cy="394739"/>
              </a:xfrm>
              <a:custGeom>
                <a:avLst/>
                <a:gdLst/>
                <a:ahLst/>
                <a:cxnLst/>
                <a:rect l="l" t="t" r="r" b="b"/>
                <a:pathLst>
                  <a:path w="449415" h="394739" extrusionOk="0">
                    <a:moveTo>
                      <a:pt x="449063" y="168771"/>
                    </a:moveTo>
                    <a:cubicBezTo>
                      <a:pt x="447096" y="172856"/>
                      <a:pt x="446894" y="177950"/>
                      <a:pt x="449416" y="182742"/>
                    </a:cubicBezTo>
                    <a:cubicBezTo>
                      <a:pt x="437411" y="177597"/>
                      <a:pt x="418849" y="175630"/>
                      <a:pt x="413099" y="190359"/>
                    </a:cubicBezTo>
                    <a:cubicBezTo>
                      <a:pt x="409064" y="208214"/>
                      <a:pt x="417387" y="226877"/>
                      <a:pt x="416428" y="244985"/>
                    </a:cubicBezTo>
                    <a:cubicBezTo>
                      <a:pt x="395546" y="238730"/>
                      <a:pt x="374110" y="234846"/>
                      <a:pt x="352673" y="231265"/>
                    </a:cubicBezTo>
                    <a:cubicBezTo>
                      <a:pt x="341324" y="229853"/>
                      <a:pt x="327150" y="224758"/>
                      <a:pt x="317769" y="233737"/>
                    </a:cubicBezTo>
                    <a:cubicBezTo>
                      <a:pt x="311514" y="240041"/>
                      <a:pt x="312674" y="249877"/>
                      <a:pt x="313280" y="257998"/>
                    </a:cubicBezTo>
                    <a:cubicBezTo>
                      <a:pt x="314036" y="275147"/>
                      <a:pt x="317063" y="290229"/>
                      <a:pt x="316104" y="307782"/>
                    </a:cubicBezTo>
                    <a:cubicBezTo>
                      <a:pt x="292650" y="303747"/>
                      <a:pt x="269296" y="298703"/>
                      <a:pt x="245741" y="295273"/>
                    </a:cubicBezTo>
                    <a:cubicBezTo>
                      <a:pt x="227633" y="291187"/>
                      <a:pt x="204986" y="294012"/>
                      <a:pt x="209021" y="318021"/>
                    </a:cubicBezTo>
                    <a:cubicBezTo>
                      <a:pt x="213107" y="343442"/>
                      <a:pt x="220219" y="368814"/>
                      <a:pt x="218706" y="394739"/>
                    </a:cubicBezTo>
                    <a:cubicBezTo>
                      <a:pt x="196563" y="388838"/>
                      <a:pt x="174117" y="384147"/>
                      <a:pt x="151924" y="378195"/>
                    </a:cubicBezTo>
                    <a:cubicBezTo>
                      <a:pt x="147889" y="377136"/>
                      <a:pt x="128570" y="371033"/>
                      <a:pt x="114649" y="369419"/>
                    </a:cubicBezTo>
                    <a:cubicBezTo>
                      <a:pt x="99971" y="336835"/>
                      <a:pt x="83780" y="304957"/>
                      <a:pt x="69707" y="272121"/>
                    </a:cubicBezTo>
                    <a:cubicBezTo>
                      <a:pt x="45194" y="211896"/>
                      <a:pt x="24060" y="150310"/>
                      <a:pt x="0" y="89833"/>
                    </a:cubicBezTo>
                    <a:cubicBezTo>
                      <a:pt x="3884" y="77475"/>
                      <a:pt x="4388" y="50036"/>
                      <a:pt x="6204" y="45143"/>
                    </a:cubicBezTo>
                    <a:cubicBezTo>
                      <a:pt x="23202" y="42571"/>
                      <a:pt x="40150" y="51751"/>
                      <a:pt x="57350" y="50086"/>
                    </a:cubicBezTo>
                    <a:cubicBezTo>
                      <a:pt x="81208" y="45093"/>
                      <a:pt x="67791" y="16948"/>
                      <a:pt x="63604" y="1564"/>
                    </a:cubicBezTo>
                    <a:cubicBezTo>
                      <a:pt x="76870" y="958"/>
                      <a:pt x="90186" y="7919"/>
                      <a:pt x="103250" y="4439"/>
                    </a:cubicBezTo>
                    <a:cubicBezTo>
                      <a:pt x="106125" y="3379"/>
                      <a:pt x="108193" y="1866"/>
                      <a:pt x="109655" y="0"/>
                    </a:cubicBezTo>
                    <a:cubicBezTo>
                      <a:pt x="142492" y="17149"/>
                      <a:pt x="175429" y="34097"/>
                      <a:pt x="208063" y="51650"/>
                    </a:cubicBezTo>
                    <a:cubicBezTo>
                      <a:pt x="252651" y="77374"/>
                      <a:pt x="300670" y="96491"/>
                      <a:pt x="344199" y="124132"/>
                    </a:cubicBezTo>
                    <a:cubicBezTo>
                      <a:pt x="375219" y="141281"/>
                      <a:pt x="409115" y="152277"/>
                      <a:pt x="440841" y="167963"/>
                    </a:cubicBezTo>
                    <a:cubicBezTo>
                      <a:pt x="443767" y="169224"/>
                      <a:pt x="446541" y="169426"/>
                      <a:pt x="449063" y="1687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6581780" y="4783420"/>
                <a:ext cx="383541" cy="329586"/>
              </a:xfrm>
              <a:custGeom>
                <a:avLst/>
                <a:gdLst/>
                <a:ahLst/>
                <a:cxnLst/>
                <a:rect l="l" t="t" r="r" b="b"/>
                <a:pathLst>
                  <a:path w="383541" h="329586" extrusionOk="0">
                    <a:moveTo>
                      <a:pt x="331841" y="51499"/>
                    </a:moveTo>
                    <a:cubicBezTo>
                      <a:pt x="352118" y="86857"/>
                      <a:pt x="382029" y="120803"/>
                      <a:pt x="383542" y="163273"/>
                    </a:cubicBezTo>
                    <a:cubicBezTo>
                      <a:pt x="380515" y="216789"/>
                      <a:pt x="343846" y="265312"/>
                      <a:pt x="298299" y="292095"/>
                    </a:cubicBezTo>
                    <a:cubicBezTo>
                      <a:pt x="257241" y="320846"/>
                      <a:pt x="205491" y="335271"/>
                      <a:pt x="155656" y="327504"/>
                    </a:cubicBezTo>
                    <a:cubicBezTo>
                      <a:pt x="112127" y="316810"/>
                      <a:pt x="78938" y="282966"/>
                      <a:pt x="47161" y="253206"/>
                    </a:cubicBezTo>
                    <a:cubicBezTo>
                      <a:pt x="32231" y="238680"/>
                      <a:pt x="17049" y="222287"/>
                      <a:pt x="0" y="209273"/>
                    </a:cubicBezTo>
                    <a:cubicBezTo>
                      <a:pt x="2421" y="209374"/>
                      <a:pt x="4792" y="209425"/>
                      <a:pt x="7061" y="209576"/>
                    </a:cubicBezTo>
                    <a:cubicBezTo>
                      <a:pt x="29255" y="210938"/>
                      <a:pt x="50641" y="204684"/>
                      <a:pt x="71574" y="198076"/>
                    </a:cubicBezTo>
                    <a:cubicBezTo>
                      <a:pt x="99568" y="190762"/>
                      <a:pt x="126300" y="179211"/>
                      <a:pt x="150511" y="163424"/>
                    </a:cubicBezTo>
                    <a:cubicBezTo>
                      <a:pt x="150562" y="163424"/>
                      <a:pt x="150562" y="163374"/>
                      <a:pt x="150612" y="163374"/>
                    </a:cubicBezTo>
                    <a:cubicBezTo>
                      <a:pt x="167509" y="155001"/>
                      <a:pt x="183751" y="145266"/>
                      <a:pt x="199135" y="134119"/>
                    </a:cubicBezTo>
                    <a:cubicBezTo>
                      <a:pt x="219866" y="120651"/>
                      <a:pt x="235098" y="100576"/>
                      <a:pt x="249575" y="80854"/>
                    </a:cubicBezTo>
                    <a:cubicBezTo>
                      <a:pt x="265060" y="60477"/>
                      <a:pt x="279183" y="36518"/>
                      <a:pt x="285487" y="11147"/>
                    </a:cubicBezTo>
                    <a:cubicBezTo>
                      <a:pt x="287303" y="8121"/>
                      <a:pt x="288463" y="4287"/>
                      <a:pt x="289170" y="0"/>
                    </a:cubicBezTo>
                    <a:cubicBezTo>
                      <a:pt x="303646" y="17049"/>
                      <a:pt x="320089" y="32332"/>
                      <a:pt x="331841" y="514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6436867" y="4604158"/>
                <a:ext cx="324729" cy="281048"/>
              </a:xfrm>
              <a:custGeom>
                <a:avLst/>
                <a:gdLst/>
                <a:ahLst/>
                <a:cxnLst/>
                <a:rect l="l" t="t" r="r" b="b"/>
                <a:pathLst>
                  <a:path w="324729" h="281048" extrusionOk="0">
                    <a:moveTo>
                      <a:pt x="324729" y="37880"/>
                    </a:moveTo>
                    <a:cubicBezTo>
                      <a:pt x="321552" y="40503"/>
                      <a:pt x="319181" y="44689"/>
                      <a:pt x="318777" y="50288"/>
                    </a:cubicBezTo>
                    <a:cubicBezTo>
                      <a:pt x="290582" y="139919"/>
                      <a:pt x="222942" y="216940"/>
                      <a:pt x="136338" y="254064"/>
                    </a:cubicBezTo>
                    <a:cubicBezTo>
                      <a:pt x="113136" y="262134"/>
                      <a:pt x="89227" y="267733"/>
                      <a:pt x="65773" y="274744"/>
                    </a:cubicBezTo>
                    <a:cubicBezTo>
                      <a:pt x="62999" y="275450"/>
                      <a:pt x="56189" y="277871"/>
                      <a:pt x="50490" y="281049"/>
                    </a:cubicBezTo>
                    <a:cubicBezTo>
                      <a:pt x="36316" y="263647"/>
                      <a:pt x="22597" y="245892"/>
                      <a:pt x="9130" y="227785"/>
                    </a:cubicBezTo>
                    <a:cubicBezTo>
                      <a:pt x="6002" y="223497"/>
                      <a:pt x="3026" y="219109"/>
                      <a:pt x="0" y="214670"/>
                    </a:cubicBezTo>
                    <a:cubicBezTo>
                      <a:pt x="67538" y="211695"/>
                      <a:pt x="130739" y="178859"/>
                      <a:pt x="183398" y="137952"/>
                    </a:cubicBezTo>
                    <a:cubicBezTo>
                      <a:pt x="229853" y="102090"/>
                      <a:pt x="278829" y="58661"/>
                      <a:pt x="293659" y="0"/>
                    </a:cubicBezTo>
                    <a:cubicBezTo>
                      <a:pt x="303999" y="12610"/>
                      <a:pt x="314440" y="25220"/>
                      <a:pt x="324729" y="378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6349455" y="4497479"/>
                <a:ext cx="361751" cy="307479"/>
              </a:xfrm>
              <a:custGeom>
                <a:avLst/>
                <a:gdLst/>
                <a:ahLst/>
                <a:cxnLst/>
                <a:rect l="l" t="t" r="r" b="b"/>
                <a:pathLst>
                  <a:path w="361751" h="307479" extrusionOk="0">
                    <a:moveTo>
                      <a:pt x="353127" y="71725"/>
                    </a:moveTo>
                    <a:cubicBezTo>
                      <a:pt x="356002" y="75357"/>
                      <a:pt x="358877" y="78988"/>
                      <a:pt x="361752" y="82620"/>
                    </a:cubicBezTo>
                    <a:cubicBezTo>
                      <a:pt x="358574" y="84789"/>
                      <a:pt x="356355" y="88420"/>
                      <a:pt x="356204" y="93565"/>
                    </a:cubicBezTo>
                    <a:cubicBezTo>
                      <a:pt x="339710" y="173562"/>
                      <a:pt x="227331" y="251996"/>
                      <a:pt x="155858" y="283621"/>
                    </a:cubicBezTo>
                    <a:cubicBezTo>
                      <a:pt x="130689" y="293911"/>
                      <a:pt x="103956" y="299510"/>
                      <a:pt x="78030" y="307479"/>
                    </a:cubicBezTo>
                    <a:cubicBezTo>
                      <a:pt x="67438" y="292146"/>
                      <a:pt x="56290" y="277215"/>
                      <a:pt x="42117" y="265060"/>
                    </a:cubicBezTo>
                    <a:cubicBezTo>
                      <a:pt x="27691" y="251945"/>
                      <a:pt x="10441" y="241555"/>
                      <a:pt x="0" y="224254"/>
                    </a:cubicBezTo>
                    <a:cubicBezTo>
                      <a:pt x="252" y="224304"/>
                      <a:pt x="555" y="224355"/>
                      <a:pt x="757" y="224355"/>
                    </a:cubicBezTo>
                    <a:cubicBezTo>
                      <a:pt x="35358" y="227785"/>
                      <a:pt x="68497" y="214923"/>
                      <a:pt x="99769" y="201708"/>
                    </a:cubicBezTo>
                    <a:cubicBezTo>
                      <a:pt x="122770" y="192528"/>
                      <a:pt x="145367" y="182187"/>
                      <a:pt x="166047" y="168418"/>
                    </a:cubicBezTo>
                    <a:cubicBezTo>
                      <a:pt x="229853" y="129983"/>
                      <a:pt x="287102" y="74651"/>
                      <a:pt x="304705" y="0"/>
                    </a:cubicBezTo>
                    <a:cubicBezTo>
                      <a:pt x="323368" y="21992"/>
                      <a:pt x="336078" y="48472"/>
                      <a:pt x="353127" y="717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6497192" y="4665795"/>
                <a:ext cx="346078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346078" h="310303" extrusionOk="0">
                    <a:moveTo>
                      <a:pt x="345561" y="92254"/>
                    </a:moveTo>
                    <a:cubicBezTo>
                      <a:pt x="346368" y="99467"/>
                      <a:pt x="346217" y="106528"/>
                      <a:pt x="345208" y="113438"/>
                    </a:cubicBezTo>
                    <a:cubicBezTo>
                      <a:pt x="332396" y="112783"/>
                      <a:pt x="330479" y="129478"/>
                      <a:pt x="326444" y="139566"/>
                    </a:cubicBezTo>
                    <a:cubicBezTo>
                      <a:pt x="302939" y="190964"/>
                      <a:pt x="263193" y="232476"/>
                      <a:pt x="215629" y="261882"/>
                    </a:cubicBezTo>
                    <a:cubicBezTo>
                      <a:pt x="199589" y="270003"/>
                      <a:pt x="182894" y="276862"/>
                      <a:pt x="165441" y="281705"/>
                    </a:cubicBezTo>
                    <a:cubicBezTo>
                      <a:pt x="157825" y="285891"/>
                      <a:pt x="104561" y="297290"/>
                      <a:pt x="80955" y="309244"/>
                    </a:cubicBezTo>
                    <a:cubicBezTo>
                      <a:pt x="75003" y="309648"/>
                      <a:pt x="69152" y="309900"/>
                      <a:pt x="63604" y="310304"/>
                    </a:cubicBezTo>
                    <a:cubicBezTo>
                      <a:pt x="63806" y="307580"/>
                      <a:pt x="62999" y="304755"/>
                      <a:pt x="60880" y="302536"/>
                    </a:cubicBezTo>
                    <a:cubicBezTo>
                      <a:pt x="46909" y="286295"/>
                      <a:pt x="32987" y="270003"/>
                      <a:pt x="18915" y="253862"/>
                    </a:cubicBezTo>
                    <a:cubicBezTo>
                      <a:pt x="12509" y="246447"/>
                      <a:pt x="6204" y="238932"/>
                      <a:pt x="0" y="231366"/>
                    </a:cubicBezTo>
                    <a:cubicBezTo>
                      <a:pt x="42369" y="226574"/>
                      <a:pt x="85999" y="219210"/>
                      <a:pt x="122820" y="196966"/>
                    </a:cubicBezTo>
                    <a:cubicBezTo>
                      <a:pt x="174218" y="168317"/>
                      <a:pt x="218958" y="126654"/>
                      <a:pt x="248364" y="75306"/>
                    </a:cubicBezTo>
                    <a:cubicBezTo>
                      <a:pt x="261831" y="51297"/>
                      <a:pt x="276207" y="26733"/>
                      <a:pt x="283621" y="0"/>
                    </a:cubicBezTo>
                    <a:cubicBezTo>
                      <a:pt x="302687" y="23959"/>
                      <a:pt x="321199" y="48422"/>
                      <a:pt x="338146" y="74247"/>
                    </a:cubicBezTo>
                    <a:cubicBezTo>
                      <a:pt x="341324" y="79694"/>
                      <a:pt x="343947" y="85697"/>
                      <a:pt x="345510" y="91951"/>
                    </a:cubicBezTo>
                    <a:cubicBezTo>
                      <a:pt x="345561" y="92052"/>
                      <a:pt x="345561" y="92153"/>
                      <a:pt x="345561" y="92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4876188" y="2616584"/>
                <a:ext cx="2116639" cy="2521959"/>
              </a:xfrm>
              <a:custGeom>
                <a:avLst/>
                <a:gdLst/>
                <a:ahLst/>
                <a:cxnLst/>
                <a:rect l="l" t="t" r="r" b="b"/>
                <a:pathLst>
                  <a:path w="2116639" h="2521959" extrusionOk="0">
                    <a:moveTo>
                      <a:pt x="2081214" y="2237249"/>
                    </a:moveTo>
                    <a:cubicBezTo>
                      <a:pt x="2062148" y="2202749"/>
                      <a:pt x="2040257" y="2173242"/>
                      <a:pt x="2010800" y="2146610"/>
                    </a:cubicBezTo>
                    <a:cubicBezTo>
                      <a:pt x="2005605" y="2141414"/>
                      <a:pt x="2000157" y="2136371"/>
                      <a:pt x="1994761" y="2131377"/>
                    </a:cubicBezTo>
                    <a:cubicBezTo>
                      <a:pt x="1993752" y="2130419"/>
                      <a:pt x="1992692" y="2129763"/>
                      <a:pt x="1991532" y="2129309"/>
                    </a:cubicBezTo>
                    <a:cubicBezTo>
                      <a:pt x="1991230" y="2128250"/>
                      <a:pt x="1990877" y="2127291"/>
                      <a:pt x="1990524" y="2126434"/>
                    </a:cubicBezTo>
                    <a:cubicBezTo>
                      <a:pt x="1979023" y="2097129"/>
                      <a:pt x="1956679" y="2073523"/>
                      <a:pt x="1938420" y="2048354"/>
                    </a:cubicBezTo>
                    <a:cubicBezTo>
                      <a:pt x="1908358" y="2010978"/>
                      <a:pt x="1878094" y="1973804"/>
                      <a:pt x="1846872" y="1937437"/>
                    </a:cubicBezTo>
                    <a:cubicBezTo>
                      <a:pt x="1830984" y="1918623"/>
                      <a:pt x="1797391" y="1858853"/>
                      <a:pt x="1768035" y="1860769"/>
                    </a:cubicBezTo>
                    <a:cubicBezTo>
                      <a:pt x="1762588" y="1852346"/>
                      <a:pt x="1757090" y="1844023"/>
                      <a:pt x="1751289" y="1835903"/>
                    </a:cubicBezTo>
                    <a:cubicBezTo>
                      <a:pt x="1728188" y="1799233"/>
                      <a:pt x="1707155" y="1761050"/>
                      <a:pt x="1679413" y="1727508"/>
                    </a:cubicBezTo>
                    <a:cubicBezTo>
                      <a:pt x="1576012" y="1589708"/>
                      <a:pt x="1470644" y="1453370"/>
                      <a:pt x="1366739" y="1315922"/>
                    </a:cubicBezTo>
                    <a:cubicBezTo>
                      <a:pt x="1333247" y="1275520"/>
                      <a:pt x="1302731" y="1232798"/>
                      <a:pt x="1272770" y="1189773"/>
                    </a:cubicBezTo>
                    <a:cubicBezTo>
                      <a:pt x="1231863" y="1136055"/>
                      <a:pt x="1191764" y="1081832"/>
                      <a:pt x="1152522" y="1026904"/>
                    </a:cubicBezTo>
                    <a:cubicBezTo>
                      <a:pt x="1119232" y="985846"/>
                      <a:pt x="1088666" y="942821"/>
                      <a:pt x="1057141" y="900452"/>
                    </a:cubicBezTo>
                    <a:cubicBezTo>
                      <a:pt x="1025314" y="860302"/>
                      <a:pt x="991822" y="821514"/>
                      <a:pt x="963324" y="778792"/>
                    </a:cubicBezTo>
                    <a:cubicBezTo>
                      <a:pt x="922669" y="722501"/>
                      <a:pt x="879897" y="667825"/>
                      <a:pt x="839797" y="611081"/>
                    </a:cubicBezTo>
                    <a:cubicBezTo>
                      <a:pt x="812913" y="575874"/>
                      <a:pt x="784062" y="542281"/>
                      <a:pt x="757329" y="506873"/>
                    </a:cubicBezTo>
                    <a:cubicBezTo>
                      <a:pt x="722122" y="460569"/>
                      <a:pt x="677735" y="422437"/>
                      <a:pt x="641923" y="376688"/>
                    </a:cubicBezTo>
                    <a:cubicBezTo>
                      <a:pt x="621445" y="351620"/>
                      <a:pt x="599100" y="328266"/>
                      <a:pt x="576655" y="305014"/>
                    </a:cubicBezTo>
                    <a:cubicBezTo>
                      <a:pt x="566819" y="296187"/>
                      <a:pt x="559203" y="283627"/>
                      <a:pt x="548156" y="276364"/>
                    </a:cubicBezTo>
                    <a:cubicBezTo>
                      <a:pt x="547854" y="272531"/>
                      <a:pt x="545836" y="268798"/>
                      <a:pt x="541650" y="266327"/>
                    </a:cubicBezTo>
                    <a:cubicBezTo>
                      <a:pt x="534487" y="262342"/>
                      <a:pt x="526820" y="259063"/>
                      <a:pt x="519305" y="255684"/>
                    </a:cubicBezTo>
                    <a:cubicBezTo>
                      <a:pt x="498826" y="246605"/>
                      <a:pt x="477844" y="238585"/>
                      <a:pt x="457617" y="228951"/>
                    </a:cubicBezTo>
                    <a:cubicBezTo>
                      <a:pt x="437896" y="219216"/>
                      <a:pt x="420040" y="206102"/>
                      <a:pt x="400066" y="196821"/>
                    </a:cubicBezTo>
                    <a:cubicBezTo>
                      <a:pt x="274673" y="134629"/>
                      <a:pt x="151904" y="67847"/>
                      <a:pt x="25250" y="8177"/>
                    </a:cubicBezTo>
                    <a:cubicBezTo>
                      <a:pt x="19248" y="5302"/>
                      <a:pt x="13498" y="662"/>
                      <a:pt x="6739" y="6"/>
                    </a:cubicBezTo>
                    <a:cubicBezTo>
                      <a:pt x="2149" y="-195"/>
                      <a:pt x="-777" y="4495"/>
                      <a:pt x="182" y="8631"/>
                    </a:cubicBezTo>
                    <a:cubicBezTo>
                      <a:pt x="283" y="9237"/>
                      <a:pt x="484" y="9842"/>
                      <a:pt x="737" y="10346"/>
                    </a:cubicBezTo>
                    <a:cubicBezTo>
                      <a:pt x="636" y="11708"/>
                      <a:pt x="737" y="13121"/>
                      <a:pt x="938" y="14432"/>
                    </a:cubicBezTo>
                    <a:cubicBezTo>
                      <a:pt x="3410" y="31632"/>
                      <a:pt x="7899" y="48479"/>
                      <a:pt x="12085" y="65376"/>
                    </a:cubicBezTo>
                    <a:cubicBezTo>
                      <a:pt x="31152" y="137101"/>
                      <a:pt x="65804" y="203429"/>
                      <a:pt x="88955" y="273792"/>
                    </a:cubicBezTo>
                    <a:cubicBezTo>
                      <a:pt x="110291" y="336185"/>
                      <a:pt x="130770" y="399033"/>
                      <a:pt x="159722" y="458400"/>
                    </a:cubicBezTo>
                    <a:cubicBezTo>
                      <a:pt x="167288" y="474743"/>
                      <a:pt x="173643" y="491589"/>
                      <a:pt x="181411" y="507881"/>
                    </a:cubicBezTo>
                    <a:cubicBezTo>
                      <a:pt x="182974" y="511059"/>
                      <a:pt x="185244" y="513581"/>
                      <a:pt x="188523" y="514993"/>
                    </a:cubicBezTo>
                    <a:cubicBezTo>
                      <a:pt x="189330" y="515346"/>
                      <a:pt x="190187" y="515599"/>
                      <a:pt x="190994" y="515800"/>
                    </a:cubicBezTo>
                    <a:cubicBezTo>
                      <a:pt x="191549" y="517414"/>
                      <a:pt x="192760" y="519129"/>
                      <a:pt x="193970" y="520189"/>
                    </a:cubicBezTo>
                    <a:cubicBezTo>
                      <a:pt x="213137" y="543340"/>
                      <a:pt x="228572" y="569266"/>
                      <a:pt x="247133" y="592973"/>
                    </a:cubicBezTo>
                    <a:cubicBezTo>
                      <a:pt x="281987" y="634636"/>
                      <a:pt x="307963" y="682806"/>
                      <a:pt x="342716" y="724519"/>
                    </a:cubicBezTo>
                    <a:cubicBezTo>
                      <a:pt x="383118" y="770722"/>
                      <a:pt x="419636" y="820001"/>
                      <a:pt x="458324" y="867565"/>
                    </a:cubicBezTo>
                    <a:cubicBezTo>
                      <a:pt x="496708" y="909834"/>
                      <a:pt x="531612" y="954826"/>
                      <a:pt x="567929" y="998859"/>
                    </a:cubicBezTo>
                    <a:cubicBezTo>
                      <a:pt x="601925" y="1036285"/>
                      <a:pt x="629818" y="1078503"/>
                      <a:pt x="661141" y="1118098"/>
                    </a:cubicBezTo>
                    <a:cubicBezTo>
                      <a:pt x="717280" y="1181047"/>
                      <a:pt x="765500" y="1250502"/>
                      <a:pt x="823051" y="1312189"/>
                    </a:cubicBezTo>
                    <a:cubicBezTo>
                      <a:pt x="880048" y="1379476"/>
                      <a:pt x="935229" y="1449284"/>
                      <a:pt x="989653" y="1518739"/>
                    </a:cubicBezTo>
                    <a:cubicBezTo>
                      <a:pt x="1022540" y="1556115"/>
                      <a:pt x="1052955" y="1595558"/>
                      <a:pt x="1083269" y="1635053"/>
                    </a:cubicBezTo>
                    <a:cubicBezTo>
                      <a:pt x="1115701" y="1673336"/>
                      <a:pt x="1147529" y="1712023"/>
                      <a:pt x="1176279" y="1753232"/>
                    </a:cubicBezTo>
                    <a:cubicBezTo>
                      <a:pt x="1227727" y="1816887"/>
                      <a:pt x="1278772" y="1880844"/>
                      <a:pt x="1330019" y="1944650"/>
                    </a:cubicBezTo>
                    <a:cubicBezTo>
                      <a:pt x="1371783" y="1992618"/>
                      <a:pt x="1407494" y="2045428"/>
                      <a:pt x="1447744" y="2094607"/>
                    </a:cubicBezTo>
                    <a:cubicBezTo>
                      <a:pt x="1448854" y="2095716"/>
                      <a:pt x="1450115" y="2096574"/>
                      <a:pt x="1451477" y="2097230"/>
                    </a:cubicBezTo>
                    <a:cubicBezTo>
                      <a:pt x="1451578" y="2097885"/>
                      <a:pt x="1451779" y="2098591"/>
                      <a:pt x="1452284" y="2099298"/>
                    </a:cubicBezTo>
                    <a:cubicBezTo>
                      <a:pt x="1453898" y="2101063"/>
                      <a:pt x="1455966" y="2102173"/>
                      <a:pt x="1458135" y="2102980"/>
                    </a:cubicBezTo>
                    <a:cubicBezTo>
                      <a:pt x="1457580" y="2128401"/>
                      <a:pt x="1496217" y="2153116"/>
                      <a:pt x="1509432" y="2172838"/>
                    </a:cubicBezTo>
                    <a:cubicBezTo>
                      <a:pt x="1546606" y="2230390"/>
                      <a:pt x="1589076" y="2284007"/>
                      <a:pt x="1636186" y="2333841"/>
                    </a:cubicBezTo>
                    <a:cubicBezTo>
                      <a:pt x="1646022" y="2344635"/>
                      <a:pt x="1655605" y="2355681"/>
                      <a:pt x="1665643" y="2366274"/>
                    </a:cubicBezTo>
                    <a:cubicBezTo>
                      <a:pt x="1667711" y="2368342"/>
                      <a:pt x="1670132" y="2369704"/>
                      <a:pt x="1673108" y="2369905"/>
                    </a:cubicBezTo>
                    <a:cubicBezTo>
                      <a:pt x="1673915" y="2370006"/>
                      <a:pt x="1674722" y="2369956"/>
                      <a:pt x="1675529" y="2369855"/>
                    </a:cubicBezTo>
                    <a:cubicBezTo>
                      <a:pt x="1679867" y="2372377"/>
                      <a:pt x="1684810" y="2373840"/>
                      <a:pt x="1689955" y="2374697"/>
                    </a:cubicBezTo>
                    <a:cubicBezTo>
                      <a:pt x="1694343" y="2384281"/>
                      <a:pt x="1711341" y="2401077"/>
                      <a:pt x="1714267" y="2404709"/>
                    </a:cubicBezTo>
                    <a:cubicBezTo>
                      <a:pt x="1757342" y="2452021"/>
                      <a:pt x="1802435" y="2511943"/>
                      <a:pt x="1870024" y="2520972"/>
                    </a:cubicBezTo>
                    <a:lnTo>
                      <a:pt x="1870074" y="2520972"/>
                    </a:lnTo>
                    <a:cubicBezTo>
                      <a:pt x="1973525" y="2531312"/>
                      <a:pt x="2088729" y="2459435"/>
                      <a:pt x="2113495" y="2356287"/>
                    </a:cubicBezTo>
                    <a:cubicBezTo>
                      <a:pt x="2124693" y="2313615"/>
                      <a:pt x="2104113" y="2272154"/>
                      <a:pt x="2081214" y="2237249"/>
                    </a:cubicBezTo>
                    <a:close/>
                    <a:moveTo>
                      <a:pt x="562229" y="340069"/>
                    </a:moveTo>
                    <a:cubicBezTo>
                      <a:pt x="568534" y="337396"/>
                      <a:pt x="571207" y="331646"/>
                      <a:pt x="571358" y="325492"/>
                    </a:cubicBezTo>
                    <a:cubicBezTo>
                      <a:pt x="584473" y="340473"/>
                      <a:pt x="597587" y="354394"/>
                      <a:pt x="601673" y="360296"/>
                    </a:cubicBezTo>
                    <a:cubicBezTo>
                      <a:pt x="637384" y="406549"/>
                      <a:pt x="676071" y="450078"/>
                      <a:pt x="715514" y="493153"/>
                    </a:cubicBezTo>
                    <a:cubicBezTo>
                      <a:pt x="772814" y="564777"/>
                      <a:pt x="828751" y="637460"/>
                      <a:pt x="881662" y="712414"/>
                    </a:cubicBezTo>
                    <a:cubicBezTo>
                      <a:pt x="933514" y="780356"/>
                      <a:pt x="980977" y="851374"/>
                      <a:pt x="1036108" y="916744"/>
                    </a:cubicBezTo>
                    <a:cubicBezTo>
                      <a:pt x="1067532" y="959214"/>
                      <a:pt x="1098047" y="1002239"/>
                      <a:pt x="1131287" y="1043347"/>
                    </a:cubicBezTo>
                    <a:cubicBezTo>
                      <a:pt x="1170479" y="1098376"/>
                      <a:pt x="1210477" y="1152649"/>
                      <a:pt x="1251384" y="1206367"/>
                    </a:cubicBezTo>
                    <a:cubicBezTo>
                      <a:pt x="1289970" y="1264272"/>
                      <a:pt x="1334407" y="1317839"/>
                      <a:pt x="1376272" y="1373373"/>
                    </a:cubicBezTo>
                    <a:cubicBezTo>
                      <a:pt x="1437909" y="1456698"/>
                      <a:pt x="1501967" y="1538259"/>
                      <a:pt x="1565167" y="1620375"/>
                    </a:cubicBezTo>
                    <a:cubicBezTo>
                      <a:pt x="1596238" y="1661533"/>
                      <a:pt x="1625493" y="1704054"/>
                      <a:pt x="1657875" y="1744254"/>
                    </a:cubicBezTo>
                    <a:cubicBezTo>
                      <a:pt x="1684608" y="1776687"/>
                      <a:pt x="1704734" y="1813054"/>
                      <a:pt x="1727179" y="1848916"/>
                    </a:cubicBezTo>
                    <a:cubicBezTo>
                      <a:pt x="1734291" y="1859105"/>
                      <a:pt x="1740646" y="1868537"/>
                      <a:pt x="1747506" y="1879280"/>
                    </a:cubicBezTo>
                    <a:cubicBezTo>
                      <a:pt x="1748111" y="1880138"/>
                      <a:pt x="1748717" y="1880945"/>
                      <a:pt x="1749423" y="1881651"/>
                    </a:cubicBezTo>
                    <a:cubicBezTo>
                      <a:pt x="1748868" y="1883517"/>
                      <a:pt x="1748414" y="1885333"/>
                      <a:pt x="1747960" y="1887048"/>
                    </a:cubicBezTo>
                    <a:cubicBezTo>
                      <a:pt x="1744127" y="1898296"/>
                      <a:pt x="1739335" y="1909241"/>
                      <a:pt x="1733787" y="1919783"/>
                    </a:cubicBezTo>
                    <a:cubicBezTo>
                      <a:pt x="1732929" y="1915294"/>
                      <a:pt x="1729398" y="1911461"/>
                      <a:pt x="1725111" y="1909998"/>
                    </a:cubicBezTo>
                    <a:cubicBezTo>
                      <a:pt x="1725061" y="1909544"/>
                      <a:pt x="1724960" y="1909090"/>
                      <a:pt x="1724859" y="1908636"/>
                    </a:cubicBezTo>
                    <a:cubicBezTo>
                      <a:pt x="1722942" y="1898195"/>
                      <a:pt x="1715124" y="1890680"/>
                      <a:pt x="1708819" y="1882609"/>
                    </a:cubicBezTo>
                    <a:cubicBezTo>
                      <a:pt x="1694646" y="1866065"/>
                      <a:pt x="1678959" y="1850833"/>
                      <a:pt x="1666904" y="1831968"/>
                    </a:cubicBezTo>
                    <a:cubicBezTo>
                      <a:pt x="1629528" y="1774871"/>
                      <a:pt x="1584536" y="1722313"/>
                      <a:pt x="1546505" y="1665518"/>
                    </a:cubicBezTo>
                    <a:cubicBezTo>
                      <a:pt x="1532432" y="1643779"/>
                      <a:pt x="1519167" y="1621585"/>
                      <a:pt x="1504590" y="1600148"/>
                    </a:cubicBezTo>
                    <a:cubicBezTo>
                      <a:pt x="1486381" y="1573012"/>
                      <a:pt x="1466054" y="1547389"/>
                      <a:pt x="1446383" y="1521311"/>
                    </a:cubicBezTo>
                    <a:cubicBezTo>
                      <a:pt x="1421415" y="1489030"/>
                      <a:pt x="1401844" y="1454984"/>
                      <a:pt x="1376423" y="1422047"/>
                    </a:cubicBezTo>
                    <a:cubicBezTo>
                      <a:pt x="1345806" y="1383410"/>
                      <a:pt x="1314937" y="1344975"/>
                      <a:pt x="1286590" y="1304623"/>
                    </a:cubicBezTo>
                    <a:cubicBezTo>
                      <a:pt x="1237008" y="1240212"/>
                      <a:pt x="1184299" y="1178222"/>
                      <a:pt x="1133708" y="1114618"/>
                    </a:cubicBezTo>
                    <a:cubicBezTo>
                      <a:pt x="1089372" y="1064986"/>
                      <a:pt x="1049373" y="1011671"/>
                      <a:pt x="1005188" y="961938"/>
                    </a:cubicBezTo>
                    <a:cubicBezTo>
                      <a:pt x="977497" y="931775"/>
                      <a:pt x="951521" y="896114"/>
                      <a:pt x="927108" y="862723"/>
                    </a:cubicBezTo>
                    <a:cubicBezTo>
                      <a:pt x="898458" y="825095"/>
                      <a:pt x="866076" y="790443"/>
                      <a:pt x="837225" y="752916"/>
                    </a:cubicBezTo>
                    <a:cubicBezTo>
                      <a:pt x="768224" y="661823"/>
                      <a:pt x="691051" y="577387"/>
                      <a:pt x="618166" y="489521"/>
                    </a:cubicBezTo>
                    <a:cubicBezTo>
                      <a:pt x="589618" y="454668"/>
                      <a:pt x="557740" y="422740"/>
                      <a:pt x="524046" y="392879"/>
                    </a:cubicBezTo>
                    <a:cubicBezTo>
                      <a:pt x="523693" y="392577"/>
                      <a:pt x="523239" y="392123"/>
                      <a:pt x="522735" y="391669"/>
                    </a:cubicBezTo>
                    <a:cubicBezTo>
                      <a:pt x="537917" y="380017"/>
                      <a:pt x="531511" y="348846"/>
                      <a:pt x="529191" y="331192"/>
                    </a:cubicBezTo>
                    <a:cubicBezTo>
                      <a:pt x="539884" y="334319"/>
                      <a:pt x="550426" y="344458"/>
                      <a:pt x="562229" y="340069"/>
                    </a:cubicBezTo>
                    <a:close/>
                    <a:moveTo>
                      <a:pt x="1579644" y="2054205"/>
                    </a:moveTo>
                    <a:cubicBezTo>
                      <a:pt x="1579644" y="2052540"/>
                      <a:pt x="1579442" y="2050825"/>
                      <a:pt x="1578736" y="2049211"/>
                    </a:cubicBezTo>
                    <a:cubicBezTo>
                      <a:pt x="1576970" y="2044268"/>
                      <a:pt x="1572078" y="2041746"/>
                      <a:pt x="1568396" y="2038417"/>
                    </a:cubicBezTo>
                    <a:cubicBezTo>
                      <a:pt x="1565823" y="2035391"/>
                      <a:pt x="1562141" y="2033524"/>
                      <a:pt x="1558409" y="2033071"/>
                    </a:cubicBezTo>
                    <a:cubicBezTo>
                      <a:pt x="1528801" y="1999629"/>
                      <a:pt x="1506708" y="1960286"/>
                      <a:pt x="1476596" y="1927148"/>
                    </a:cubicBezTo>
                    <a:cubicBezTo>
                      <a:pt x="1445475" y="1892496"/>
                      <a:pt x="1417985" y="1854918"/>
                      <a:pt x="1390647" y="1817240"/>
                    </a:cubicBezTo>
                    <a:cubicBezTo>
                      <a:pt x="1371329" y="1791213"/>
                      <a:pt x="1349993" y="1766800"/>
                      <a:pt x="1329615" y="1741631"/>
                    </a:cubicBezTo>
                    <a:cubicBezTo>
                      <a:pt x="1309994" y="1716260"/>
                      <a:pt x="1292946" y="1688922"/>
                      <a:pt x="1272013" y="1664560"/>
                    </a:cubicBezTo>
                    <a:cubicBezTo>
                      <a:pt x="1230905" y="1617247"/>
                      <a:pt x="1192924" y="1567565"/>
                      <a:pt x="1155498" y="1517377"/>
                    </a:cubicBezTo>
                    <a:cubicBezTo>
                      <a:pt x="1116105" y="1469561"/>
                      <a:pt x="1074442" y="1423711"/>
                      <a:pt x="1035856" y="1375239"/>
                    </a:cubicBezTo>
                    <a:cubicBezTo>
                      <a:pt x="1008164" y="1343311"/>
                      <a:pt x="975732" y="1315720"/>
                      <a:pt x="951420" y="1280967"/>
                    </a:cubicBezTo>
                    <a:cubicBezTo>
                      <a:pt x="922518" y="1239002"/>
                      <a:pt x="886908" y="1202383"/>
                      <a:pt x="854526" y="1163242"/>
                    </a:cubicBezTo>
                    <a:cubicBezTo>
                      <a:pt x="815435" y="1111995"/>
                      <a:pt x="772360" y="1063926"/>
                      <a:pt x="730899" y="1014596"/>
                    </a:cubicBezTo>
                    <a:cubicBezTo>
                      <a:pt x="701341" y="976716"/>
                      <a:pt x="669009" y="941308"/>
                      <a:pt x="636526" y="905950"/>
                    </a:cubicBezTo>
                    <a:cubicBezTo>
                      <a:pt x="595468" y="855763"/>
                      <a:pt x="555066" y="805071"/>
                      <a:pt x="512193" y="756346"/>
                    </a:cubicBezTo>
                    <a:cubicBezTo>
                      <a:pt x="470429" y="707571"/>
                      <a:pt x="433911" y="654509"/>
                      <a:pt x="391542" y="606238"/>
                    </a:cubicBezTo>
                    <a:cubicBezTo>
                      <a:pt x="371013" y="580817"/>
                      <a:pt x="350232" y="555547"/>
                      <a:pt x="328694" y="531084"/>
                    </a:cubicBezTo>
                    <a:cubicBezTo>
                      <a:pt x="339236" y="509647"/>
                      <a:pt x="326878" y="460367"/>
                      <a:pt x="325062" y="443874"/>
                    </a:cubicBezTo>
                    <a:cubicBezTo>
                      <a:pt x="353662" y="447707"/>
                      <a:pt x="381857" y="454214"/>
                      <a:pt x="410305" y="458854"/>
                    </a:cubicBezTo>
                    <a:cubicBezTo>
                      <a:pt x="417417" y="459006"/>
                      <a:pt x="422360" y="456584"/>
                      <a:pt x="425790" y="452549"/>
                    </a:cubicBezTo>
                    <a:cubicBezTo>
                      <a:pt x="447076" y="481754"/>
                      <a:pt x="460997" y="515851"/>
                      <a:pt x="480466" y="546316"/>
                    </a:cubicBezTo>
                    <a:cubicBezTo>
                      <a:pt x="527930" y="614964"/>
                      <a:pt x="578622" y="681494"/>
                      <a:pt x="631785" y="745804"/>
                    </a:cubicBezTo>
                    <a:cubicBezTo>
                      <a:pt x="675163" y="793419"/>
                      <a:pt x="716069" y="844464"/>
                      <a:pt x="756976" y="894752"/>
                    </a:cubicBezTo>
                    <a:cubicBezTo>
                      <a:pt x="788551" y="931422"/>
                      <a:pt x="815132" y="972076"/>
                      <a:pt x="846657" y="1008796"/>
                    </a:cubicBezTo>
                    <a:cubicBezTo>
                      <a:pt x="900476" y="1071593"/>
                      <a:pt x="949201" y="1138476"/>
                      <a:pt x="1004079" y="1200416"/>
                    </a:cubicBezTo>
                    <a:cubicBezTo>
                      <a:pt x="1027180" y="1228763"/>
                      <a:pt x="1044985" y="1260136"/>
                      <a:pt x="1066674" y="1289693"/>
                    </a:cubicBezTo>
                    <a:cubicBezTo>
                      <a:pt x="1087707" y="1319100"/>
                      <a:pt x="1113482" y="1344622"/>
                      <a:pt x="1134969" y="1373675"/>
                    </a:cubicBezTo>
                    <a:cubicBezTo>
                      <a:pt x="1163669" y="1414178"/>
                      <a:pt x="1195648" y="1452109"/>
                      <a:pt x="1230199" y="1487719"/>
                    </a:cubicBezTo>
                    <a:cubicBezTo>
                      <a:pt x="1272013" y="1536897"/>
                      <a:pt x="1311860" y="1588043"/>
                      <a:pt x="1354986" y="1636213"/>
                    </a:cubicBezTo>
                    <a:cubicBezTo>
                      <a:pt x="1376120" y="1661331"/>
                      <a:pt x="1395741" y="1687661"/>
                      <a:pt x="1415514" y="1713839"/>
                    </a:cubicBezTo>
                    <a:cubicBezTo>
                      <a:pt x="1445323" y="1751315"/>
                      <a:pt x="1478664" y="1786018"/>
                      <a:pt x="1505699" y="1825663"/>
                    </a:cubicBezTo>
                    <a:cubicBezTo>
                      <a:pt x="1532382" y="1866116"/>
                      <a:pt x="1562999" y="1903643"/>
                      <a:pt x="1590085" y="1943793"/>
                    </a:cubicBezTo>
                    <a:cubicBezTo>
                      <a:pt x="1602745" y="1962909"/>
                      <a:pt x="1615708" y="1985304"/>
                      <a:pt x="1627057" y="2006186"/>
                    </a:cubicBezTo>
                    <a:cubicBezTo>
                      <a:pt x="1629982" y="2011079"/>
                      <a:pt x="1632403" y="2016526"/>
                      <a:pt x="1635985" y="2021015"/>
                    </a:cubicBezTo>
                    <a:cubicBezTo>
                      <a:pt x="1617877" y="2033323"/>
                      <a:pt x="1599113" y="2044369"/>
                      <a:pt x="1579644" y="2054205"/>
                    </a:cubicBezTo>
                    <a:close/>
                    <a:moveTo>
                      <a:pt x="1657976" y="2004976"/>
                    </a:moveTo>
                    <a:cubicBezTo>
                      <a:pt x="1632555" y="1958773"/>
                      <a:pt x="1604964" y="1913731"/>
                      <a:pt x="1572279" y="1872219"/>
                    </a:cubicBezTo>
                    <a:cubicBezTo>
                      <a:pt x="1551902" y="1845738"/>
                      <a:pt x="1534147" y="1817492"/>
                      <a:pt x="1514123" y="1790759"/>
                    </a:cubicBezTo>
                    <a:cubicBezTo>
                      <a:pt x="1485776" y="1752224"/>
                      <a:pt x="1451931" y="1718227"/>
                      <a:pt x="1423836" y="1679490"/>
                    </a:cubicBezTo>
                    <a:cubicBezTo>
                      <a:pt x="1376877" y="1615482"/>
                      <a:pt x="1321444" y="1558384"/>
                      <a:pt x="1272972" y="1495537"/>
                    </a:cubicBezTo>
                    <a:cubicBezTo>
                      <a:pt x="1249416" y="1466030"/>
                      <a:pt x="1221675" y="1440205"/>
                      <a:pt x="1197817" y="1411000"/>
                    </a:cubicBezTo>
                    <a:cubicBezTo>
                      <a:pt x="1177036" y="1385982"/>
                      <a:pt x="1159180" y="1358695"/>
                      <a:pt x="1138399" y="1333677"/>
                    </a:cubicBezTo>
                    <a:cubicBezTo>
                      <a:pt x="1097240" y="1290299"/>
                      <a:pt x="1066422" y="1239052"/>
                      <a:pt x="1031518" y="1190883"/>
                    </a:cubicBezTo>
                    <a:cubicBezTo>
                      <a:pt x="988140" y="1140897"/>
                      <a:pt x="947435" y="1088743"/>
                      <a:pt x="905772" y="1037294"/>
                    </a:cubicBezTo>
                    <a:cubicBezTo>
                      <a:pt x="862344" y="987157"/>
                      <a:pt x="823304" y="933692"/>
                      <a:pt x="781540" y="882294"/>
                    </a:cubicBezTo>
                    <a:cubicBezTo>
                      <a:pt x="738868" y="830442"/>
                      <a:pt x="696701" y="778086"/>
                      <a:pt x="650901" y="728958"/>
                    </a:cubicBezTo>
                    <a:cubicBezTo>
                      <a:pt x="601673" y="670145"/>
                      <a:pt x="552091" y="608256"/>
                      <a:pt x="505384" y="546972"/>
                    </a:cubicBezTo>
                    <a:cubicBezTo>
                      <a:pt x="485813" y="521954"/>
                      <a:pt x="471539" y="493456"/>
                      <a:pt x="453330" y="467530"/>
                    </a:cubicBezTo>
                    <a:cubicBezTo>
                      <a:pt x="446571" y="458652"/>
                      <a:pt x="439762" y="449271"/>
                      <a:pt x="430683" y="442764"/>
                    </a:cubicBezTo>
                    <a:cubicBezTo>
                      <a:pt x="435979" y="423950"/>
                      <a:pt x="429321" y="393586"/>
                      <a:pt x="429422" y="379513"/>
                    </a:cubicBezTo>
                    <a:cubicBezTo>
                      <a:pt x="456003" y="383296"/>
                      <a:pt x="482030" y="389702"/>
                      <a:pt x="507956" y="396057"/>
                    </a:cubicBezTo>
                    <a:cubicBezTo>
                      <a:pt x="509974" y="396007"/>
                      <a:pt x="511840" y="395805"/>
                      <a:pt x="513555" y="395452"/>
                    </a:cubicBezTo>
                    <a:cubicBezTo>
                      <a:pt x="518447" y="403371"/>
                      <a:pt x="526013" y="409726"/>
                      <a:pt x="531713" y="417040"/>
                    </a:cubicBezTo>
                    <a:cubicBezTo>
                      <a:pt x="547400" y="434643"/>
                      <a:pt x="563137" y="451793"/>
                      <a:pt x="578067" y="470254"/>
                    </a:cubicBezTo>
                    <a:cubicBezTo>
                      <a:pt x="641167" y="551461"/>
                      <a:pt x="707444" y="630096"/>
                      <a:pt x="772259" y="709841"/>
                    </a:cubicBezTo>
                    <a:cubicBezTo>
                      <a:pt x="811652" y="762550"/>
                      <a:pt x="853265" y="813444"/>
                      <a:pt x="895230" y="864136"/>
                    </a:cubicBezTo>
                    <a:cubicBezTo>
                      <a:pt x="924788" y="902974"/>
                      <a:pt x="952176" y="943426"/>
                      <a:pt x="985315" y="979440"/>
                    </a:cubicBezTo>
                    <a:cubicBezTo>
                      <a:pt x="1018000" y="1015605"/>
                      <a:pt x="1047053" y="1054898"/>
                      <a:pt x="1078729" y="1091920"/>
                    </a:cubicBezTo>
                    <a:cubicBezTo>
                      <a:pt x="1112271" y="1129800"/>
                      <a:pt x="1143695" y="1169446"/>
                      <a:pt x="1174968" y="1209192"/>
                    </a:cubicBezTo>
                    <a:cubicBezTo>
                      <a:pt x="1216631" y="1259631"/>
                      <a:pt x="1258344" y="1309819"/>
                      <a:pt x="1295871" y="1363486"/>
                    </a:cubicBezTo>
                    <a:cubicBezTo>
                      <a:pt x="1334911" y="1413371"/>
                      <a:pt x="1373397" y="1461137"/>
                      <a:pt x="1407847" y="1514906"/>
                    </a:cubicBezTo>
                    <a:cubicBezTo>
                      <a:pt x="1439170" y="1558284"/>
                      <a:pt x="1473620" y="1599442"/>
                      <a:pt x="1501462" y="1645292"/>
                    </a:cubicBezTo>
                    <a:cubicBezTo>
                      <a:pt x="1532886" y="1697396"/>
                      <a:pt x="1570413" y="1745414"/>
                      <a:pt x="1606881" y="1793987"/>
                    </a:cubicBezTo>
                    <a:cubicBezTo>
                      <a:pt x="1632605" y="1827530"/>
                      <a:pt x="1653235" y="1864703"/>
                      <a:pt x="1683650" y="1895018"/>
                    </a:cubicBezTo>
                    <a:cubicBezTo>
                      <a:pt x="1691266" y="1903390"/>
                      <a:pt x="1697268" y="1914285"/>
                      <a:pt x="1707407" y="1920187"/>
                    </a:cubicBezTo>
                    <a:cubicBezTo>
                      <a:pt x="1707861" y="1920590"/>
                      <a:pt x="1708365" y="1920893"/>
                      <a:pt x="1708869" y="1921145"/>
                    </a:cubicBezTo>
                    <a:cubicBezTo>
                      <a:pt x="1709626" y="1927299"/>
                      <a:pt x="1715729" y="1932746"/>
                      <a:pt x="1719815" y="1937034"/>
                    </a:cubicBezTo>
                    <a:cubicBezTo>
                      <a:pt x="1719815" y="1937034"/>
                      <a:pt x="1719815" y="1937034"/>
                      <a:pt x="1719815" y="1936983"/>
                    </a:cubicBezTo>
                    <a:cubicBezTo>
                      <a:pt x="1720874" y="1937689"/>
                      <a:pt x="1721883" y="1938143"/>
                      <a:pt x="1722841" y="1938396"/>
                    </a:cubicBezTo>
                    <a:cubicBezTo>
                      <a:pt x="1705793" y="1964574"/>
                      <a:pt x="1683599" y="1987372"/>
                      <a:pt x="1657976" y="2004976"/>
                    </a:cubicBezTo>
                    <a:close/>
                    <a:moveTo>
                      <a:pt x="158461" y="394695"/>
                    </a:moveTo>
                    <a:cubicBezTo>
                      <a:pt x="133947" y="334420"/>
                      <a:pt x="112813" y="272833"/>
                      <a:pt x="88753" y="212356"/>
                    </a:cubicBezTo>
                    <a:cubicBezTo>
                      <a:pt x="92637" y="199999"/>
                      <a:pt x="93142" y="172560"/>
                      <a:pt x="94958" y="167667"/>
                    </a:cubicBezTo>
                    <a:cubicBezTo>
                      <a:pt x="111956" y="165095"/>
                      <a:pt x="128903" y="174275"/>
                      <a:pt x="146103" y="172610"/>
                    </a:cubicBezTo>
                    <a:cubicBezTo>
                      <a:pt x="169961" y="167617"/>
                      <a:pt x="156544" y="139471"/>
                      <a:pt x="152358" y="124087"/>
                    </a:cubicBezTo>
                    <a:cubicBezTo>
                      <a:pt x="165623" y="123482"/>
                      <a:pt x="178939" y="130443"/>
                      <a:pt x="192003" y="126962"/>
                    </a:cubicBezTo>
                    <a:cubicBezTo>
                      <a:pt x="194878" y="125903"/>
                      <a:pt x="196946" y="124390"/>
                      <a:pt x="198409" y="122524"/>
                    </a:cubicBezTo>
                    <a:cubicBezTo>
                      <a:pt x="231245" y="139623"/>
                      <a:pt x="264182" y="156621"/>
                      <a:pt x="296816" y="174174"/>
                    </a:cubicBezTo>
                    <a:cubicBezTo>
                      <a:pt x="341405" y="199898"/>
                      <a:pt x="389423" y="219015"/>
                      <a:pt x="432952" y="246655"/>
                    </a:cubicBezTo>
                    <a:cubicBezTo>
                      <a:pt x="463973" y="263805"/>
                      <a:pt x="497868" y="274801"/>
                      <a:pt x="529595" y="290487"/>
                    </a:cubicBezTo>
                    <a:cubicBezTo>
                      <a:pt x="532570" y="291748"/>
                      <a:pt x="535395" y="291950"/>
                      <a:pt x="537867" y="291294"/>
                    </a:cubicBezTo>
                    <a:cubicBezTo>
                      <a:pt x="535899" y="295380"/>
                      <a:pt x="535698" y="300474"/>
                      <a:pt x="538220" y="305266"/>
                    </a:cubicBezTo>
                    <a:cubicBezTo>
                      <a:pt x="526215" y="300121"/>
                      <a:pt x="507653" y="298154"/>
                      <a:pt x="501903" y="312882"/>
                    </a:cubicBezTo>
                    <a:cubicBezTo>
                      <a:pt x="497868" y="330738"/>
                      <a:pt x="506191" y="349401"/>
                      <a:pt x="505232" y="367508"/>
                    </a:cubicBezTo>
                    <a:cubicBezTo>
                      <a:pt x="484350" y="361254"/>
                      <a:pt x="462914" y="357370"/>
                      <a:pt x="441477" y="353789"/>
                    </a:cubicBezTo>
                    <a:cubicBezTo>
                      <a:pt x="430128" y="352377"/>
                      <a:pt x="415954" y="347282"/>
                      <a:pt x="406573" y="356260"/>
                    </a:cubicBezTo>
                    <a:cubicBezTo>
                      <a:pt x="400318" y="362565"/>
                      <a:pt x="401478" y="372401"/>
                      <a:pt x="402084" y="380522"/>
                    </a:cubicBezTo>
                    <a:cubicBezTo>
                      <a:pt x="402840" y="397621"/>
                      <a:pt x="405866" y="412753"/>
                      <a:pt x="404908" y="430305"/>
                    </a:cubicBezTo>
                    <a:cubicBezTo>
                      <a:pt x="381454" y="426270"/>
                      <a:pt x="358100" y="421226"/>
                      <a:pt x="334545" y="417797"/>
                    </a:cubicBezTo>
                    <a:cubicBezTo>
                      <a:pt x="316437" y="413711"/>
                      <a:pt x="293790" y="416536"/>
                      <a:pt x="297825" y="440545"/>
                    </a:cubicBezTo>
                    <a:cubicBezTo>
                      <a:pt x="301911" y="465966"/>
                      <a:pt x="309023" y="491337"/>
                      <a:pt x="307510" y="517263"/>
                    </a:cubicBezTo>
                    <a:cubicBezTo>
                      <a:pt x="285367" y="511362"/>
                      <a:pt x="262921" y="506671"/>
                      <a:pt x="240728" y="500719"/>
                    </a:cubicBezTo>
                    <a:cubicBezTo>
                      <a:pt x="236692" y="499660"/>
                      <a:pt x="217374" y="493557"/>
                      <a:pt x="203453" y="491943"/>
                    </a:cubicBezTo>
                    <a:cubicBezTo>
                      <a:pt x="188725" y="459409"/>
                      <a:pt x="172584" y="427531"/>
                      <a:pt x="158461" y="394695"/>
                    </a:cubicBezTo>
                    <a:close/>
                    <a:moveTo>
                      <a:pt x="1468929" y="2078214"/>
                    </a:moveTo>
                    <a:cubicBezTo>
                      <a:pt x="1464440" y="2071001"/>
                      <a:pt x="1458690" y="2064646"/>
                      <a:pt x="1453696" y="2057735"/>
                    </a:cubicBezTo>
                    <a:cubicBezTo>
                      <a:pt x="1416875" y="2012289"/>
                      <a:pt x="1383737" y="1963918"/>
                      <a:pt x="1345050" y="1919985"/>
                    </a:cubicBezTo>
                    <a:cubicBezTo>
                      <a:pt x="1303639" y="1869294"/>
                      <a:pt x="1264498" y="1816736"/>
                      <a:pt x="1221876" y="1767053"/>
                    </a:cubicBezTo>
                    <a:cubicBezTo>
                      <a:pt x="1189696" y="1727912"/>
                      <a:pt x="1162610" y="1684887"/>
                      <a:pt x="1128765" y="1647108"/>
                    </a:cubicBezTo>
                    <a:cubicBezTo>
                      <a:pt x="1086346" y="1596113"/>
                      <a:pt x="1047305" y="1542496"/>
                      <a:pt x="1003524" y="1492662"/>
                    </a:cubicBezTo>
                    <a:cubicBezTo>
                      <a:pt x="941332" y="1412463"/>
                      <a:pt x="878182" y="1332668"/>
                      <a:pt x="810341" y="1257160"/>
                    </a:cubicBezTo>
                    <a:cubicBezTo>
                      <a:pt x="766862" y="1205308"/>
                      <a:pt x="724997" y="1149573"/>
                      <a:pt x="680005" y="1098578"/>
                    </a:cubicBezTo>
                    <a:cubicBezTo>
                      <a:pt x="648682" y="1058378"/>
                      <a:pt x="619932" y="1016110"/>
                      <a:pt x="585381" y="978431"/>
                    </a:cubicBezTo>
                    <a:cubicBezTo>
                      <a:pt x="533630" y="912860"/>
                      <a:pt x="476583" y="851778"/>
                      <a:pt x="425588" y="785652"/>
                    </a:cubicBezTo>
                    <a:cubicBezTo>
                      <a:pt x="398855" y="751756"/>
                      <a:pt x="369046" y="720484"/>
                      <a:pt x="342313" y="686639"/>
                    </a:cubicBezTo>
                    <a:cubicBezTo>
                      <a:pt x="322490" y="660663"/>
                      <a:pt x="305189" y="632971"/>
                      <a:pt x="284711" y="607499"/>
                    </a:cubicBezTo>
                    <a:cubicBezTo>
                      <a:pt x="274522" y="595243"/>
                      <a:pt x="264182" y="583087"/>
                      <a:pt x="253842" y="570981"/>
                    </a:cubicBezTo>
                    <a:cubicBezTo>
                      <a:pt x="250059" y="565080"/>
                      <a:pt x="245671" y="559582"/>
                      <a:pt x="241787" y="553731"/>
                    </a:cubicBezTo>
                    <a:cubicBezTo>
                      <a:pt x="230791" y="538700"/>
                      <a:pt x="220401" y="522358"/>
                      <a:pt x="208194" y="508184"/>
                    </a:cubicBezTo>
                    <a:cubicBezTo>
                      <a:pt x="240173" y="520945"/>
                      <a:pt x="274169" y="528763"/>
                      <a:pt x="306501" y="540465"/>
                    </a:cubicBezTo>
                    <a:cubicBezTo>
                      <a:pt x="312200" y="541726"/>
                      <a:pt x="316689" y="541323"/>
                      <a:pt x="320321" y="539658"/>
                    </a:cubicBezTo>
                    <a:cubicBezTo>
                      <a:pt x="322440" y="543441"/>
                      <a:pt x="324709" y="547073"/>
                      <a:pt x="327332" y="550553"/>
                    </a:cubicBezTo>
                    <a:cubicBezTo>
                      <a:pt x="345188" y="574361"/>
                      <a:pt x="360572" y="599883"/>
                      <a:pt x="379386" y="623035"/>
                    </a:cubicBezTo>
                    <a:cubicBezTo>
                      <a:pt x="412121" y="663689"/>
                      <a:pt x="441931" y="706663"/>
                      <a:pt x="473859" y="748024"/>
                    </a:cubicBezTo>
                    <a:cubicBezTo>
                      <a:pt x="514160" y="797858"/>
                      <a:pt x="556428" y="846129"/>
                      <a:pt x="595267" y="897173"/>
                    </a:cubicBezTo>
                    <a:cubicBezTo>
                      <a:pt x="615089" y="922645"/>
                      <a:pt x="637131" y="946201"/>
                      <a:pt x="658921" y="969958"/>
                    </a:cubicBezTo>
                    <a:cubicBezTo>
                      <a:pt x="694229" y="1010965"/>
                      <a:pt x="727267" y="1053838"/>
                      <a:pt x="763180" y="1094291"/>
                    </a:cubicBezTo>
                    <a:cubicBezTo>
                      <a:pt x="784617" y="1118855"/>
                      <a:pt x="805246" y="1144226"/>
                      <a:pt x="825069" y="1170051"/>
                    </a:cubicBezTo>
                    <a:cubicBezTo>
                      <a:pt x="866328" y="1219986"/>
                      <a:pt x="907992" y="1265482"/>
                      <a:pt x="945771" y="1318595"/>
                    </a:cubicBezTo>
                    <a:cubicBezTo>
                      <a:pt x="981684" y="1359199"/>
                      <a:pt x="1021430" y="1396322"/>
                      <a:pt x="1053509" y="1440306"/>
                    </a:cubicBezTo>
                    <a:cubicBezTo>
                      <a:pt x="1075804" y="1467341"/>
                      <a:pt x="1099914" y="1492511"/>
                      <a:pt x="1122107" y="1519697"/>
                    </a:cubicBezTo>
                    <a:cubicBezTo>
                      <a:pt x="1149193" y="1551222"/>
                      <a:pt x="1171336" y="1586580"/>
                      <a:pt x="1197918" y="1618458"/>
                    </a:cubicBezTo>
                    <a:cubicBezTo>
                      <a:pt x="1228181" y="1655632"/>
                      <a:pt x="1260816" y="1690990"/>
                      <a:pt x="1287700" y="1730787"/>
                    </a:cubicBezTo>
                    <a:cubicBezTo>
                      <a:pt x="1305808" y="1757520"/>
                      <a:pt x="1327446" y="1781478"/>
                      <a:pt x="1347672" y="1806547"/>
                    </a:cubicBezTo>
                    <a:cubicBezTo>
                      <a:pt x="1377432" y="1842712"/>
                      <a:pt x="1402198" y="1882660"/>
                      <a:pt x="1432915" y="1918068"/>
                    </a:cubicBezTo>
                    <a:cubicBezTo>
                      <a:pt x="1453394" y="1942027"/>
                      <a:pt x="1474326" y="1965734"/>
                      <a:pt x="1492535" y="1991458"/>
                    </a:cubicBezTo>
                    <a:cubicBezTo>
                      <a:pt x="1508675" y="2014408"/>
                      <a:pt x="1524362" y="2037862"/>
                      <a:pt x="1544084" y="2057937"/>
                    </a:cubicBezTo>
                    <a:cubicBezTo>
                      <a:pt x="1545647" y="2059349"/>
                      <a:pt x="1547261" y="2060308"/>
                      <a:pt x="1548825" y="2060964"/>
                    </a:cubicBezTo>
                    <a:cubicBezTo>
                      <a:pt x="1550893" y="2062830"/>
                      <a:pt x="1553213" y="2064393"/>
                      <a:pt x="1555483" y="2065554"/>
                    </a:cubicBezTo>
                    <a:cubicBezTo>
                      <a:pt x="1544790" y="2070295"/>
                      <a:pt x="1533996" y="2074683"/>
                      <a:pt x="1523000" y="2078718"/>
                    </a:cubicBezTo>
                    <a:cubicBezTo>
                      <a:pt x="1506052" y="2085225"/>
                      <a:pt x="1488045" y="2085981"/>
                      <a:pt x="1470291" y="2088453"/>
                    </a:cubicBezTo>
                    <a:cubicBezTo>
                      <a:pt x="1471148" y="2085174"/>
                      <a:pt x="1470745" y="2081442"/>
                      <a:pt x="1468929" y="2078214"/>
                    </a:cubicBezTo>
                    <a:close/>
                    <a:moveTo>
                      <a:pt x="1515333" y="2145954"/>
                    </a:moveTo>
                    <a:cubicBezTo>
                      <a:pt x="1500908" y="2132840"/>
                      <a:pt x="1483657" y="2122449"/>
                      <a:pt x="1473216" y="2105148"/>
                    </a:cubicBezTo>
                    <a:cubicBezTo>
                      <a:pt x="1473469" y="2105199"/>
                      <a:pt x="1473771" y="2105249"/>
                      <a:pt x="1473973" y="2105249"/>
                    </a:cubicBezTo>
                    <a:cubicBezTo>
                      <a:pt x="1508574" y="2108679"/>
                      <a:pt x="1541713" y="2095817"/>
                      <a:pt x="1572985" y="2082602"/>
                    </a:cubicBezTo>
                    <a:cubicBezTo>
                      <a:pt x="1595986" y="2073422"/>
                      <a:pt x="1618583" y="2063082"/>
                      <a:pt x="1639263" y="2049312"/>
                    </a:cubicBezTo>
                    <a:cubicBezTo>
                      <a:pt x="1703069" y="2010877"/>
                      <a:pt x="1760318" y="1955545"/>
                      <a:pt x="1777921" y="1880895"/>
                    </a:cubicBezTo>
                    <a:cubicBezTo>
                      <a:pt x="1796584" y="1902886"/>
                      <a:pt x="1809294" y="1929367"/>
                      <a:pt x="1826343" y="1952619"/>
                    </a:cubicBezTo>
                    <a:cubicBezTo>
                      <a:pt x="1829218" y="1956251"/>
                      <a:pt x="1832093" y="1959883"/>
                      <a:pt x="1834968" y="1963514"/>
                    </a:cubicBezTo>
                    <a:cubicBezTo>
                      <a:pt x="1831791" y="1965683"/>
                      <a:pt x="1829571" y="1969315"/>
                      <a:pt x="1829420" y="1974460"/>
                    </a:cubicBezTo>
                    <a:cubicBezTo>
                      <a:pt x="1812926" y="2054457"/>
                      <a:pt x="1700547" y="2132890"/>
                      <a:pt x="1629074" y="2164516"/>
                    </a:cubicBezTo>
                    <a:cubicBezTo>
                      <a:pt x="1603905" y="2174806"/>
                      <a:pt x="1577172" y="2180404"/>
                      <a:pt x="1551246" y="2188374"/>
                    </a:cubicBezTo>
                    <a:cubicBezTo>
                      <a:pt x="1540704" y="2173090"/>
                      <a:pt x="1529557" y="2158160"/>
                      <a:pt x="1515333" y="2145954"/>
                    </a:cubicBezTo>
                    <a:close/>
                    <a:moveTo>
                      <a:pt x="1569808" y="2215308"/>
                    </a:moveTo>
                    <a:cubicBezTo>
                      <a:pt x="1566681" y="2211021"/>
                      <a:pt x="1563705" y="2206633"/>
                      <a:pt x="1560678" y="2202194"/>
                    </a:cubicBezTo>
                    <a:cubicBezTo>
                      <a:pt x="1628217" y="2199218"/>
                      <a:pt x="1691417" y="2166382"/>
                      <a:pt x="1744076" y="2125476"/>
                    </a:cubicBezTo>
                    <a:cubicBezTo>
                      <a:pt x="1790531" y="2089613"/>
                      <a:pt x="1839508" y="2046185"/>
                      <a:pt x="1854337" y="1987524"/>
                    </a:cubicBezTo>
                    <a:cubicBezTo>
                      <a:pt x="1864677" y="2000184"/>
                      <a:pt x="1875068" y="2012794"/>
                      <a:pt x="1885408" y="2025454"/>
                    </a:cubicBezTo>
                    <a:cubicBezTo>
                      <a:pt x="1882230" y="2028077"/>
                      <a:pt x="1879859" y="2032263"/>
                      <a:pt x="1879456" y="2037862"/>
                    </a:cubicBezTo>
                    <a:cubicBezTo>
                      <a:pt x="1851260" y="2127493"/>
                      <a:pt x="1783621" y="2204514"/>
                      <a:pt x="1697016" y="2241638"/>
                    </a:cubicBezTo>
                    <a:cubicBezTo>
                      <a:pt x="1673814" y="2249708"/>
                      <a:pt x="1649906" y="2255307"/>
                      <a:pt x="1626451" y="2262318"/>
                    </a:cubicBezTo>
                    <a:cubicBezTo>
                      <a:pt x="1623677" y="2263024"/>
                      <a:pt x="1616868" y="2265445"/>
                      <a:pt x="1611168" y="2268623"/>
                    </a:cubicBezTo>
                    <a:cubicBezTo>
                      <a:pt x="1597045" y="2251171"/>
                      <a:pt x="1583326" y="2233416"/>
                      <a:pt x="1569808" y="2215308"/>
                    </a:cubicBezTo>
                    <a:close/>
                    <a:moveTo>
                      <a:pt x="1684608" y="2359515"/>
                    </a:moveTo>
                    <a:cubicBezTo>
                      <a:pt x="1684810" y="2356791"/>
                      <a:pt x="1684003" y="2353967"/>
                      <a:pt x="1681884" y="2351747"/>
                    </a:cubicBezTo>
                    <a:cubicBezTo>
                      <a:pt x="1667913" y="2335506"/>
                      <a:pt x="1653991" y="2319214"/>
                      <a:pt x="1639919" y="2303073"/>
                    </a:cubicBezTo>
                    <a:cubicBezTo>
                      <a:pt x="1633513" y="2295658"/>
                      <a:pt x="1627208" y="2288143"/>
                      <a:pt x="1621004" y="2280577"/>
                    </a:cubicBezTo>
                    <a:cubicBezTo>
                      <a:pt x="1663373" y="2275785"/>
                      <a:pt x="1707003" y="2268421"/>
                      <a:pt x="1743824" y="2246177"/>
                    </a:cubicBezTo>
                    <a:cubicBezTo>
                      <a:pt x="1795222" y="2217528"/>
                      <a:pt x="1839962" y="2175865"/>
                      <a:pt x="1869368" y="2124517"/>
                    </a:cubicBezTo>
                    <a:cubicBezTo>
                      <a:pt x="1882835" y="2100508"/>
                      <a:pt x="1897211" y="2075944"/>
                      <a:pt x="1904625" y="2049211"/>
                    </a:cubicBezTo>
                    <a:cubicBezTo>
                      <a:pt x="1923691" y="2073170"/>
                      <a:pt x="1942203" y="2097633"/>
                      <a:pt x="1959150" y="2123458"/>
                    </a:cubicBezTo>
                    <a:cubicBezTo>
                      <a:pt x="1962328" y="2128906"/>
                      <a:pt x="1964951" y="2134908"/>
                      <a:pt x="1966514" y="2141162"/>
                    </a:cubicBezTo>
                    <a:cubicBezTo>
                      <a:pt x="1966514" y="2141263"/>
                      <a:pt x="1966514" y="2141364"/>
                      <a:pt x="1966565" y="2141414"/>
                    </a:cubicBezTo>
                    <a:cubicBezTo>
                      <a:pt x="1967372" y="2148627"/>
                      <a:pt x="1967220" y="2155689"/>
                      <a:pt x="1966212" y="2162599"/>
                    </a:cubicBezTo>
                    <a:cubicBezTo>
                      <a:pt x="1953400" y="2161943"/>
                      <a:pt x="1951483" y="2178639"/>
                      <a:pt x="1947448" y="2188727"/>
                    </a:cubicBezTo>
                    <a:cubicBezTo>
                      <a:pt x="1923943" y="2240074"/>
                      <a:pt x="1884197" y="2281636"/>
                      <a:pt x="1836633" y="2311042"/>
                    </a:cubicBezTo>
                    <a:cubicBezTo>
                      <a:pt x="1820593" y="2319163"/>
                      <a:pt x="1803898" y="2326023"/>
                      <a:pt x="1786445" y="2330865"/>
                    </a:cubicBezTo>
                    <a:cubicBezTo>
                      <a:pt x="1778829" y="2335052"/>
                      <a:pt x="1725565" y="2346451"/>
                      <a:pt x="1701959" y="2358405"/>
                    </a:cubicBezTo>
                    <a:cubicBezTo>
                      <a:pt x="1696007" y="2358910"/>
                      <a:pt x="1690106" y="2359111"/>
                      <a:pt x="1684608" y="2359515"/>
                    </a:cubicBezTo>
                    <a:close/>
                    <a:moveTo>
                      <a:pt x="2003940" y="2458931"/>
                    </a:moveTo>
                    <a:cubicBezTo>
                      <a:pt x="1962883" y="2487682"/>
                      <a:pt x="1911132" y="2502107"/>
                      <a:pt x="1861298" y="2494340"/>
                    </a:cubicBezTo>
                    <a:cubicBezTo>
                      <a:pt x="1817768" y="2483646"/>
                      <a:pt x="1784579" y="2449802"/>
                      <a:pt x="1752802" y="2420042"/>
                    </a:cubicBezTo>
                    <a:cubicBezTo>
                      <a:pt x="1737872" y="2405516"/>
                      <a:pt x="1722690" y="2389123"/>
                      <a:pt x="1705641" y="2376109"/>
                    </a:cubicBezTo>
                    <a:cubicBezTo>
                      <a:pt x="1708063" y="2376210"/>
                      <a:pt x="1710433" y="2376261"/>
                      <a:pt x="1712703" y="2376412"/>
                    </a:cubicBezTo>
                    <a:cubicBezTo>
                      <a:pt x="1734896" y="2377774"/>
                      <a:pt x="1756283" y="2371520"/>
                      <a:pt x="1777215" y="2364912"/>
                    </a:cubicBezTo>
                    <a:cubicBezTo>
                      <a:pt x="1805209" y="2357598"/>
                      <a:pt x="1831942" y="2346047"/>
                      <a:pt x="1856153" y="2330260"/>
                    </a:cubicBezTo>
                    <a:cubicBezTo>
                      <a:pt x="1856203" y="2330260"/>
                      <a:pt x="1856203" y="2330210"/>
                      <a:pt x="1856254" y="2330210"/>
                    </a:cubicBezTo>
                    <a:cubicBezTo>
                      <a:pt x="1873151" y="2321837"/>
                      <a:pt x="1889392" y="2312102"/>
                      <a:pt x="1904777" y="2300955"/>
                    </a:cubicBezTo>
                    <a:cubicBezTo>
                      <a:pt x="1925507" y="2287487"/>
                      <a:pt x="1940740" y="2267412"/>
                      <a:pt x="1955216" y="2247690"/>
                    </a:cubicBezTo>
                    <a:cubicBezTo>
                      <a:pt x="1970701" y="2227313"/>
                      <a:pt x="1984824" y="2203354"/>
                      <a:pt x="1991129" y="2177983"/>
                    </a:cubicBezTo>
                    <a:cubicBezTo>
                      <a:pt x="1992945" y="2174957"/>
                      <a:pt x="1994105" y="2171123"/>
                      <a:pt x="1994811" y="2166836"/>
                    </a:cubicBezTo>
                    <a:cubicBezTo>
                      <a:pt x="2009337" y="2183834"/>
                      <a:pt x="2025730" y="2199168"/>
                      <a:pt x="2037533" y="2218335"/>
                    </a:cubicBezTo>
                    <a:cubicBezTo>
                      <a:pt x="2057810" y="2253693"/>
                      <a:pt x="2087720" y="2287639"/>
                      <a:pt x="2089234" y="2330109"/>
                    </a:cubicBezTo>
                    <a:cubicBezTo>
                      <a:pt x="2086106" y="2383625"/>
                      <a:pt x="2049437" y="2432148"/>
                      <a:pt x="2003940" y="24589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" name="Google Shape;66;p2"/>
          <p:cNvGrpSpPr/>
          <p:nvPr/>
        </p:nvGrpSpPr>
        <p:grpSpPr>
          <a:xfrm>
            <a:off x="5271624" y="824780"/>
            <a:ext cx="1989599" cy="2228064"/>
            <a:chOff x="5271624" y="824780"/>
            <a:chExt cx="1989599" cy="2228064"/>
          </a:xfrm>
        </p:grpSpPr>
        <p:sp>
          <p:nvSpPr>
            <p:cNvPr id="67" name="Google Shape;67;p2"/>
            <p:cNvSpPr/>
            <p:nvPr/>
          </p:nvSpPr>
          <p:spPr>
            <a:xfrm>
              <a:off x="5271624" y="824780"/>
              <a:ext cx="1989599" cy="2228064"/>
            </a:xfrm>
            <a:custGeom>
              <a:avLst/>
              <a:gdLst/>
              <a:ahLst/>
              <a:cxnLst/>
              <a:rect l="l" t="t" r="r" b="b"/>
              <a:pathLst>
                <a:path w="3979198" h="4456128" extrusionOk="0">
                  <a:moveTo>
                    <a:pt x="3974524" y="3237016"/>
                  </a:moveTo>
                  <a:cubicBezTo>
                    <a:pt x="3974256" y="3234699"/>
                    <a:pt x="3973721" y="3232559"/>
                    <a:pt x="3972918" y="3230510"/>
                  </a:cubicBezTo>
                  <a:cubicBezTo>
                    <a:pt x="3973096" y="3221151"/>
                    <a:pt x="3971580" y="3211615"/>
                    <a:pt x="3969350" y="3202524"/>
                  </a:cubicBezTo>
                  <a:cubicBezTo>
                    <a:pt x="3957219" y="3155020"/>
                    <a:pt x="3934027" y="3111437"/>
                    <a:pt x="3911549" y="3068211"/>
                  </a:cubicBezTo>
                  <a:cubicBezTo>
                    <a:pt x="3884879" y="3015715"/>
                    <a:pt x="3861063" y="2961794"/>
                    <a:pt x="3835641" y="2908675"/>
                  </a:cubicBezTo>
                  <a:cubicBezTo>
                    <a:pt x="3753667" y="2735324"/>
                    <a:pt x="3665985" y="2565271"/>
                    <a:pt x="3571969" y="2398070"/>
                  </a:cubicBezTo>
                  <a:cubicBezTo>
                    <a:pt x="3488657" y="2238267"/>
                    <a:pt x="3408735" y="2075344"/>
                    <a:pt x="3326939" y="1914560"/>
                  </a:cubicBezTo>
                  <a:cubicBezTo>
                    <a:pt x="3153448" y="1588536"/>
                    <a:pt x="2996011" y="1252441"/>
                    <a:pt x="2813064" y="931141"/>
                  </a:cubicBezTo>
                  <a:cubicBezTo>
                    <a:pt x="2706918" y="725170"/>
                    <a:pt x="2607282" y="515990"/>
                    <a:pt x="2492305" y="314654"/>
                  </a:cubicBezTo>
                  <a:cubicBezTo>
                    <a:pt x="2440302" y="220448"/>
                    <a:pt x="2390886" y="125083"/>
                    <a:pt x="2347446" y="26509"/>
                  </a:cubicBezTo>
                  <a:cubicBezTo>
                    <a:pt x="2314799" y="-35434"/>
                    <a:pt x="2244867" y="27578"/>
                    <a:pt x="2204817" y="50216"/>
                  </a:cubicBezTo>
                  <a:cubicBezTo>
                    <a:pt x="2066112" y="133104"/>
                    <a:pt x="1917507" y="197899"/>
                    <a:pt x="1771756" y="267239"/>
                  </a:cubicBezTo>
                  <a:cubicBezTo>
                    <a:pt x="1462414" y="433192"/>
                    <a:pt x="1136124" y="564921"/>
                    <a:pt x="814740" y="705740"/>
                  </a:cubicBezTo>
                  <a:cubicBezTo>
                    <a:pt x="684599" y="756007"/>
                    <a:pt x="560969" y="819555"/>
                    <a:pt x="436358" y="881676"/>
                  </a:cubicBezTo>
                  <a:cubicBezTo>
                    <a:pt x="323789" y="923565"/>
                    <a:pt x="232182" y="1001461"/>
                    <a:pt x="134331" y="1068752"/>
                  </a:cubicBezTo>
                  <a:cubicBezTo>
                    <a:pt x="120148" y="1079714"/>
                    <a:pt x="96153" y="1094687"/>
                    <a:pt x="79741" y="1104759"/>
                  </a:cubicBezTo>
                  <a:cubicBezTo>
                    <a:pt x="66183" y="1112245"/>
                    <a:pt x="62793" y="1129268"/>
                    <a:pt x="68145" y="1142548"/>
                  </a:cubicBezTo>
                  <a:cubicBezTo>
                    <a:pt x="65558" y="1181853"/>
                    <a:pt x="60474" y="1219732"/>
                    <a:pt x="49413" y="1258591"/>
                  </a:cubicBezTo>
                  <a:cubicBezTo>
                    <a:pt x="43972" y="1276951"/>
                    <a:pt x="26846" y="1307788"/>
                    <a:pt x="34785" y="1326950"/>
                  </a:cubicBezTo>
                  <a:cubicBezTo>
                    <a:pt x="16053" y="1355204"/>
                    <a:pt x="3654" y="1387289"/>
                    <a:pt x="265" y="1419820"/>
                  </a:cubicBezTo>
                  <a:cubicBezTo>
                    <a:pt x="-4106" y="1508144"/>
                    <a:pt x="45756" y="1591745"/>
                    <a:pt x="144142" y="1573919"/>
                  </a:cubicBezTo>
                  <a:cubicBezTo>
                    <a:pt x="147978" y="1573563"/>
                    <a:pt x="151457" y="1572315"/>
                    <a:pt x="154490" y="1570622"/>
                  </a:cubicBezTo>
                  <a:cubicBezTo>
                    <a:pt x="160377" y="1582386"/>
                    <a:pt x="166264" y="1594062"/>
                    <a:pt x="171973" y="1605916"/>
                  </a:cubicBezTo>
                  <a:cubicBezTo>
                    <a:pt x="160377" y="1618304"/>
                    <a:pt x="150030" y="1632030"/>
                    <a:pt x="141467" y="1647003"/>
                  </a:cubicBezTo>
                  <a:cubicBezTo>
                    <a:pt x="106679" y="1704489"/>
                    <a:pt x="103825" y="1792101"/>
                    <a:pt x="160287" y="1837020"/>
                  </a:cubicBezTo>
                  <a:cubicBezTo>
                    <a:pt x="198911" y="1868838"/>
                    <a:pt x="253679" y="1887733"/>
                    <a:pt x="303273" y="1875434"/>
                  </a:cubicBezTo>
                  <a:cubicBezTo>
                    <a:pt x="304611" y="1878018"/>
                    <a:pt x="305949" y="1880692"/>
                    <a:pt x="307377" y="1883366"/>
                  </a:cubicBezTo>
                  <a:cubicBezTo>
                    <a:pt x="324770" y="1916164"/>
                    <a:pt x="341807" y="1949230"/>
                    <a:pt x="358577" y="1982296"/>
                  </a:cubicBezTo>
                  <a:cubicBezTo>
                    <a:pt x="304879" y="2080691"/>
                    <a:pt x="331193" y="2220263"/>
                    <a:pt x="482652" y="2234345"/>
                  </a:cubicBezTo>
                  <a:cubicBezTo>
                    <a:pt x="506647" y="2283989"/>
                    <a:pt x="530552" y="2333721"/>
                    <a:pt x="554725" y="2383275"/>
                  </a:cubicBezTo>
                  <a:cubicBezTo>
                    <a:pt x="469986" y="2504131"/>
                    <a:pt x="516370" y="2694682"/>
                    <a:pt x="703063" y="2697534"/>
                  </a:cubicBezTo>
                  <a:cubicBezTo>
                    <a:pt x="706185" y="2697624"/>
                    <a:pt x="709218" y="2696910"/>
                    <a:pt x="712072" y="2695930"/>
                  </a:cubicBezTo>
                  <a:cubicBezTo>
                    <a:pt x="738564" y="2747534"/>
                    <a:pt x="764789" y="2799317"/>
                    <a:pt x="789675" y="2851634"/>
                  </a:cubicBezTo>
                  <a:cubicBezTo>
                    <a:pt x="788427" y="2852793"/>
                    <a:pt x="787089" y="2853951"/>
                    <a:pt x="785840" y="2855199"/>
                  </a:cubicBezTo>
                  <a:cubicBezTo>
                    <a:pt x="724203" y="2924539"/>
                    <a:pt x="707523" y="3055020"/>
                    <a:pt x="792530" y="3113041"/>
                  </a:cubicBezTo>
                  <a:cubicBezTo>
                    <a:pt x="832580" y="3139690"/>
                    <a:pt x="882621" y="3154307"/>
                    <a:pt x="930074" y="3142453"/>
                  </a:cubicBezTo>
                  <a:cubicBezTo>
                    <a:pt x="942384" y="3167676"/>
                    <a:pt x="954693" y="3192898"/>
                    <a:pt x="967003" y="3218121"/>
                  </a:cubicBezTo>
                  <a:cubicBezTo>
                    <a:pt x="938905" y="3245750"/>
                    <a:pt x="918033" y="3280153"/>
                    <a:pt x="909648" y="3318566"/>
                  </a:cubicBezTo>
                  <a:cubicBezTo>
                    <a:pt x="886099" y="3430776"/>
                    <a:pt x="970838" y="3542362"/>
                    <a:pt x="1089741" y="3527389"/>
                  </a:cubicBezTo>
                  <a:cubicBezTo>
                    <a:pt x="1099909" y="3525874"/>
                    <a:pt x="1106778" y="3520526"/>
                    <a:pt x="1110792" y="3513575"/>
                  </a:cubicBezTo>
                  <a:cubicBezTo>
                    <a:pt x="1128185" y="3549582"/>
                    <a:pt x="1145490" y="3585589"/>
                    <a:pt x="1162705" y="3621685"/>
                  </a:cubicBezTo>
                  <a:cubicBezTo>
                    <a:pt x="1150217" y="3638797"/>
                    <a:pt x="1141298" y="3658672"/>
                    <a:pt x="1136392" y="3679617"/>
                  </a:cubicBezTo>
                  <a:cubicBezTo>
                    <a:pt x="1114003" y="3771239"/>
                    <a:pt x="1173855" y="3904661"/>
                    <a:pt x="1278575" y="3905552"/>
                  </a:cubicBezTo>
                  <a:cubicBezTo>
                    <a:pt x="1283391" y="3905017"/>
                    <a:pt x="1287495" y="3903235"/>
                    <a:pt x="1290973" y="3900739"/>
                  </a:cubicBezTo>
                  <a:cubicBezTo>
                    <a:pt x="1305245" y="3932023"/>
                    <a:pt x="1319517" y="3963217"/>
                    <a:pt x="1333789" y="3994500"/>
                  </a:cubicBezTo>
                  <a:cubicBezTo>
                    <a:pt x="1328169" y="4004839"/>
                    <a:pt x="1323620" y="4015801"/>
                    <a:pt x="1320320" y="4027477"/>
                  </a:cubicBezTo>
                  <a:cubicBezTo>
                    <a:pt x="1280626" y="4120792"/>
                    <a:pt x="1340211" y="4264107"/>
                    <a:pt x="1453672" y="4251095"/>
                  </a:cubicBezTo>
                  <a:cubicBezTo>
                    <a:pt x="1484803" y="4316157"/>
                    <a:pt x="1516558" y="4380863"/>
                    <a:pt x="1549204" y="4445212"/>
                  </a:cubicBezTo>
                  <a:cubicBezTo>
                    <a:pt x="1560979" y="4461255"/>
                    <a:pt x="1585508" y="4458492"/>
                    <a:pt x="1596658" y="4444231"/>
                  </a:cubicBezTo>
                  <a:cubicBezTo>
                    <a:pt x="1681219" y="4413839"/>
                    <a:pt x="1760249" y="4369633"/>
                    <a:pt x="1841242" y="4331219"/>
                  </a:cubicBezTo>
                  <a:cubicBezTo>
                    <a:pt x="1996805" y="4260453"/>
                    <a:pt x="2150138" y="4183894"/>
                    <a:pt x="2311499" y="4127120"/>
                  </a:cubicBezTo>
                  <a:cubicBezTo>
                    <a:pt x="2416397" y="4090667"/>
                    <a:pt x="2522276" y="4040935"/>
                    <a:pt x="2625300" y="3997619"/>
                  </a:cubicBezTo>
                  <a:cubicBezTo>
                    <a:pt x="2731358" y="3954928"/>
                    <a:pt x="2837148" y="3911702"/>
                    <a:pt x="2941600" y="3865356"/>
                  </a:cubicBezTo>
                  <a:cubicBezTo>
                    <a:pt x="3274044" y="3730508"/>
                    <a:pt x="3602207" y="3585143"/>
                    <a:pt x="3933581" y="3447799"/>
                  </a:cubicBezTo>
                  <a:cubicBezTo>
                    <a:pt x="3965069" y="3438976"/>
                    <a:pt x="3977735" y="3416427"/>
                    <a:pt x="3978716" y="3384965"/>
                  </a:cubicBezTo>
                  <a:cubicBezTo>
                    <a:pt x="3980768" y="3335589"/>
                    <a:pt x="3975683" y="3286303"/>
                    <a:pt x="3974524" y="3237016"/>
                  </a:cubicBezTo>
                  <a:close/>
                  <a:moveTo>
                    <a:pt x="98383" y="1512511"/>
                  </a:moveTo>
                  <a:cubicBezTo>
                    <a:pt x="76173" y="1504668"/>
                    <a:pt x="68502" y="1479356"/>
                    <a:pt x="63417" y="1458590"/>
                  </a:cubicBezTo>
                  <a:cubicBezTo>
                    <a:pt x="58779" y="1440586"/>
                    <a:pt x="59047" y="1422761"/>
                    <a:pt x="62971" y="1405560"/>
                  </a:cubicBezTo>
                  <a:cubicBezTo>
                    <a:pt x="63417" y="1406451"/>
                    <a:pt x="63953" y="1407342"/>
                    <a:pt x="64488" y="1408234"/>
                  </a:cubicBezTo>
                  <a:cubicBezTo>
                    <a:pt x="86252" y="1442904"/>
                    <a:pt x="106322" y="1478287"/>
                    <a:pt x="125500" y="1514294"/>
                  </a:cubicBezTo>
                  <a:cubicBezTo>
                    <a:pt x="116312" y="1515007"/>
                    <a:pt x="107036" y="1515720"/>
                    <a:pt x="98383" y="1512511"/>
                  </a:cubicBezTo>
                  <a:close/>
                  <a:moveTo>
                    <a:pt x="229149" y="1808856"/>
                  </a:moveTo>
                  <a:cubicBezTo>
                    <a:pt x="162428" y="1783901"/>
                    <a:pt x="168137" y="1715808"/>
                    <a:pt x="200605" y="1664828"/>
                  </a:cubicBezTo>
                  <a:cubicBezTo>
                    <a:pt x="224957" y="1715898"/>
                    <a:pt x="248951" y="1767145"/>
                    <a:pt x="274105" y="1817858"/>
                  </a:cubicBezTo>
                  <a:cubicBezTo>
                    <a:pt x="258674" y="1817591"/>
                    <a:pt x="243332" y="1816165"/>
                    <a:pt x="229149" y="1808856"/>
                  </a:cubicBezTo>
                  <a:close/>
                  <a:moveTo>
                    <a:pt x="425833" y="2154399"/>
                  </a:moveTo>
                  <a:cubicBezTo>
                    <a:pt x="397378" y="2129800"/>
                    <a:pt x="390064" y="2092011"/>
                    <a:pt x="395594" y="2055647"/>
                  </a:cubicBezTo>
                  <a:cubicBezTo>
                    <a:pt x="413791" y="2092278"/>
                    <a:pt x="431809" y="2128998"/>
                    <a:pt x="449649" y="2165807"/>
                  </a:cubicBezTo>
                  <a:cubicBezTo>
                    <a:pt x="441264" y="2162955"/>
                    <a:pt x="433147" y="2159390"/>
                    <a:pt x="425833" y="2154399"/>
                  </a:cubicBezTo>
                  <a:close/>
                  <a:moveTo>
                    <a:pt x="654093" y="2628729"/>
                  </a:moveTo>
                  <a:cubicBezTo>
                    <a:pt x="574706" y="2602080"/>
                    <a:pt x="558115" y="2516430"/>
                    <a:pt x="586480" y="2447446"/>
                  </a:cubicBezTo>
                  <a:cubicBezTo>
                    <a:pt x="590137" y="2454755"/>
                    <a:pt x="593705" y="2462063"/>
                    <a:pt x="597273" y="2469371"/>
                  </a:cubicBezTo>
                  <a:cubicBezTo>
                    <a:pt x="624211" y="2524808"/>
                    <a:pt x="652309" y="2579621"/>
                    <a:pt x="680585" y="2634344"/>
                  </a:cubicBezTo>
                  <a:cubicBezTo>
                    <a:pt x="670951" y="2633274"/>
                    <a:pt x="661586" y="2632027"/>
                    <a:pt x="654093" y="2628729"/>
                  </a:cubicBezTo>
                  <a:close/>
                  <a:moveTo>
                    <a:pt x="810013" y="3046910"/>
                  </a:moveTo>
                  <a:cubicBezTo>
                    <a:pt x="781915" y="3005733"/>
                    <a:pt x="794760" y="2951099"/>
                    <a:pt x="817951" y="2910190"/>
                  </a:cubicBezTo>
                  <a:cubicBezTo>
                    <a:pt x="845960" y="2968657"/>
                    <a:pt x="874147" y="3027034"/>
                    <a:pt x="902423" y="3085323"/>
                  </a:cubicBezTo>
                  <a:cubicBezTo>
                    <a:pt x="868349" y="3087284"/>
                    <a:pt x="831688" y="3072845"/>
                    <a:pt x="810013" y="3046910"/>
                  </a:cubicBezTo>
                  <a:close/>
                  <a:moveTo>
                    <a:pt x="1085191" y="3467407"/>
                  </a:moveTo>
                  <a:cubicBezTo>
                    <a:pt x="1053169" y="3469011"/>
                    <a:pt x="1018917" y="3461792"/>
                    <a:pt x="996171" y="3437550"/>
                  </a:cubicBezTo>
                  <a:cubicBezTo>
                    <a:pt x="951661" y="3381311"/>
                    <a:pt x="960402" y="3321418"/>
                    <a:pt x="995279" y="3275518"/>
                  </a:cubicBezTo>
                  <a:cubicBezTo>
                    <a:pt x="1026588" y="3339600"/>
                    <a:pt x="1057897" y="3403682"/>
                    <a:pt x="1089027" y="3467853"/>
                  </a:cubicBezTo>
                  <a:cubicBezTo>
                    <a:pt x="1087778" y="3467675"/>
                    <a:pt x="1086529" y="3467407"/>
                    <a:pt x="1085191" y="3467407"/>
                  </a:cubicBezTo>
                  <a:close/>
                  <a:moveTo>
                    <a:pt x="1220328" y="3808048"/>
                  </a:moveTo>
                  <a:cubicBezTo>
                    <a:pt x="1192855" y="3762505"/>
                    <a:pt x="1186432" y="3722219"/>
                    <a:pt x="1195263" y="3690134"/>
                  </a:cubicBezTo>
                  <a:cubicBezTo>
                    <a:pt x="1218544" y="3741114"/>
                    <a:pt x="1241825" y="3792094"/>
                    <a:pt x="1265017" y="3843164"/>
                  </a:cubicBezTo>
                  <a:cubicBezTo>
                    <a:pt x="1247444" y="3835231"/>
                    <a:pt x="1231032" y="3825695"/>
                    <a:pt x="1220328" y="3808048"/>
                  </a:cubicBezTo>
                  <a:close/>
                  <a:moveTo>
                    <a:pt x="1397209" y="4172218"/>
                  </a:moveTo>
                  <a:cubicBezTo>
                    <a:pt x="1372769" y="4140133"/>
                    <a:pt x="1364919" y="4104749"/>
                    <a:pt x="1369647" y="4071683"/>
                  </a:cubicBezTo>
                  <a:cubicBezTo>
                    <a:pt x="1387665" y="4110543"/>
                    <a:pt x="1405772" y="4149313"/>
                    <a:pt x="1424058" y="4188083"/>
                  </a:cubicBezTo>
                  <a:cubicBezTo>
                    <a:pt x="1413979" y="4185676"/>
                    <a:pt x="1404613" y="4181309"/>
                    <a:pt x="1397209" y="41722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" name="Google Shape;68;p2"/>
            <p:cNvGrpSpPr/>
            <p:nvPr/>
          </p:nvGrpSpPr>
          <p:grpSpPr>
            <a:xfrm>
              <a:off x="5271624" y="824780"/>
              <a:ext cx="1989599" cy="2228064"/>
              <a:chOff x="10543248" y="1649561"/>
              <a:chExt cx="3979198" cy="4456128"/>
            </a:xfrm>
          </p:grpSpPr>
          <p:sp>
            <p:nvSpPr>
              <p:cNvPr id="69" name="Google Shape;69;p2"/>
              <p:cNvSpPr/>
              <p:nvPr/>
            </p:nvSpPr>
            <p:spPr>
              <a:xfrm>
                <a:off x="10642167" y="1714484"/>
                <a:ext cx="3813076" cy="4151056"/>
              </a:xfrm>
              <a:custGeom>
                <a:avLst/>
                <a:gdLst/>
                <a:ahLst/>
                <a:cxnLst/>
                <a:rect l="l" t="t" r="r" b="b"/>
                <a:pathLst>
                  <a:path w="3813076" h="4151056" extrusionOk="0">
                    <a:moveTo>
                      <a:pt x="3469839" y="3148921"/>
                    </a:moveTo>
                    <a:cubicBezTo>
                      <a:pt x="3495261" y="3117014"/>
                      <a:pt x="3467609" y="3076996"/>
                      <a:pt x="3452356" y="3046693"/>
                    </a:cubicBezTo>
                    <a:cubicBezTo>
                      <a:pt x="3433178" y="3015855"/>
                      <a:pt x="3413644" y="2983591"/>
                      <a:pt x="3389471" y="2955962"/>
                    </a:cubicBezTo>
                    <a:cubicBezTo>
                      <a:pt x="3372701" y="2920223"/>
                      <a:pt x="3353881" y="2885553"/>
                      <a:pt x="3337200" y="2849724"/>
                    </a:cubicBezTo>
                    <a:cubicBezTo>
                      <a:pt x="3265484" y="2692951"/>
                      <a:pt x="3192787" y="2536623"/>
                      <a:pt x="3123123" y="2378870"/>
                    </a:cubicBezTo>
                    <a:cubicBezTo>
                      <a:pt x="2969968" y="2030029"/>
                      <a:pt x="2819668" y="1680120"/>
                      <a:pt x="2651795" y="1337964"/>
                    </a:cubicBezTo>
                    <a:cubicBezTo>
                      <a:pt x="2520406" y="1048838"/>
                      <a:pt x="2377509" y="765238"/>
                      <a:pt x="2235593" y="481193"/>
                    </a:cubicBezTo>
                    <a:cubicBezTo>
                      <a:pt x="2208299" y="428519"/>
                      <a:pt x="2188050" y="370409"/>
                      <a:pt x="2152549" y="322815"/>
                    </a:cubicBezTo>
                    <a:cubicBezTo>
                      <a:pt x="2151657" y="306594"/>
                      <a:pt x="2137118" y="291265"/>
                      <a:pt x="2118921" y="294384"/>
                    </a:cubicBezTo>
                    <a:cubicBezTo>
                      <a:pt x="2058801" y="314972"/>
                      <a:pt x="1999930" y="341265"/>
                      <a:pt x="1941237" y="366042"/>
                    </a:cubicBezTo>
                    <a:cubicBezTo>
                      <a:pt x="1794504" y="428608"/>
                      <a:pt x="1650091" y="496433"/>
                      <a:pt x="1501308" y="554009"/>
                    </a:cubicBezTo>
                    <a:cubicBezTo>
                      <a:pt x="1388917" y="599285"/>
                      <a:pt x="1274385" y="639035"/>
                      <a:pt x="1164225" y="689748"/>
                    </a:cubicBezTo>
                    <a:cubicBezTo>
                      <a:pt x="985113" y="762832"/>
                      <a:pt x="828301" y="877983"/>
                      <a:pt x="652758" y="958286"/>
                    </a:cubicBezTo>
                    <a:cubicBezTo>
                      <a:pt x="599060" y="983598"/>
                      <a:pt x="546433" y="1011583"/>
                      <a:pt x="492913" y="1037341"/>
                    </a:cubicBezTo>
                    <a:cubicBezTo>
                      <a:pt x="476322" y="1046699"/>
                      <a:pt x="455004" y="1050888"/>
                      <a:pt x="442159" y="1065505"/>
                    </a:cubicBezTo>
                    <a:cubicBezTo>
                      <a:pt x="441981" y="1066396"/>
                      <a:pt x="441892" y="1067287"/>
                      <a:pt x="441892" y="1068179"/>
                    </a:cubicBezTo>
                    <a:cubicBezTo>
                      <a:pt x="441802" y="1068089"/>
                      <a:pt x="441802" y="1068089"/>
                      <a:pt x="441713" y="1068089"/>
                    </a:cubicBezTo>
                    <a:cubicBezTo>
                      <a:pt x="436272" y="1065950"/>
                      <a:pt x="429493" y="1068535"/>
                      <a:pt x="427263" y="1074417"/>
                    </a:cubicBezTo>
                    <a:cubicBezTo>
                      <a:pt x="423517" y="1095095"/>
                      <a:pt x="436807" y="1115059"/>
                      <a:pt x="442873" y="1134667"/>
                    </a:cubicBezTo>
                    <a:cubicBezTo>
                      <a:pt x="531537" y="1357037"/>
                      <a:pt x="663462" y="1558551"/>
                      <a:pt x="773176" y="1770672"/>
                    </a:cubicBezTo>
                    <a:cubicBezTo>
                      <a:pt x="944082" y="2081366"/>
                      <a:pt x="1113738" y="2392773"/>
                      <a:pt x="1280718" y="2705607"/>
                    </a:cubicBezTo>
                    <a:cubicBezTo>
                      <a:pt x="1414339" y="2959616"/>
                      <a:pt x="1536452" y="3222182"/>
                      <a:pt x="1656068" y="3483233"/>
                    </a:cubicBezTo>
                    <a:cubicBezTo>
                      <a:pt x="1694958" y="3562199"/>
                      <a:pt x="1733225" y="3641522"/>
                      <a:pt x="1775237" y="3718972"/>
                    </a:cubicBezTo>
                    <a:cubicBezTo>
                      <a:pt x="1784068" y="3736174"/>
                      <a:pt x="1794772" y="3756138"/>
                      <a:pt x="1804316" y="3774142"/>
                    </a:cubicBezTo>
                    <a:cubicBezTo>
                      <a:pt x="1810739" y="3786887"/>
                      <a:pt x="1817072" y="3801771"/>
                      <a:pt x="1832503" y="3805336"/>
                    </a:cubicBezTo>
                    <a:cubicBezTo>
                      <a:pt x="1846953" y="3809436"/>
                      <a:pt x="1860512" y="3801147"/>
                      <a:pt x="1866666" y="3789026"/>
                    </a:cubicBezTo>
                    <a:cubicBezTo>
                      <a:pt x="1871929" y="3789560"/>
                      <a:pt x="1877370" y="3789026"/>
                      <a:pt x="1882187" y="3788134"/>
                    </a:cubicBezTo>
                    <a:cubicBezTo>
                      <a:pt x="1965945" y="3769061"/>
                      <a:pt x="2045154" y="3734035"/>
                      <a:pt x="2124541" y="3701860"/>
                    </a:cubicBezTo>
                    <a:cubicBezTo>
                      <a:pt x="2236753" y="3662021"/>
                      <a:pt x="2347806" y="3618171"/>
                      <a:pt x="2458056" y="3573073"/>
                    </a:cubicBezTo>
                    <a:cubicBezTo>
                      <a:pt x="2741976" y="3480470"/>
                      <a:pt x="3011446" y="3344998"/>
                      <a:pt x="3288498" y="3234036"/>
                    </a:cubicBezTo>
                    <a:cubicBezTo>
                      <a:pt x="3350580" y="3210240"/>
                      <a:pt x="3416498" y="3188849"/>
                      <a:pt x="3469839" y="3148921"/>
                    </a:cubicBezTo>
                    <a:close/>
                    <a:moveTo>
                      <a:pt x="3709874" y="2929224"/>
                    </a:moveTo>
                    <a:cubicBezTo>
                      <a:pt x="3741807" y="3007299"/>
                      <a:pt x="3793364" y="3078333"/>
                      <a:pt x="3813077" y="3160953"/>
                    </a:cubicBezTo>
                    <a:cubicBezTo>
                      <a:pt x="3458868" y="3330917"/>
                      <a:pt x="3093330" y="3475925"/>
                      <a:pt x="2725206" y="3612645"/>
                    </a:cubicBezTo>
                    <a:cubicBezTo>
                      <a:pt x="2476609" y="3720666"/>
                      <a:pt x="2228904" y="3831361"/>
                      <a:pt x="1981376" y="3942056"/>
                    </a:cubicBezTo>
                    <a:cubicBezTo>
                      <a:pt x="1911266" y="3974854"/>
                      <a:pt x="1840442" y="4005959"/>
                      <a:pt x="1771491" y="4041164"/>
                    </a:cubicBezTo>
                    <a:cubicBezTo>
                      <a:pt x="1689071" y="4080379"/>
                      <a:pt x="1608435" y="4131627"/>
                      <a:pt x="1518612" y="4151057"/>
                    </a:cubicBezTo>
                    <a:cubicBezTo>
                      <a:pt x="1477759" y="4062109"/>
                      <a:pt x="1436460" y="3973428"/>
                      <a:pt x="1394715" y="3884836"/>
                    </a:cubicBezTo>
                    <a:cubicBezTo>
                      <a:pt x="1406846" y="3883054"/>
                      <a:pt x="1419601" y="3882608"/>
                      <a:pt x="1432714" y="3883945"/>
                    </a:cubicBezTo>
                    <a:cubicBezTo>
                      <a:pt x="1445023" y="3882965"/>
                      <a:pt x="1458046" y="3887599"/>
                      <a:pt x="1470623" y="3889917"/>
                    </a:cubicBezTo>
                    <a:cubicBezTo>
                      <a:pt x="1473745" y="3897849"/>
                      <a:pt x="1479275" y="3905424"/>
                      <a:pt x="1487838" y="3911842"/>
                    </a:cubicBezTo>
                    <a:cubicBezTo>
                      <a:pt x="1540555" y="3946690"/>
                      <a:pt x="1587206" y="3869863"/>
                      <a:pt x="1536630" y="3834837"/>
                    </a:cubicBezTo>
                    <a:cubicBezTo>
                      <a:pt x="1510138" y="3818259"/>
                      <a:pt x="1485252" y="3829667"/>
                      <a:pt x="1473834" y="3849453"/>
                    </a:cubicBezTo>
                    <a:cubicBezTo>
                      <a:pt x="1441901" y="3835817"/>
                      <a:pt x="1406400" y="3832341"/>
                      <a:pt x="1372237" y="3837510"/>
                    </a:cubicBezTo>
                    <a:cubicBezTo>
                      <a:pt x="1326032" y="3739917"/>
                      <a:pt x="1279291" y="3642502"/>
                      <a:pt x="1232284" y="3545265"/>
                    </a:cubicBezTo>
                    <a:cubicBezTo>
                      <a:pt x="1248161" y="3545711"/>
                      <a:pt x="1264752" y="3548028"/>
                      <a:pt x="1281967" y="3552039"/>
                    </a:cubicBezTo>
                    <a:cubicBezTo>
                      <a:pt x="1289638" y="3553910"/>
                      <a:pt x="1298558" y="3559080"/>
                      <a:pt x="1307389" y="3562021"/>
                    </a:cubicBezTo>
                    <a:cubicBezTo>
                      <a:pt x="1313276" y="3574855"/>
                      <a:pt x="1326210" y="3584035"/>
                      <a:pt x="1346101" y="3581272"/>
                    </a:cubicBezTo>
                    <a:cubicBezTo>
                      <a:pt x="1393644" y="3580203"/>
                      <a:pt x="1390968" y="3501415"/>
                      <a:pt x="1342712" y="3505158"/>
                    </a:cubicBezTo>
                    <a:cubicBezTo>
                      <a:pt x="1328529" y="3505158"/>
                      <a:pt x="1318271" y="3511130"/>
                      <a:pt x="1311849" y="3519597"/>
                    </a:cubicBezTo>
                    <a:cubicBezTo>
                      <a:pt x="1280897" y="3500078"/>
                      <a:pt x="1244236" y="3493305"/>
                      <a:pt x="1207665" y="3494463"/>
                    </a:cubicBezTo>
                    <a:cubicBezTo>
                      <a:pt x="1149418" y="3374232"/>
                      <a:pt x="1090636" y="3254268"/>
                      <a:pt x="1031853" y="3134304"/>
                    </a:cubicBezTo>
                    <a:cubicBezTo>
                      <a:pt x="1049069" y="3132254"/>
                      <a:pt x="1066552" y="3132789"/>
                      <a:pt x="1083500" y="3136176"/>
                    </a:cubicBezTo>
                    <a:cubicBezTo>
                      <a:pt x="1087692" y="3136710"/>
                      <a:pt x="1091974" y="3137958"/>
                      <a:pt x="1096344" y="3139028"/>
                    </a:cubicBezTo>
                    <a:cubicBezTo>
                      <a:pt x="1097771" y="3141434"/>
                      <a:pt x="1099377" y="3143662"/>
                      <a:pt x="1101161" y="3145801"/>
                    </a:cubicBezTo>
                    <a:cubicBezTo>
                      <a:pt x="1104907" y="3160418"/>
                      <a:pt x="1115611" y="3174233"/>
                      <a:pt x="1129972" y="3179937"/>
                    </a:cubicBezTo>
                    <a:cubicBezTo>
                      <a:pt x="1170201" y="3197495"/>
                      <a:pt x="1206594" y="3149099"/>
                      <a:pt x="1190449" y="3112379"/>
                    </a:cubicBezTo>
                    <a:cubicBezTo>
                      <a:pt x="1186703" y="3102753"/>
                      <a:pt x="1179924" y="3093662"/>
                      <a:pt x="1170379" y="3089117"/>
                    </a:cubicBezTo>
                    <a:cubicBezTo>
                      <a:pt x="1162352" y="3078867"/>
                      <a:pt x="1151380" y="3071292"/>
                      <a:pt x="1138268" y="3069687"/>
                    </a:cubicBezTo>
                    <a:cubicBezTo>
                      <a:pt x="1118376" y="3067014"/>
                      <a:pt x="1103034" y="3078600"/>
                      <a:pt x="1095631" y="3094375"/>
                    </a:cubicBezTo>
                    <a:cubicBezTo>
                      <a:pt x="1067533" y="3084393"/>
                      <a:pt x="1037562" y="3081809"/>
                      <a:pt x="1008037" y="3085374"/>
                    </a:cubicBezTo>
                    <a:cubicBezTo>
                      <a:pt x="956570" y="2980561"/>
                      <a:pt x="905013" y="2875749"/>
                      <a:pt x="853634" y="2770847"/>
                    </a:cubicBezTo>
                    <a:cubicBezTo>
                      <a:pt x="865141" y="2769421"/>
                      <a:pt x="876647" y="2768975"/>
                      <a:pt x="888065" y="2769332"/>
                    </a:cubicBezTo>
                    <a:cubicBezTo>
                      <a:pt x="896717" y="2769688"/>
                      <a:pt x="905280" y="2771025"/>
                      <a:pt x="913665" y="2773075"/>
                    </a:cubicBezTo>
                    <a:cubicBezTo>
                      <a:pt x="917144" y="2796426"/>
                      <a:pt x="934002" y="2816925"/>
                      <a:pt x="963438" y="2812915"/>
                    </a:cubicBezTo>
                    <a:cubicBezTo>
                      <a:pt x="1021328" y="2800348"/>
                      <a:pt x="1017849" y="2724145"/>
                      <a:pt x="958354" y="2714787"/>
                    </a:cubicBezTo>
                    <a:cubicBezTo>
                      <a:pt x="943279" y="2714341"/>
                      <a:pt x="932129" y="2720134"/>
                      <a:pt x="924636" y="2729225"/>
                    </a:cubicBezTo>
                    <a:cubicBezTo>
                      <a:pt x="894576" y="2717995"/>
                      <a:pt x="861394" y="2716391"/>
                      <a:pt x="829193" y="2720936"/>
                    </a:cubicBezTo>
                    <a:cubicBezTo>
                      <a:pt x="798509" y="2658191"/>
                      <a:pt x="767914" y="2595447"/>
                      <a:pt x="737319" y="2532612"/>
                    </a:cubicBezTo>
                    <a:cubicBezTo>
                      <a:pt x="695127" y="2447408"/>
                      <a:pt x="653026" y="2362114"/>
                      <a:pt x="611013" y="2276820"/>
                    </a:cubicBezTo>
                    <a:cubicBezTo>
                      <a:pt x="636345" y="2271205"/>
                      <a:pt x="662837" y="2272096"/>
                      <a:pt x="687456" y="2281544"/>
                    </a:cubicBezTo>
                    <a:cubicBezTo>
                      <a:pt x="689062" y="2282346"/>
                      <a:pt x="690667" y="2283059"/>
                      <a:pt x="692273" y="2283950"/>
                    </a:cubicBezTo>
                    <a:cubicBezTo>
                      <a:pt x="681480" y="2309797"/>
                      <a:pt x="690578" y="2344912"/>
                      <a:pt x="727328" y="2350617"/>
                    </a:cubicBezTo>
                    <a:cubicBezTo>
                      <a:pt x="779688" y="2357479"/>
                      <a:pt x="799579" y="2270670"/>
                      <a:pt x="746506" y="2257569"/>
                    </a:cubicBezTo>
                    <a:cubicBezTo>
                      <a:pt x="736159" y="2254806"/>
                      <a:pt x="726971" y="2255251"/>
                      <a:pt x="719033" y="2257925"/>
                    </a:cubicBezTo>
                    <a:cubicBezTo>
                      <a:pt x="685048" y="2228157"/>
                      <a:pt x="634561" y="2221918"/>
                      <a:pt x="588356" y="2230831"/>
                    </a:cubicBezTo>
                    <a:cubicBezTo>
                      <a:pt x="529217" y="2111134"/>
                      <a:pt x="470078" y="1991527"/>
                      <a:pt x="410404" y="1872098"/>
                    </a:cubicBezTo>
                    <a:cubicBezTo>
                      <a:pt x="424944" y="1869156"/>
                      <a:pt x="440018" y="1867909"/>
                      <a:pt x="454825" y="1868087"/>
                    </a:cubicBezTo>
                    <a:cubicBezTo>
                      <a:pt x="463389" y="1887160"/>
                      <a:pt x="481496" y="1901420"/>
                      <a:pt x="504331" y="1898568"/>
                    </a:cubicBezTo>
                    <a:cubicBezTo>
                      <a:pt x="537067" y="1894379"/>
                      <a:pt x="552052" y="1858907"/>
                      <a:pt x="548038" y="1829228"/>
                    </a:cubicBezTo>
                    <a:cubicBezTo>
                      <a:pt x="545898" y="1810690"/>
                      <a:pt x="529663" y="1799281"/>
                      <a:pt x="515124" y="1790012"/>
                    </a:cubicBezTo>
                    <a:cubicBezTo>
                      <a:pt x="491843" y="1777713"/>
                      <a:pt x="468205" y="1796162"/>
                      <a:pt x="457234" y="1816304"/>
                    </a:cubicBezTo>
                    <a:cubicBezTo>
                      <a:pt x="455807" y="1818622"/>
                      <a:pt x="454469" y="1821028"/>
                      <a:pt x="453487" y="1823524"/>
                    </a:cubicBezTo>
                    <a:cubicBezTo>
                      <a:pt x="429315" y="1819067"/>
                      <a:pt x="406658" y="1819157"/>
                      <a:pt x="385875" y="1822989"/>
                    </a:cubicBezTo>
                    <a:cubicBezTo>
                      <a:pt x="362505" y="1776287"/>
                      <a:pt x="339045" y="1729674"/>
                      <a:pt x="315497" y="1683150"/>
                    </a:cubicBezTo>
                    <a:cubicBezTo>
                      <a:pt x="287131" y="1628159"/>
                      <a:pt x="259301" y="1572990"/>
                      <a:pt x="231204" y="1517731"/>
                    </a:cubicBezTo>
                    <a:cubicBezTo>
                      <a:pt x="254663" y="1513543"/>
                      <a:pt x="278658" y="1513988"/>
                      <a:pt x="301671" y="1521118"/>
                    </a:cubicBezTo>
                    <a:cubicBezTo>
                      <a:pt x="308718" y="1540459"/>
                      <a:pt x="325130" y="1556145"/>
                      <a:pt x="347252" y="1554362"/>
                    </a:cubicBezTo>
                    <a:cubicBezTo>
                      <a:pt x="364289" y="1554273"/>
                      <a:pt x="377044" y="1542241"/>
                      <a:pt x="385250" y="1528427"/>
                    </a:cubicBezTo>
                    <a:cubicBezTo>
                      <a:pt x="414775" y="1484844"/>
                      <a:pt x="373298" y="1446609"/>
                      <a:pt x="327539" y="1457928"/>
                    </a:cubicBezTo>
                    <a:cubicBezTo>
                      <a:pt x="316835" y="1460869"/>
                      <a:pt x="309164" y="1466929"/>
                      <a:pt x="304347" y="1474683"/>
                    </a:cubicBezTo>
                    <a:cubicBezTo>
                      <a:pt x="279014" y="1465325"/>
                      <a:pt x="249400" y="1460869"/>
                      <a:pt x="237180" y="1463543"/>
                    </a:cubicBezTo>
                    <a:cubicBezTo>
                      <a:pt x="226655" y="1464434"/>
                      <a:pt x="216218" y="1465949"/>
                      <a:pt x="205960" y="1468088"/>
                    </a:cubicBezTo>
                    <a:cubicBezTo>
                      <a:pt x="163234" y="1384399"/>
                      <a:pt x="119794" y="1301155"/>
                      <a:pt x="73500" y="1219515"/>
                    </a:cubicBezTo>
                    <a:cubicBezTo>
                      <a:pt x="83847" y="1216128"/>
                      <a:pt x="94640" y="1214346"/>
                      <a:pt x="105790" y="1215059"/>
                    </a:cubicBezTo>
                    <a:cubicBezTo>
                      <a:pt x="108198" y="1215148"/>
                      <a:pt x="110874" y="1215504"/>
                      <a:pt x="113729" y="1216128"/>
                    </a:cubicBezTo>
                    <a:cubicBezTo>
                      <a:pt x="117118" y="1227002"/>
                      <a:pt x="125235" y="1236716"/>
                      <a:pt x="139418" y="1241975"/>
                    </a:cubicBezTo>
                    <a:cubicBezTo>
                      <a:pt x="185088" y="1260067"/>
                      <a:pt x="220143" y="1186360"/>
                      <a:pt x="168318" y="1171476"/>
                    </a:cubicBezTo>
                    <a:cubicBezTo>
                      <a:pt x="148516" y="1159087"/>
                      <a:pt x="131747" y="1163989"/>
                      <a:pt x="121757" y="1175843"/>
                    </a:cubicBezTo>
                    <a:cubicBezTo>
                      <a:pt x="109804" y="1170406"/>
                      <a:pt x="95354" y="1168267"/>
                      <a:pt x="84382" y="1168802"/>
                    </a:cubicBezTo>
                    <a:cubicBezTo>
                      <a:pt x="71984" y="1169693"/>
                      <a:pt x="59853" y="1172011"/>
                      <a:pt x="48078" y="1175576"/>
                    </a:cubicBezTo>
                    <a:cubicBezTo>
                      <a:pt x="32468" y="1148838"/>
                      <a:pt x="16502" y="1122278"/>
                      <a:pt x="0" y="1095986"/>
                    </a:cubicBezTo>
                    <a:cubicBezTo>
                      <a:pt x="35769" y="1084934"/>
                      <a:pt x="63153" y="1056503"/>
                      <a:pt x="94818" y="1036360"/>
                    </a:cubicBezTo>
                    <a:cubicBezTo>
                      <a:pt x="153779" y="997947"/>
                      <a:pt x="213721" y="947412"/>
                      <a:pt x="276071" y="911940"/>
                    </a:cubicBezTo>
                    <a:cubicBezTo>
                      <a:pt x="382842" y="866575"/>
                      <a:pt x="478552" y="811584"/>
                      <a:pt x="584788" y="762743"/>
                    </a:cubicBezTo>
                    <a:cubicBezTo>
                      <a:pt x="741243" y="696611"/>
                      <a:pt x="896717" y="628251"/>
                      <a:pt x="1053172" y="562030"/>
                    </a:cubicBezTo>
                    <a:cubicBezTo>
                      <a:pt x="1284465" y="462120"/>
                      <a:pt x="1511119" y="357396"/>
                      <a:pt x="1734384" y="240106"/>
                    </a:cubicBezTo>
                    <a:cubicBezTo>
                      <a:pt x="1893783" y="168627"/>
                      <a:pt x="2051308" y="92067"/>
                      <a:pt x="2199914" y="0"/>
                    </a:cubicBezTo>
                    <a:cubicBezTo>
                      <a:pt x="2278855" y="177985"/>
                      <a:pt x="2378579" y="345810"/>
                      <a:pt x="2471168" y="516754"/>
                    </a:cubicBezTo>
                    <a:cubicBezTo>
                      <a:pt x="2525936" y="627360"/>
                      <a:pt x="2579545" y="738679"/>
                      <a:pt x="2636810" y="848037"/>
                    </a:cubicBezTo>
                    <a:cubicBezTo>
                      <a:pt x="2750004" y="1060425"/>
                      <a:pt x="2866141" y="1264256"/>
                      <a:pt x="2970771" y="1482705"/>
                    </a:cubicBezTo>
                    <a:cubicBezTo>
                      <a:pt x="3065144" y="1670227"/>
                      <a:pt x="3163084" y="1852312"/>
                      <a:pt x="3256564" y="2040903"/>
                    </a:cubicBezTo>
                    <a:cubicBezTo>
                      <a:pt x="3402316" y="2339654"/>
                      <a:pt x="3571794" y="2626284"/>
                      <a:pt x="3709874" y="29292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1250147" y="2264125"/>
                <a:ext cx="2574370" cy="3027797"/>
              </a:xfrm>
              <a:custGeom>
                <a:avLst/>
                <a:gdLst/>
                <a:ahLst/>
                <a:cxnLst/>
                <a:rect l="l" t="t" r="r" b="b"/>
                <a:pathLst>
                  <a:path w="2574370" h="3027797" extrusionOk="0">
                    <a:moveTo>
                      <a:pt x="2099922" y="1927801"/>
                    </a:moveTo>
                    <a:cubicBezTo>
                      <a:pt x="2114996" y="1921028"/>
                      <a:pt x="2122132" y="1903114"/>
                      <a:pt x="2115442" y="1887873"/>
                    </a:cubicBezTo>
                    <a:cubicBezTo>
                      <a:pt x="2108396" y="1871652"/>
                      <a:pt x="2088058" y="1865146"/>
                      <a:pt x="2072627" y="1873613"/>
                    </a:cubicBezTo>
                    <a:cubicBezTo>
                      <a:pt x="2040783" y="1887962"/>
                      <a:pt x="2009742" y="1904005"/>
                      <a:pt x="1977630" y="1917819"/>
                    </a:cubicBezTo>
                    <a:cubicBezTo>
                      <a:pt x="1752581" y="2011491"/>
                      <a:pt x="1516114" y="2084218"/>
                      <a:pt x="1304624" y="2208549"/>
                    </a:cubicBezTo>
                    <a:cubicBezTo>
                      <a:pt x="1287141" y="2217194"/>
                      <a:pt x="1272155" y="2243130"/>
                      <a:pt x="1301323" y="2245626"/>
                    </a:cubicBezTo>
                    <a:cubicBezTo>
                      <a:pt x="1345923" y="2240278"/>
                      <a:pt x="1385706" y="2214521"/>
                      <a:pt x="1426916" y="2197854"/>
                    </a:cubicBezTo>
                    <a:cubicBezTo>
                      <a:pt x="1614322" y="2110332"/>
                      <a:pt x="1812434" y="2052667"/>
                      <a:pt x="2002962" y="1972365"/>
                    </a:cubicBezTo>
                    <a:cubicBezTo>
                      <a:pt x="2035609" y="1958372"/>
                      <a:pt x="2067364" y="1942151"/>
                      <a:pt x="2099922" y="1927801"/>
                    </a:cubicBezTo>
                    <a:close/>
                    <a:moveTo>
                      <a:pt x="2196613" y="2175573"/>
                    </a:moveTo>
                    <a:cubicBezTo>
                      <a:pt x="2211777" y="2169066"/>
                      <a:pt x="2218645" y="2150706"/>
                      <a:pt x="2212045" y="2135733"/>
                    </a:cubicBezTo>
                    <a:cubicBezTo>
                      <a:pt x="2189656" y="2095092"/>
                      <a:pt x="2143986" y="2137427"/>
                      <a:pt x="2112766" y="2144467"/>
                    </a:cubicBezTo>
                    <a:cubicBezTo>
                      <a:pt x="2046670" y="2171740"/>
                      <a:pt x="1980038" y="2197854"/>
                      <a:pt x="1913585" y="2224414"/>
                    </a:cubicBezTo>
                    <a:cubicBezTo>
                      <a:pt x="1748656" y="2299726"/>
                      <a:pt x="1591042" y="2390545"/>
                      <a:pt x="1428699" y="2471115"/>
                    </a:cubicBezTo>
                    <a:cubicBezTo>
                      <a:pt x="1419155" y="2475928"/>
                      <a:pt x="1408897" y="2480830"/>
                      <a:pt x="1401583" y="2488851"/>
                    </a:cubicBezTo>
                    <a:cubicBezTo>
                      <a:pt x="1391682" y="2503646"/>
                      <a:pt x="1409879" y="2509261"/>
                      <a:pt x="1421385" y="2505429"/>
                    </a:cubicBezTo>
                    <a:cubicBezTo>
                      <a:pt x="1484271" y="2490367"/>
                      <a:pt x="1542607" y="2460598"/>
                      <a:pt x="1601032" y="2433682"/>
                    </a:cubicBezTo>
                    <a:cubicBezTo>
                      <a:pt x="1700578" y="2386445"/>
                      <a:pt x="1800748" y="2340278"/>
                      <a:pt x="1899759" y="2291972"/>
                    </a:cubicBezTo>
                    <a:cubicBezTo>
                      <a:pt x="1998057" y="2251597"/>
                      <a:pt x="2098494" y="2216660"/>
                      <a:pt x="2196613" y="2175573"/>
                    </a:cubicBezTo>
                    <a:close/>
                    <a:moveTo>
                      <a:pt x="2555639" y="2396338"/>
                    </a:moveTo>
                    <a:cubicBezTo>
                      <a:pt x="2560545" y="2408281"/>
                      <a:pt x="2564470" y="2427711"/>
                      <a:pt x="2574371" y="2440189"/>
                    </a:cubicBezTo>
                    <a:cubicBezTo>
                      <a:pt x="2439770" y="2496249"/>
                      <a:pt x="2308023" y="2559707"/>
                      <a:pt x="2174225" y="2617728"/>
                    </a:cubicBezTo>
                    <a:cubicBezTo>
                      <a:pt x="1969780" y="2708102"/>
                      <a:pt x="1762571" y="2793040"/>
                      <a:pt x="1563568" y="2894911"/>
                    </a:cubicBezTo>
                    <a:cubicBezTo>
                      <a:pt x="1483378" y="2939474"/>
                      <a:pt x="1399710" y="2979135"/>
                      <a:pt x="1321928" y="3027798"/>
                    </a:cubicBezTo>
                    <a:cubicBezTo>
                      <a:pt x="1319252" y="3019420"/>
                      <a:pt x="1314525" y="3011399"/>
                      <a:pt x="1311046" y="3003288"/>
                    </a:cubicBezTo>
                    <a:cubicBezTo>
                      <a:pt x="1295169" y="2970223"/>
                      <a:pt x="1278667" y="2937602"/>
                      <a:pt x="1263503" y="2904180"/>
                    </a:cubicBezTo>
                    <a:cubicBezTo>
                      <a:pt x="1205881" y="2775571"/>
                      <a:pt x="1150310" y="2645892"/>
                      <a:pt x="1090279" y="2518352"/>
                    </a:cubicBezTo>
                    <a:cubicBezTo>
                      <a:pt x="1019633" y="2354717"/>
                      <a:pt x="932307" y="2199369"/>
                      <a:pt x="848817" y="2042061"/>
                    </a:cubicBezTo>
                    <a:cubicBezTo>
                      <a:pt x="739102" y="1821028"/>
                      <a:pt x="615562" y="1607838"/>
                      <a:pt x="484350" y="1398926"/>
                    </a:cubicBezTo>
                    <a:cubicBezTo>
                      <a:pt x="327538" y="1156681"/>
                      <a:pt x="193027" y="901156"/>
                      <a:pt x="30149" y="662832"/>
                    </a:cubicBezTo>
                    <a:cubicBezTo>
                      <a:pt x="18286" y="644116"/>
                      <a:pt x="8206" y="629855"/>
                      <a:pt x="0" y="619517"/>
                    </a:cubicBezTo>
                    <a:cubicBezTo>
                      <a:pt x="27027" y="613456"/>
                      <a:pt x="53698" y="603474"/>
                      <a:pt x="80457" y="596611"/>
                    </a:cubicBezTo>
                    <a:cubicBezTo>
                      <a:pt x="185801" y="563011"/>
                      <a:pt x="286150" y="516041"/>
                      <a:pt x="385696" y="468537"/>
                    </a:cubicBezTo>
                    <a:cubicBezTo>
                      <a:pt x="486134" y="420587"/>
                      <a:pt x="588535" y="377004"/>
                      <a:pt x="689508" y="330124"/>
                    </a:cubicBezTo>
                    <a:cubicBezTo>
                      <a:pt x="772284" y="291086"/>
                      <a:pt x="852385" y="246167"/>
                      <a:pt x="936767" y="210695"/>
                    </a:cubicBezTo>
                    <a:cubicBezTo>
                      <a:pt x="1116414" y="143048"/>
                      <a:pt x="1297131" y="76114"/>
                      <a:pt x="1474637" y="2228"/>
                    </a:cubicBezTo>
                    <a:cubicBezTo>
                      <a:pt x="1476153" y="1515"/>
                      <a:pt x="1477491" y="802"/>
                      <a:pt x="1478740" y="0"/>
                    </a:cubicBezTo>
                    <a:cubicBezTo>
                      <a:pt x="1515758" y="148128"/>
                      <a:pt x="1579981" y="289304"/>
                      <a:pt x="1647683" y="425756"/>
                    </a:cubicBezTo>
                    <a:cubicBezTo>
                      <a:pt x="1718775" y="585025"/>
                      <a:pt x="1800927" y="739302"/>
                      <a:pt x="1870413" y="899373"/>
                    </a:cubicBezTo>
                    <a:cubicBezTo>
                      <a:pt x="2005460" y="1212920"/>
                      <a:pt x="2157901" y="1518534"/>
                      <a:pt x="2296249" y="1830565"/>
                    </a:cubicBezTo>
                    <a:cubicBezTo>
                      <a:pt x="2353871" y="1959085"/>
                      <a:pt x="2410958" y="2087872"/>
                      <a:pt x="2470543" y="2215412"/>
                    </a:cubicBezTo>
                    <a:cubicBezTo>
                      <a:pt x="2502922" y="2273612"/>
                      <a:pt x="2534410" y="2331989"/>
                      <a:pt x="2555639" y="23963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1098152" y="2065909"/>
                <a:ext cx="2961048" cy="3402039"/>
              </a:xfrm>
              <a:custGeom>
                <a:avLst/>
                <a:gdLst/>
                <a:ahLst/>
                <a:cxnLst/>
                <a:rect l="l" t="t" r="r" b="b"/>
                <a:pathLst>
                  <a:path w="2961048" h="3402039" extrusionOk="0">
                    <a:moveTo>
                      <a:pt x="2786575" y="2678869"/>
                    </a:moveTo>
                    <a:cubicBezTo>
                      <a:pt x="2821898" y="2667639"/>
                      <a:pt x="2810124" y="2619689"/>
                      <a:pt x="2778904" y="2619422"/>
                    </a:cubicBezTo>
                    <a:cubicBezTo>
                      <a:pt x="2778993" y="2616302"/>
                      <a:pt x="2778547" y="2613272"/>
                      <a:pt x="2777655" y="2610242"/>
                    </a:cubicBezTo>
                    <a:cubicBezTo>
                      <a:pt x="2753215" y="2535108"/>
                      <a:pt x="2720925" y="2461668"/>
                      <a:pt x="2680339" y="2393308"/>
                    </a:cubicBezTo>
                    <a:cubicBezTo>
                      <a:pt x="2631637" y="2291348"/>
                      <a:pt x="2587305" y="2187337"/>
                      <a:pt x="2539583" y="2084931"/>
                    </a:cubicBezTo>
                    <a:cubicBezTo>
                      <a:pt x="2426657" y="1825574"/>
                      <a:pt x="2302938" y="1571118"/>
                      <a:pt x="2184036" y="1314613"/>
                    </a:cubicBezTo>
                    <a:cubicBezTo>
                      <a:pt x="2112588" y="1156859"/>
                      <a:pt x="2046046" y="996610"/>
                      <a:pt x="1966212" y="842867"/>
                    </a:cubicBezTo>
                    <a:cubicBezTo>
                      <a:pt x="1882811" y="670497"/>
                      <a:pt x="1792096" y="501692"/>
                      <a:pt x="1714761" y="326470"/>
                    </a:cubicBezTo>
                    <a:cubicBezTo>
                      <a:pt x="1709676" y="318894"/>
                      <a:pt x="1667664" y="209090"/>
                      <a:pt x="1643937" y="180124"/>
                    </a:cubicBezTo>
                    <a:cubicBezTo>
                      <a:pt x="1648575" y="159090"/>
                      <a:pt x="1628327" y="134224"/>
                      <a:pt x="1602102" y="145008"/>
                    </a:cubicBezTo>
                    <a:cubicBezTo>
                      <a:pt x="1494439" y="190730"/>
                      <a:pt x="1384814" y="231728"/>
                      <a:pt x="1276348" y="275311"/>
                    </a:cubicBezTo>
                    <a:cubicBezTo>
                      <a:pt x="1209627" y="302138"/>
                      <a:pt x="1141479" y="324509"/>
                      <a:pt x="1074669" y="351336"/>
                    </a:cubicBezTo>
                    <a:cubicBezTo>
                      <a:pt x="989127" y="386808"/>
                      <a:pt x="908402" y="432708"/>
                      <a:pt x="825090" y="472904"/>
                    </a:cubicBezTo>
                    <a:cubicBezTo>
                      <a:pt x="690400" y="536273"/>
                      <a:pt x="554104" y="596344"/>
                      <a:pt x="422357" y="665862"/>
                    </a:cubicBezTo>
                    <a:cubicBezTo>
                      <a:pt x="332534" y="714615"/>
                      <a:pt x="232988" y="743848"/>
                      <a:pt x="143075" y="791174"/>
                    </a:cubicBezTo>
                    <a:cubicBezTo>
                      <a:pt x="140667" y="792778"/>
                      <a:pt x="137366" y="795452"/>
                      <a:pt x="134334" y="798572"/>
                    </a:cubicBezTo>
                    <a:cubicBezTo>
                      <a:pt x="111231" y="780122"/>
                      <a:pt x="121667" y="827538"/>
                      <a:pt x="155385" y="886717"/>
                    </a:cubicBezTo>
                    <a:cubicBezTo>
                      <a:pt x="260639" y="1076022"/>
                      <a:pt x="366340" y="1265058"/>
                      <a:pt x="475966" y="1451867"/>
                    </a:cubicBezTo>
                    <a:cubicBezTo>
                      <a:pt x="595671" y="1650351"/>
                      <a:pt x="722958" y="1844468"/>
                      <a:pt x="833297" y="2048389"/>
                    </a:cubicBezTo>
                    <a:cubicBezTo>
                      <a:pt x="933110" y="2248478"/>
                      <a:pt x="1043806" y="2438673"/>
                      <a:pt x="1140944" y="2640812"/>
                    </a:cubicBezTo>
                    <a:cubicBezTo>
                      <a:pt x="1189557" y="2747853"/>
                      <a:pt x="1239865" y="2854180"/>
                      <a:pt x="1286873" y="2961934"/>
                    </a:cubicBezTo>
                    <a:cubicBezTo>
                      <a:pt x="1324604" y="3047852"/>
                      <a:pt x="1361711" y="3134126"/>
                      <a:pt x="1403813" y="3217994"/>
                    </a:cubicBezTo>
                    <a:cubicBezTo>
                      <a:pt x="1412287" y="3233145"/>
                      <a:pt x="1415676" y="3252485"/>
                      <a:pt x="1430573" y="3262913"/>
                    </a:cubicBezTo>
                    <a:cubicBezTo>
                      <a:pt x="1439493" y="3269687"/>
                      <a:pt x="1450999" y="3269598"/>
                      <a:pt x="1460098" y="3264963"/>
                    </a:cubicBezTo>
                    <a:cubicBezTo>
                      <a:pt x="1467323" y="3267459"/>
                      <a:pt x="1477402" y="3266657"/>
                      <a:pt x="1486947" y="3261487"/>
                    </a:cubicBezTo>
                    <a:lnTo>
                      <a:pt x="1484449" y="3262378"/>
                    </a:lnTo>
                    <a:cubicBezTo>
                      <a:pt x="1593182" y="3218528"/>
                      <a:pt x="1694066" y="3157655"/>
                      <a:pt x="1800392" y="3108547"/>
                    </a:cubicBezTo>
                    <a:cubicBezTo>
                      <a:pt x="2127306" y="2961577"/>
                      <a:pt x="2458323" y="2823431"/>
                      <a:pt x="2786575" y="2678869"/>
                    </a:cubicBezTo>
                    <a:close/>
                    <a:moveTo>
                      <a:pt x="2911632" y="2659083"/>
                    </a:moveTo>
                    <a:cubicBezTo>
                      <a:pt x="2927064" y="2693396"/>
                      <a:pt x="2943744" y="2727086"/>
                      <a:pt x="2961048" y="2760419"/>
                    </a:cubicBezTo>
                    <a:cubicBezTo>
                      <a:pt x="2891562" y="2800972"/>
                      <a:pt x="2819579" y="2820223"/>
                      <a:pt x="2744473" y="2852130"/>
                    </a:cubicBezTo>
                    <a:cubicBezTo>
                      <a:pt x="2562062" y="2932522"/>
                      <a:pt x="2379204" y="3011577"/>
                      <a:pt x="2195275" y="3088315"/>
                    </a:cubicBezTo>
                    <a:cubicBezTo>
                      <a:pt x="2118029" y="3123252"/>
                      <a:pt x="2036680" y="3147138"/>
                      <a:pt x="1957560" y="3177352"/>
                    </a:cubicBezTo>
                    <a:cubicBezTo>
                      <a:pt x="1865328" y="3215854"/>
                      <a:pt x="1773721" y="3255516"/>
                      <a:pt x="1679438" y="3289027"/>
                    </a:cubicBezTo>
                    <a:cubicBezTo>
                      <a:pt x="1588544" y="3327619"/>
                      <a:pt x="1498364" y="3367280"/>
                      <a:pt x="1405865" y="3402039"/>
                    </a:cubicBezTo>
                    <a:cubicBezTo>
                      <a:pt x="1385884" y="3363180"/>
                      <a:pt x="1365012" y="3324678"/>
                      <a:pt x="1344585" y="3286086"/>
                    </a:cubicBezTo>
                    <a:cubicBezTo>
                      <a:pt x="1277953" y="3155516"/>
                      <a:pt x="1212838" y="3019509"/>
                      <a:pt x="1153075" y="2885107"/>
                    </a:cubicBezTo>
                    <a:cubicBezTo>
                      <a:pt x="911167" y="2357034"/>
                      <a:pt x="621895" y="1852222"/>
                      <a:pt x="341900" y="1343757"/>
                    </a:cubicBezTo>
                    <a:cubicBezTo>
                      <a:pt x="241016" y="1151601"/>
                      <a:pt x="117653" y="972100"/>
                      <a:pt x="23281" y="776468"/>
                    </a:cubicBezTo>
                    <a:cubicBezTo>
                      <a:pt x="14985" y="762654"/>
                      <a:pt x="9455" y="745096"/>
                      <a:pt x="0" y="731370"/>
                    </a:cubicBezTo>
                    <a:cubicBezTo>
                      <a:pt x="43529" y="736005"/>
                      <a:pt x="172868" y="668893"/>
                      <a:pt x="196595" y="660604"/>
                    </a:cubicBezTo>
                    <a:cubicBezTo>
                      <a:pt x="370711" y="590996"/>
                      <a:pt x="522884" y="478608"/>
                      <a:pt x="695663" y="406327"/>
                    </a:cubicBezTo>
                    <a:cubicBezTo>
                      <a:pt x="879323" y="322637"/>
                      <a:pt x="1072082" y="261497"/>
                      <a:pt x="1256724" y="179857"/>
                    </a:cubicBezTo>
                    <a:cubicBezTo>
                      <a:pt x="1366260" y="132620"/>
                      <a:pt x="1475172" y="83600"/>
                      <a:pt x="1585333" y="37968"/>
                    </a:cubicBezTo>
                    <a:cubicBezTo>
                      <a:pt x="1614858" y="23529"/>
                      <a:pt x="1649199" y="16934"/>
                      <a:pt x="1677297" y="0"/>
                    </a:cubicBezTo>
                    <a:cubicBezTo>
                      <a:pt x="1681579" y="15864"/>
                      <a:pt x="1689071" y="33868"/>
                      <a:pt x="1693264" y="45098"/>
                    </a:cubicBezTo>
                    <a:cubicBezTo>
                      <a:pt x="1718953" y="111051"/>
                      <a:pt x="1747051" y="175935"/>
                      <a:pt x="1777378" y="239928"/>
                    </a:cubicBezTo>
                    <a:cubicBezTo>
                      <a:pt x="1917867" y="525310"/>
                      <a:pt x="2052646" y="813456"/>
                      <a:pt x="2185196" y="1102581"/>
                    </a:cubicBezTo>
                    <a:cubicBezTo>
                      <a:pt x="2381166" y="1500441"/>
                      <a:pt x="2543776" y="1913363"/>
                      <a:pt x="2730648" y="2315412"/>
                    </a:cubicBezTo>
                    <a:cubicBezTo>
                      <a:pt x="2770073" y="2399458"/>
                      <a:pt x="2806645" y="2485108"/>
                      <a:pt x="2847855" y="2568352"/>
                    </a:cubicBezTo>
                    <a:cubicBezTo>
                      <a:pt x="2859807" y="2592594"/>
                      <a:pt x="2871582" y="2616748"/>
                      <a:pt x="2883445" y="2640990"/>
                    </a:cubicBezTo>
                    <a:cubicBezTo>
                      <a:pt x="2887102" y="2648298"/>
                      <a:pt x="2892633" y="2654003"/>
                      <a:pt x="2900304" y="2657033"/>
                    </a:cubicBezTo>
                    <a:cubicBezTo>
                      <a:pt x="2904050" y="2658459"/>
                      <a:pt x="2907886" y="2659172"/>
                      <a:pt x="2911632" y="2659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0967832" y="3602713"/>
                <a:ext cx="212204" cy="384045"/>
              </a:xfrm>
              <a:custGeom>
                <a:avLst/>
                <a:gdLst/>
                <a:ahLst/>
                <a:cxnLst/>
                <a:rect l="l" t="t" r="r" b="b"/>
                <a:pathLst>
                  <a:path w="212204" h="384045" extrusionOk="0">
                    <a:moveTo>
                      <a:pt x="212204" y="359446"/>
                    </a:moveTo>
                    <a:cubicBezTo>
                      <a:pt x="198111" y="366487"/>
                      <a:pt x="185177" y="374865"/>
                      <a:pt x="173492" y="384045"/>
                    </a:cubicBezTo>
                    <a:cubicBezTo>
                      <a:pt x="163858" y="364259"/>
                      <a:pt x="154225" y="344473"/>
                      <a:pt x="144770" y="324598"/>
                    </a:cubicBezTo>
                    <a:cubicBezTo>
                      <a:pt x="133888" y="301247"/>
                      <a:pt x="122827" y="278074"/>
                      <a:pt x="111766" y="254990"/>
                    </a:cubicBezTo>
                    <a:cubicBezTo>
                      <a:pt x="112837" y="243760"/>
                      <a:pt x="108288" y="231996"/>
                      <a:pt x="97762" y="226024"/>
                    </a:cubicBezTo>
                    <a:cubicBezTo>
                      <a:pt x="65918" y="160695"/>
                      <a:pt x="33271" y="96167"/>
                      <a:pt x="0" y="31818"/>
                    </a:cubicBezTo>
                    <a:cubicBezTo>
                      <a:pt x="10882" y="18449"/>
                      <a:pt x="23995" y="7932"/>
                      <a:pt x="38712" y="0"/>
                    </a:cubicBezTo>
                    <a:cubicBezTo>
                      <a:pt x="96602" y="119786"/>
                      <a:pt x="154403" y="239571"/>
                      <a:pt x="212204" y="3594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0780247" y="3244158"/>
                <a:ext cx="201946" cy="337699"/>
              </a:xfrm>
              <a:custGeom>
                <a:avLst/>
                <a:gdLst/>
                <a:ahLst/>
                <a:cxnLst/>
                <a:rect l="l" t="t" r="r" b="b"/>
                <a:pathLst>
                  <a:path w="201946" h="337699" extrusionOk="0">
                    <a:moveTo>
                      <a:pt x="201946" y="308377"/>
                    </a:moveTo>
                    <a:cubicBezTo>
                      <a:pt x="186515" y="316131"/>
                      <a:pt x="172422" y="326113"/>
                      <a:pt x="160112" y="337700"/>
                    </a:cubicBezTo>
                    <a:cubicBezTo>
                      <a:pt x="130052" y="280213"/>
                      <a:pt x="99546" y="222638"/>
                      <a:pt x="68683" y="164616"/>
                    </a:cubicBezTo>
                    <a:cubicBezTo>
                      <a:pt x="45581" y="120410"/>
                      <a:pt x="23192" y="74866"/>
                      <a:pt x="0" y="29679"/>
                    </a:cubicBezTo>
                    <a:cubicBezTo>
                      <a:pt x="3479" y="27005"/>
                      <a:pt x="7047" y="24510"/>
                      <a:pt x="10615" y="22282"/>
                    </a:cubicBezTo>
                    <a:cubicBezTo>
                      <a:pt x="23727" y="13636"/>
                      <a:pt x="37820" y="6061"/>
                      <a:pt x="52538" y="0"/>
                    </a:cubicBezTo>
                    <a:cubicBezTo>
                      <a:pt x="102311" y="102763"/>
                      <a:pt x="152173" y="205525"/>
                      <a:pt x="201946" y="3083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0618975" y="2946833"/>
                <a:ext cx="189280" cy="275845"/>
              </a:xfrm>
              <a:custGeom>
                <a:avLst/>
                <a:gdLst/>
                <a:ahLst/>
                <a:cxnLst/>
                <a:rect l="l" t="t" r="r" b="b"/>
                <a:pathLst>
                  <a:path w="189280" h="275845" extrusionOk="0">
                    <a:moveTo>
                      <a:pt x="189280" y="247058"/>
                    </a:moveTo>
                    <a:cubicBezTo>
                      <a:pt x="169835" y="254366"/>
                      <a:pt x="151281" y="264081"/>
                      <a:pt x="134334" y="275846"/>
                    </a:cubicBezTo>
                    <a:cubicBezTo>
                      <a:pt x="105879" y="223440"/>
                      <a:pt x="75106" y="172370"/>
                      <a:pt x="38980" y="125401"/>
                    </a:cubicBezTo>
                    <a:cubicBezTo>
                      <a:pt x="25689" y="109090"/>
                      <a:pt x="14093" y="90196"/>
                      <a:pt x="0" y="74064"/>
                    </a:cubicBezTo>
                    <a:cubicBezTo>
                      <a:pt x="13647" y="47861"/>
                      <a:pt x="34698" y="24688"/>
                      <a:pt x="57623" y="7397"/>
                    </a:cubicBezTo>
                    <a:cubicBezTo>
                      <a:pt x="61280" y="4813"/>
                      <a:pt x="65026" y="2317"/>
                      <a:pt x="68951" y="0"/>
                    </a:cubicBezTo>
                    <a:cubicBezTo>
                      <a:pt x="109090" y="82264"/>
                      <a:pt x="149230" y="164616"/>
                      <a:pt x="189280" y="2470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0625576" y="2829364"/>
                <a:ext cx="38979" cy="94919"/>
              </a:xfrm>
              <a:custGeom>
                <a:avLst/>
                <a:gdLst/>
                <a:ahLst/>
                <a:cxnLst/>
                <a:rect l="l" t="t" r="r" b="b"/>
                <a:pathLst>
                  <a:path w="38979" h="94919" extrusionOk="0">
                    <a:moveTo>
                      <a:pt x="6779" y="0"/>
                    </a:moveTo>
                    <a:cubicBezTo>
                      <a:pt x="16680" y="23797"/>
                      <a:pt x="27562" y="47504"/>
                      <a:pt x="38980" y="70321"/>
                    </a:cubicBezTo>
                    <a:cubicBezTo>
                      <a:pt x="25154" y="76916"/>
                      <a:pt x="12131" y="85205"/>
                      <a:pt x="0" y="94919"/>
                    </a:cubicBezTo>
                    <a:cubicBezTo>
                      <a:pt x="535" y="88502"/>
                      <a:pt x="714" y="82709"/>
                      <a:pt x="714" y="78253"/>
                    </a:cubicBezTo>
                    <a:cubicBezTo>
                      <a:pt x="1249" y="52941"/>
                      <a:pt x="5709" y="26203"/>
                      <a:pt x="6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1946166" y="4939875"/>
                <a:ext cx="2515817" cy="1110424"/>
              </a:xfrm>
              <a:custGeom>
                <a:avLst/>
                <a:gdLst/>
                <a:ahLst/>
                <a:cxnLst/>
                <a:rect l="l" t="t" r="r" b="b"/>
                <a:pathLst>
                  <a:path w="2515817" h="1110424" extrusionOk="0">
                    <a:moveTo>
                      <a:pt x="2512913" y="0"/>
                    </a:moveTo>
                    <a:cubicBezTo>
                      <a:pt x="2514786" y="32798"/>
                      <a:pt x="2517373" y="65686"/>
                      <a:pt x="2514608" y="98395"/>
                    </a:cubicBezTo>
                    <a:cubicBezTo>
                      <a:pt x="2303652" y="182442"/>
                      <a:pt x="2098049" y="279144"/>
                      <a:pt x="1887628" y="364526"/>
                    </a:cubicBezTo>
                    <a:cubicBezTo>
                      <a:pt x="1568207" y="497325"/>
                      <a:pt x="1250213" y="633421"/>
                      <a:pt x="931059" y="767021"/>
                    </a:cubicBezTo>
                    <a:cubicBezTo>
                      <a:pt x="689062" y="853295"/>
                      <a:pt x="460177" y="971387"/>
                      <a:pt x="232631" y="1089658"/>
                    </a:cubicBezTo>
                    <a:cubicBezTo>
                      <a:pt x="218805" y="1096699"/>
                      <a:pt x="204801" y="1103383"/>
                      <a:pt x="190975" y="1110424"/>
                    </a:cubicBezTo>
                    <a:cubicBezTo>
                      <a:pt x="178309" y="1085291"/>
                      <a:pt x="166713" y="1059622"/>
                      <a:pt x="154493" y="1034221"/>
                    </a:cubicBezTo>
                    <a:cubicBezTo>
                      <a:pt x="106593" y="937163"/>
                      <a:pt x="61993" y="838500"/>
                      <a:pt x="14807" y="741174"/>
                    </a:cubicBezTo>
                    <a:cubicBezTo>
                      <a:pt x="9812" y="730568"/>
                      <a:pt x="4906" y="719962"/>
                      <a:pt x="0" y="709356"/>
                    </a:cubicBezTo>
                    <a:cubicBezTo>
                      <a:pt x="9990" y="697681"/>
                      <a:pt x="22032" y="687431"/>
                      <a:pt x="35680" y="679231"/>
                    </a:cubicBezTo>
                    <a:cubicBezTo>
                      <a:pt x="78852" y="775221"/>
                      <a:pt x="118902" y="872814"/>
                      <a:pt x="168319" y="965416"/>
                    </a:cubicBezTo>
                    <a:cubicBezTo>
                      <a:pt x="217378" y="1017733"/>
                      <a:pt x="305596" y="956681"/>
                      <a:pt x="359472" y="936806"/>
                    </a:cubicBezTo>
                    <a:cubicBezTo>
                      <a:pt x="602450" y="814258"/>
                      <a:pt x="851136" y="703919"/>
                      <a:pt x="1100537" y="595096"/>
                    </a:cubicBezTo>
                    <a:cubicBezTo>
                      <a:pt x="1314436" y="496612"/>
                      <a:pt x="1531189" y="405257"/>
                      <a:pt x="1753473" y="327094"/>
                    </a:cubicBezTo>
                    <a:cubicBezTo>
                      <a:pt x="1961842" y="247058"/>
                      <a:pt x="2165929" y="156328"/>
                      <a:pt x="2370819" y="67914"/>
                    </a:cubicBezTo>
                    <a:cubicBezTo>
                      <a:pt x="2418273" y="48128"/>
                      <a:pt x="2463854" y="24332"/>
                      <a:pt x="2509880" y="1515"/>
                    </a:cubicBezTo>
                    <a:cubicBezTo>
                      <a:pt x="2510861" y="980"/>
                      <a:pt x="2511932" y="535"/>
                      <a:pt x="2512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79186" y="5267859"/>
                <a:ext cx="179735" cy="325132"/>
              </a:xfrm>
              <a:custGeom>
                <a:avLst/>
                <a:gdLst/>
                <a:ahLst/>
                <a:cxnLst/>
                <a:rect l="l" t="t" r="r" b="b"/>
                <a:pathLst>
                  <a:path w="179735" h="325132" extrusionOk="0">
                    <a:moveTo>
                      <a:pt x="158150" y="256060"/>
                    </a:moveTo>
                    <a:cubicBezTo>
                      <a:pt x="165464" y="270944"/>
                      <a:pt x="172689" y="285917"/>
                      <a:pt x="179736" y="300980"/>
                    </a:cubicBezTo>
                    <a:cubicBezTo>
                      <a:pt x="165910" y="307486"/>
                      <a:pt x="152887" y="315596"/>
                      <a:pt x="141113" y="325133"/>
                    </a:cubicBezTo>
                    <a:cubicBezTo>
                      <a:pt x="93927" y="222192"/>
                      <a:pt x="47721" y="118805"/>
                      <a:pt x="0" y="16043"/>
                    </a:cubicBezTo>
                    <a:cubicBezTo>
                      <a:pt x="9723" y="9358"/>
                      <a:pt x="20783" y="4011"/>
                      <a:pt x="33004" y="0"/>
                    </a:cubicBezTo>
                    <a:cubicBezTo>
                      <a:pt x="74481" y="85472"/>
                      <a:pt x="116226" y="170855"/>
                      <a:pt x="158150" y="2560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1585535" y="4864830"/>
                <a:ext cx="202124" cy="365061"/>
              </a:xfrm>
              <a:custGeom>
                <a:avLst/>
                <a:gdLst/>
                <a:ahLst/>
                <a:cxnLst/>
                <a:rect l="l" t="t" r="r" b="b"/>
                <a:pathLst>
                  <a:path w="202124" h="365061" extrusionOk="0">
                    <a:moveTo>
                      <a:pt x="202125" y="352940"/>
                    </a:moveTo>
                    <a:cubicBezTo>
                      <a:pt x="198646" y="353742"/>
                      <a:pt x="195256" y="354723"/>
                      <a:pt x="191867" y="355703"/>
                    </a:cubicBezTo>
                    <a:cubicBezTo>
                      <a:pt x="183571" y="358110"/>
                      <a:pt x="175722" y="361229"/>
                      <a:pt x="168318" y="365061"/>
                    </a:cubicBezTo>
                    <a:cubicBezTo>
                      <a:pt x="143967" y="313457"/>
                      <a:pt x="119170" y="262210"/>
                      <a:pt x="93391" y="211319"/>
                    </a:cubicBezTo>
                    <a:cubicBezTo>
                      <a:pt x="63153" y="145989"/>
                      <a:pt x="31755" y="81283"/>
                      <a:pt x="0" y="16756"/>
                    </a:cubicBezTo>
                    <a:cubicBezTo>
                      <a:pt x="9634" y="10339"/>
                      <a:pt x="19802" y="4724"/>
                      <a:pt x="30506" y="0"/>
                    </a:cubicBezTo>
                    <a:cubicBezTo>
                      <a:pt x="87593" y="117647"/>
                      <a:pt x="144770" y="235383"/>
                      <a:pt x="202125" y="3529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1406869" y="4499502"/>
                <a:ext cx="184998" cy="330480"/>
              </a:xfrm>
              <a:custGeom>
                <a:avLst/>
                <a:gdLst/>
                <a:ahLst/>
                <a:cxnLst/>
                <a:rect l="l" t="t" r="r" b="b"/>
                <a:pathLst>
                  <a:path w="184998" h="330480" extrusionOk="0">
                    <a:moveTo>
                      <a:pt x="184999" y="315240"/>
                    </a:moveTo>
                    <a:cubicBezTo>
                      <a:pt x="174116" y="319518"/>
                      <a:pt x="163502" y="324687"/>
                      <a:pt x="153244" y="330480"/>
                    </a:cubicBezTo>
                    <a:cubicBezTo>
                      <a:pt x="101598" y="226203"/>
                      <a:pt x="49505" y="122014"/>
                      <a:pt x="0" y="16667"/>
                    </a:cubicBezTo>
                    <a:cubicBezTo>
                      <a:pt x="10258" y="10071"/>
                      <a:pt x="21140" y="4546"/>
                      <a:pt x="32468" y="0"/>
                    </a:cubicBezTo>
                    <a:cubicBezTo>
                      <a:pt x="83223" y="105080"/>
                      <a:pt x="134066" y="210160"/>
                      <a:pt x="184999" y="3152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1167459" y="4010911"/>
                <a:ext cx="247616" cy="453741"/>
              </a:xfrm>
              <a:custGeom>
                <a:avLst/>
                <a:gdLst/>
                <a:ahLst/>
                <a:cxnLst/>
                <a:rect l="l" t="t" r="r" b="b"/>
                <a:pathLst>
                  <a:path w="247616" h="453741" extrusionOk="0">
                    <a:moveTo>
                      <a:pt x="36126" y="0"/>
                    </a:moveTo>
                    <a:cubicBezTo>
                      <a:pt x="106593" y="146167"/>
                      <a:pt x="177060" y="292245"/>
                      <a:pt x="247616" y="438323"/>
                    </a:cubicBezTo>
                    <a:cubicBezTo>
                      <a:pt x="236288" y="442512"/>
                      <a:pt x="225406" y="447681"/>
                      <a:pt x="214880" y="453742"/>
                    </a:cubicBezTo>
                    <a:cubicBezTo>
                      <a:pt x="145305" y="311496"/>
                      <a:pt x="70913" y="171390"/>
                      <a:pt x="0" y="28966"/>
                    </a:cubicBezTo>
                    <a:cubicBezTo>
                      <a:pt x="10525" y="17825"/>
                      <a:pt x="22746" y="8021"/>
                      <a:pt x="36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10543248" y="1649561"/>
                <a:ext cx="3979198" cy="4456128"/>
                <a:chOff x="10543248" y="1649561"/>
                <a:chExt cx="3979198" cy="4456128"/>
              </a:xfrm>
            </p:grpSpPr>
            <p:sp>
              <p:nvSpPr>
                <p:cNvPr id="82" name="Google Shape;82;p2"/>
                <p:cNvSpPr/>
                <p:nvPr/>
              </p:nvSpPr>
              <p:spPr>
                <a:xfrm>
                  <a:off x="10543248" y="1649561"/>
                  <a:ext cx="3979198" cy="4456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198" h="4456128" extrusionOk="0">
                      <a:moveTo>
                        <a:pt x="3974524" y="3237016"/>
                      </a:moveTo>
                      <a:cubicBezTo>
                        <a:pt x="3974256" y="3234699"/>
                        <a:pt x="3973721" y="3232559"/>
                        <a:pt x="3972918" y="3230510"/>
                      </a:cubicBezTo>
                      <a:cubicBezTo>
                        <a:pt x="3973096" y="3221151"/>
                        <a:pt x="3971580" y="3211615"/>
                        <a:pt x="3969350" y="3202524"/>
                      </a:cubicBezTo>
                      <a:cubicBezTo>
                        <a:pt x="3957219" y="3155020"/>
                        <a:pt x="3934027" y="3111437"/>
                        <a:pt x="3911549" y="3068211"/>
                      </a:cubicBezTo>
                      <a:cubicBezTo>
                        <a:pt x="3884879" y="3015715"/>
                        <a:pt x="3861063" y="2961794"/>
                        <a:pt x="3835641" y="2908675"/>
                      </a:cubicBezTo>
                      <a:cubicBezTo>
                        <a:pt x="3753667" y="2735324"/>
                        <a:pt x="3665985" y="2565271"/>
                        <a:pt x="3571969" y="2398070"/>
                      </a:cubicBezTo>
                      <a:cubicBezTo>
                        <a:pt x="3488657" y="2238267"/>
                        <a:pt x="3408735" y="2075344"/>
                        <a:pt x="3326939" y="1914560"/>
                      </a:cubicBezTo>
                      <a:cubicBezTo>
                        <a:pt x="3153448" y="1588536"/>
                        <a:pt x="2996011" y="1252441"/>
                        <a:pt x="2813064" y="931141"/>
                      </a:cubicBezTo>
                      <a:cubicBezTo>
                        <a:pt x="2706918" y="725170"/>
                        <a:pt x="2607282" y="515990"/>
                        <a:pt x="2492305" y="314654"/>
                      </a:cubicBezTo>
                      <a:cubicBezTo>
                        <a:pt x="2440302" y="220448"/>
                        <a:pt x="2390886" y="125083"/>
                        <a:pt x="2347446" y="26509"/>
                      </a:cubicBezTo>
                      <a:cubicBezTo>
                        <a:pt x="2314799" y="-35434"/>
                        <a:pt x="2244867" y="27578"/>
                        <a:pt x="2204817" y="50216"/>
                      </a:cubicBezTo>
                      <a:cubicBezTo>
                        <a:pt x="2066112" y="133104"/>
                        <a:pt x="1917507" y="197899"/>
                        <a:pt x="1771756" y="267239"/>
                      </a:cubicBezTo>
                      <a:cubicBezTo>
                        <a:pt x="1462414" y="433192"/>
                        <a:pt x="1136124" y="564921"/>
                        <a:pt x="814740" y="705740"/>
                      </a:cubicBezTo>
                      <a:cubicBezTo>
                        <a:pt x="684599" y="756007"/>
                        <a:pt x="560969" y="819555"/>
                        <a:pt x="436358" y="881676"/>
                      </a:cubicBezTo>
                      <a:cubicBezTo>
                        <a:pt x="323789" y="923565"/>
                        <a:pt x="232182" y="1001461"/>
                        <a:pt x="134331" y="1068752"/>
                      </a:cubicBezTo>
                      <a:cubicBezTo>
                        <a:pt x="120148" y="1079714"/>
                        <a:pt x="96153" y="1094687"/>
                        <a:pt x="79741" y="1104759"/>
                      </a:cubicBezTo>
                      <a:cubicBezTo>
                        <a:pt x="66183" y="1112245"/>
                        <a:pt x="62793" y="1129268"/>
                        <a:pt x="68145" y="1142548"/>
                      </a:cubicBezTo>
                      <a:cubicBezTo>
                        <a:pt x="65558" y="1181853"/>
                        <a:pt x="60474" y="1219732"/>
                        <a:pt x="49413" y="1258591"/>
                      </a:cubicBezTo>
                      <a:cubicBezTo>
                        <a:pt x="43972" y="1276951"/>
                        <a:pt x="26846" y="1307788"/>
                        <a:pt x="34785" y="1326950"/>
                      </a:cubicBezTo>
                      <a:cubicBezTo>
                        <a:pt x="16053" y="1355204"/>
                        <a:pt x="3654" y="1387289"/>
                        <a:pt x="265" y="1419820"/>
                      </a:cubicBezTo>
                      <a:cubicBezTo>
                        <a:pt x="-4106" y="1508144"/>
                        <a:pt x="45756" y="1591745"/>
                        <a:pt x="144142" y="1573919"/>
                      </a:cubicBezTo>
                      <a:cubicBezTo>
                        <a:pt x="147978" y="1573563"/>
                        <a:pt x="151457" y="1572315"/>
                        <a:pt x="154490" y="1570622"/>
                      </a:cubicBezTo>
                      <a:cubicBezTo>
                        <a:pt x="160377" y="1582386"/>
                        <a:pt x="166264" y="1594062"/>
                        <a:pt x="171973" y="1605916"/>
                      </a:cubicBezTo>
                      <a:cubicBezTo>
                        <a:pt x="160377" y="1618304"/>
                        <a:pt x="150030" y="1632030"/>
                        <a:pt x="141467" y="1647003"/>
                      </a:cubicBezTo>
                      <a:cubicBezTo>
                        <a:pt x="106679" y="1704489"/>
                        <a:pt x="103825" y="1792101"/>
                        <a:pt x="160287" y="1837020"/>
                      </a:cubicBezTo>
                      <a:cubicBezTo>
                        <a:pt x="198911" y="1868838"/>
                        <a:pt x="253679" y="1887733"/>
                        <a:pt x="303273" y="1875434"/>
                      </a:cubicBezTo>
                      <a:cubicBezTo>
                        <a:pt x="304611" y="1878018"/>
                        <a:pt x="305949" y="1880692"/>
                        <a:pt x="307377" y="1883366"/>
                      </a:cubicBezTo>
                      <a:cubicBezTo>
                        <a:pt x="324770" y="1916164"/>
                        <a:pt x="341807" y="1949230"/>
                        <a:pt x="358577" y="1982296"/>
                      </a:cubicBezTo>
                      <a:cubicBezTo>
                        <a:pt x="304879" y="2080691"/>
                        <a:pt x="331193" y="2220263"/>
                        <a:pt x="482652" y="2234345"/>
                      </a:cubicBezTo>
                      <a:cubicBezTo>
                        <a:pt x="506647" y="2283989"/>
                        <a:pt x="530552" y="2333721"/>
                        <a:pt x="554725" y="2383275"/>
                      </a:cubicBezTo>
                      <a:cubicBezTo>
                        <a:pt x="469986" y="2504131"/>
                        <a:pt x="516370" y="2694682"/>
                        <a:pt x="703063" y="2697534"/>
                      </a:cubicBezTo>
                      <a:cubicBezTo>
                        <a:pt x="706185" y="2697624"/>
                        <a:pt x="709218" y="2696910"/>
                        <a:pt x="712072" y="2695930"/>
                      </a:cubicBezTo>
                      <a:cubicBezTo>
                        <a:pt x="738564" y="2747534"/>
                        <a:pt x="764789" y="2799317"/>
                        <a:pt x="789675" y="2851634"/>
                      </a:cubicBezTo>
                      <a:cubicBezTo>
                        <a:pt x="788427" y="2852793"/>
                        <a:pt x="787089" y="2853951"/>
                        <a:pt x="785840" y="2855199"/>
                      </a:cubicBezTo>
                      <a:cubicBezTo>
                        <a:pt x="724203" y="2924539"/>
                        <a:pt x="707523" y="3055020"/>
                        <a:pt x="792530" y="3113041"/>
                      </a:cubicBezTo>
                      <a:cubicBezTo>
                        <a:pt x="832580" y="3139690"/>
                        <a:pt x="882621" y="3154307"/>
                        <a:pt x="930074" y="3142453"/>
                      </a:cubicBezTo>
                      <a:cubicBezTo>
                        <a:pt x="942384" y="3167676"/>
                        <a:pt x="954693" y="3192898"/>
                        <a:pt x="967003" y="3218121"/>
                      </a:cubicBezTo>
                      <a:cubicBezTo>
                        <a:pt x="938905" y="3245750"/>
                        <a:pt x="918033" y="3280153"/>
                        <a:pt x="909648" y="3318566"/>
                      </a:cubicBezTo>
                      <a:cubicBezTo>
                        <a:pt x="886099" y="3430776"/>
                        <a:pt x="970838" y="3542362"/>
                        <a:pt x="1089741" y="3527389"/>
                      </a:cubicBezTo>
                      <a:cubicBezTo>
                        <a:pt x="1099909" y="3525874"/>
                        <a:pt x="1106778" y="3520526"/>
                        <a:pt x="1110792" y="3513575"/>
                      </a:cubicBezTo>
                      <a:cubicBezTo>
                        <a:pt x="1128185" y="3549582"/>
                        <a:pt x="1145490" y="3585589"/>
                        <a:pt x="1162705" y="3621685"/>
                      </a:cubicBezTo>
                      <a:cubicBezTo>
                        <a:pt x="1150217" y="3638797"/>
                        <a:pt x="1141298" y="3658672"/>
                        <a:pt x="1136392" y="3679617"/>
                      </a:cubicBezTo>
                      <a:cubicBezTo>
                        <a:pt x="1114003" y="3771239"/>
                        <a:pt x="1173855" y="3904661"/>
                        <a:pt x="1278575" y="3905552"/>
                      </a:cubicBezTo>
                      <a:cubicBezTo>
                        <a:pt x="1283391" y="3905017"/>
                        <a:pt x="1287495" y="3903235"/>
                        <a:pt x="1290973" y="3900739"/>
                      </a:cubicBezTo>
                      <a:cubicBezTo>
                        <a:pt x="1305245" y="3932023"/>
                        <a:pt x="1319517" y="3963217"/>
                        <a:pt x="1333789" y="3994500"/>
                      </a:cubicBezTo>
                      <a:cubicBezTo>
                        <a:pt x="1328169" y="4004839"/>
                        <a:pt x="1323620" y="4015801"/>
                        <a:pt x="1320320" y="4027477"/>
                      </a:cubicBezTo>
                      <a:cubicBezTo>
                        <a:pt x="1280626" y="4120792"/>
                        <a:pt x="1340211" y="4264107"/>
                        <a:pt x="1453672" y="4251095"/>
                      </a:cubicBezTo>
                      <a:cubicBezTo>
                        <a:pt x="1484803" y="4316157"/>
                        <a:pt x="1516558" y="4380863"/>
                        <a:pt x="1549204" y="4445212"/>
                      </a:cubicBezTo>
                      <a:cubicBezTo>
                        <a:pt x="1560979" y="4461255"/>
                        <a:pt x="1585508" y="4458492"/>
                        <a:pt x="1596658" y="4444231"/>
                      </a:cubicBezTo>
                      <a:cubicBezTo>
                        <a:pt x="1681219" y="4413839"/>
                        <a:pt x="1760249" y="4369633"/>
                        <a:pt x="1841242" y="4331219"/>
                      </a:cubicBezTo>
                      <a:cubicBezTo>
                        <a:pt x="1996805" y="4260453"/>
                        <a:pt x="2150138" y="4183894"/>
                        <a:pt x="2311499" y="4127120"/>
                      </a:cubicBezTo>
                      <a:cubicBezTo>
                        <a:pt x="2416397" y="4090667"/>
                        <a:pt x="2522276" y="4040935"/>
                        <a:pt x="2625300" y="3997619"/>
                      </a:cubicBezTo>
                      <a:cubicBezTo>
                        <a:pt x="2731358" y="3954928"/>
                        <a:pt x="2837148" y="3911702"/>
                        <a:pt x="2941600" y="3865356"/>
                      </a:cubicBezTo>
                      <a:cubicBezTo>
                        <a:pt x="3274044" y="3730508"/>
                        <a:pt x="3602207" y="3585143"/>
                        <a:pt x="3933581" y="3447799"/>
                      </a:cubicBezTo>
                      <a:cubicBezTo>
                        <a:pt x="3965069" y="3438976"/>
                        <a:pt x="3977735" y="3416427"/>
                        <a:pt x="3978716" y="3384965"/>
                      </a:cubicBezTo>
                      <a:cubicBezTo>
                        <a:pt x="3980768" y="3335589"/>
                        <a:pt x="3975683" y="3286303"/>
                        <a:pt x="3974524" y="3237016"/>
                      </a:cubicBezTo>
                      <a:close/>
                      <a:moveTo>
                        <a:pt x="193291" y="1101104"/>
                      </a:moveTo>
                      <a:cubicBezTo>
                        <a:pt x="252252" y="1062691"/>
                        <a:pt x="312193" y="1012156"/>
                        <a:pt x="374543" y="976684"/>
                      </a:cubicBezTo>
                      <a:cubicBezTo>
                        <a:pt x="481314" y="931319"/>
                        <a:pt x="577025" y="876328"/>
                        <a:pt x="683261" y="827487"/>
                      </a:cubicBezTo>
                      <a:cubicBezTo>
                        <a:pt x="839716" y="761355"/>
                        <a:pt x="995279" y="692995"/>
                        <a:pt x="1151645" y="626774"/>
                      </a:cubicBezTo>
                      <a:cubicBezTo>
                        <a:pt x="1382938" y="526864"/>
                        <a:pt x="1609592" y="422140"/>
                        <a:pt x="1832857" y="304850"/>
                      </a:cubicBezTo>
                      <a:cubicBezTo>
                        <a:pt x="1992345" y="233371"/>
                        <a:pt x="2149781" y="156812"/>
                        <a:pt x="2298476" y="64833"/>
                      </a:cubicBezTo>
                      <a:cubicBezTo>
                        <a:pt x="2377417" y="242818"/>
                        <a:pt x="2477141" y="410554"/>
                        <a:pt x="2569730" y="581587"/>
                      </a:cubicBezTo>
                      <a:cubicBezTo>
                        <a:pt x="2624498" y="692193"/>
                        <a:pt x="2678106" y="803512"/>
                        <a:pt x="2735372" y="912870"/>
                      </a:cubicBezTo>
                      <a:cubicBezTo>
                        <a:pt x="2848565" y="1125258"/>
                        <a:pt x="2964703" y="1329090"/>
                        <a:pt x="3069244" y="1547449"/>
                      </a:cubicBezTo>
                      <a:cubicBezTo>
                        <a:pt x="3163616" y="1734971"/>
                        <a:pt x="3261557" y="1917145"/>
                        <a:pt x="3355126" y="2105736"/>
                      </a:cubicBezTo>
                      <a:cubicBezTo>
                        <a:pt x="3501234" y="2404576"/>
                        <a:pt x="3670801" y="2691296"/>
                        <a:pt x="3808792" y="2994236"/>
                      </a:cubicBezTo>
                      <a:cubicBezTo>
                        <a:pt x="3840636" y="3072400"/>
                        <a:pt x="3892282" y="3143344"/>
                        <a:pt x="3911995" y="3225964"/>
                      </a:cubicBezTo>
                      <a:cubicBezTo>
                        <a:pt x="3557786" y="3395928"/>
                        <a:pt x="3192249" y="3540936"/>
                        <a:pt x="2824125" y="3677567"/>
                      </a:cubicBezTo>
                      <a:cubicBezTo>
                        <a:pt x="2575438" y="3785588"/>
                        <a:pt x="2327822" y="3896372"/>
                        <a:pt x="2080295" y="4006978"/>
                      </a:cubicBezTo>
                      <a:cubicBezTo>
                        <a:pt x="2010184" y="4039776"/>
                        <a:pt x="1939360" y="4070881"/>
                        <a:pt x="1870410" y="4106086"/>
                      </a:cubicBezTo>
                      <a:cubicBezTo>
                        <a:pt x="1787990" y="4145302"/>
                        <a:pt x="1707354" y="4196549"/>
                        <a:pt x="1617531" y="4215979"/>
                      </a:cubicBezTo>
                      <a:cubicBezTo>
                        <a:pt x="1576767" y="4127031"/>
                        <a:pt x="1535289" y="4038350"/>
                        <a:pt x="1493455" y="3949848"/>
                      </a:cubicBezTo>
                      <a:cubicBezTo>
                        <a:pt x="1505675" y="3947976"/>
                        <a:pt x="1518431" y="3947530"/>
                        <a:pt x="1531543" y="3948778"/>
                      </a:cubicBezTo>
                      <a:cubicBezTo>
                        <a:pt x="1543852" y="3947798"/>
                        <a:pt x="1556875" y="3952433"/>
                        <a:pt x="1569452" y="3954750"/>
                      </a:cubicBezTo>
                      <a:cubicBezTo>
                        <a:pt x="1572574" y="3962682"/>
                        <a:pt x="1578194" y="3970258"/>
                        <a:pt x="1586757" y="3976586"/>
                      </a:cubicBezTo>
                      <a:cubicBezTo>
                        <a:pt x="1639474" y="4011434"/>
                        <a:pt x="1686125" y="3934607"/>
                        <a:pt x="1635549" y="3899581"/>
                      </a:cubicBezTo>
                      <a:cubicBezTo>
                        <a:pt x="1609057" y="3883003"/>
                        <a:pt x="1584170" y="3894411"/>
                        <a:pt x="1572842" y="3914197"/>
                      </a:cubicBezTo>
                      <a:cubicBezTo>
                        <a:pt x="1540820" y="3900561"/>
                        <a:pt x="1505318" y="3896996"/>
                        <a:pt x="1471066" y="3902343"/>
                      </a:cubicBezTo>
                      <a:cubicBezTo>
                        <a:pt x="1424861" y="3804750"/>
                        <a:pt x="1378299" y="3707246"/>
                        <a:pt x="1331202" y="3610009"/>
                      </a:cubicBezTo>
                      <a:cubicBezTo>
                        <a:pt x="1347080" y="3610455"/>
                        <a:pt x="1363671" y="3612683"/>
                        <a:pt x="1380886" y="3616783"/>
                      </a:cubicBezTo>
                      <a:cubicBezTo>
                        <a:pt x="1388557" y="3618655"/>
                        <a:pt x="1397566" y="3623913"/>
                        <a:pt x="1406397" y="3626765"/>
                      </a:cubicBezTo>
                      <a:cubicBezTo>
                        <a:pt x="1412284" y="3639599"/>
                        <a:pt x="1425129" y="3648779"/>
                        <a:pt x="1445020" y="3646016"/>
                      </a:cubicBezTo>
                      <a:cubicBezTo>
                        <a:pt x="1492563" y="3644947"/>
                        <a:pt x="1489887" y="3566159"/>
                        <a:pt x="1441630" y="3569902"/>
                      </a:cubicBezTo>
                      <a:cubicBezTo>
                        <a:pt x="1427448" y="3569902"/>
                        <a:pt x="1417190" y="3575874"/>
                        <a:pt x="1410768" y="3584430"/>
                      </a:cubicBezTo>
                      <a:cubicBezTo>
                        <a:pt x="1379816" y="3564911"/>
                        <a:pt x="1343155" y="3558049"/>
                        <a:pt x="1306494" y="3559207"/>
                      </a:cubicBezTo>
                      <a:cubicBezTo>
                        <a:pt x="1248158" y="3439065"/>
                        <a:pt x="1189554" y="3319012"/>
                        <a:pt x="1130683" y="3199048"/>
                      </a:cubicBezTo>
                      <a:cubicBezTo>
                        <a:pt x="1147898" y="3197087"/>
                        <a:pt x="1165381" y="3197533"/>
                        <a:pt x="1182329" y="3200920"/>
                      </a:cubicBezTo>
                      <a:cubicBezTo>
                        <a:pt x="1186521" y="3201544"/>
                        <a:pt x="1190892" y="3202702"/>
                        <a:pt x="1195263" y="3203861"/>
                      </a:cubicBezTo>
                      <a:cubicBezTo>
                        <a:pt x="1196601" y="3206267"/>
                        <a:pt x="1198117" y="3208496"/>
                        <a:pt x="1199990" y="3210724"/>
                      </a:cubicBezTo>
                      <a:cubicBezTo>
                        <a:pt x="1203737" y="3225340"/>
                        <a:pt x="1214441" y="3239155"/>
                        <a:pt x="1228712" y="3244859"/>
                      </a:cubicBezTo>
                      <a:cubicBezTo>
                        <a:pt x="1268941" y="3262417"/>
                        <a:pt x="1305334" y="3214021"/>
                        <a:pt x="1289189" y="3177301"/>
                      </a:cubicBezTo>
                      <a:cubicBezTo>
                        <a:pt x="1285354" y="3167676"/>
                        <a:pt x="1278664" y="3158585"/>
                        <a:pt x="1269030" y="3154128"/>
                      </a:cubicBezTo>
                      <a:cubicBezTo>
                        <a:pt x="1261003" y="3143879"/>
                        <a:pt x="1250031" y="3136214"/>
                        <a:pt x="1236919" y="3134699"/>
                      </a:cubicBezTo>
                      <a:cubicBezTo>
                        <a:pt x="1217027" y="3132025"/>
                        <a:pt x="1201685" y="3143612"/>
                        <a:pt x="1194193" y="3159476"/>
                      </a:cubicBezTo>
                      <a:cubicBezTo>
                        <a:pt x="1166095" y="3149494"/>
                        <a:pt x="1136213" y="3146909"/>
                        <a:pt x="1106599" y="3150385"/>
                      </a:cubicBezTo>
                      <a:cubicBezTo>
                        <a:pt x="1055131" y="3045483"/>
                        <a:pt x="1003574" y="2940671"/>
                        <a:pt x="952196" y="2835769"/>
                      </a:cubicBezTo>
                      <a:cubicBezTo>
                        <a:pt x="963702" y="2834433"/>
                        <a:pt x="975209" y="2833898"/>
                        <a:pt x="986627" y="2834254"/>
                      </a:cubicBezTo>
                      <a:cubicBezTo>
                        <a:pt x="995368" y="2834611"/>
                        <a:pt x="1003931" y="2836037"/>
                        <a:pt x="1012316" y="2838087"/>
                      </a:cubicBezTo>
                      <a:cubicBezTo>
                        <a:pt x="1015884" y="2861349"/>
                        <a:pt x="1032564" y="2881847"/>
                        <a:pt x="1062000" y="2877748"/>
                      </a:cubicBezTo>
                      <a:cubicBezTo>
                        <a:pt x="1119890" y="2865181"/>
                        <a:pt x="1116411" y="2788978"/>
                        <a:pt x="1056915" y="2779620"/>
                      </a:cubicBezTo>
                      <a:cubicBezTo>
                        <a:pt x="1041841" y="2779174"/>
                        <a:pt x="1030691" y="2785056"/>
                        <a:pt x="1023109" y="2794058"/>
                      </a:cubicBezTo>
                      <a:cubicBezTo>
                        <a:pt x="993049" y="2782828"/>
                        <a:pt x="959956" y="2781224"/>
                        <a:pt x="927755" y="2785680"/>
                      </a:cubicBezTo>
                      <a:cubicBezTo>
                        <a:pt x="897071" y="2722935"/>
                        <a:pt x="866386" y="2660190"/>
                        <a:pt x="835880" y="2597357"/>
                      </a:cubicBezTo>
                      <a:cubicBezTo>
                        <a:pt x="793689" y="2512241"/>
                        <a:pt x="751677" y="2426947"/>
                        <a:pt x="709575" y="2341742"/>
                      </a:cubicBezTo>
                      <a:cubicBezTo>
                        <a:pt x="734907" y="2336127"/>
                        <a:pt x="761399" y="2336930"/>
                        <a:pt x="785929" y="2346288"/>
                      </a:cubicBezTo>
                      <a:cubicBezTo>
                        <a:pt x="787624" y="2347090"/>
                        <a:pt x="789140" y="2347981"/>
                        <a:pt x="790746" y="2348872"/>
                      </a:cubicBezTo>
                      <a:cubicBezTo>
                        <a:pt x="780042" y="2374719"/>
                        <a:pt x="789229" y="2409657"/>
                        <a:pt x="825890" y="2415361"/>
                      </a:cubicBezTo>
                      <a:cubicBezTo>
                        <a:pt x="878339" y="2422223"/>
                        <a:pt x="898141" y="2335414"/>
                        <a:pt x="845068" y="2322313"/>
                      </a:cubicBezTo>
                      <a:cubicBezTo>
                        <a:pt x="834632" y="2319550"/>
                        <a:pt x="825355" y="2320085"/>
                        <a:pt x="817416" y="2322759"/>
                      </a:cubicBezTo>
                      <a:cubicBezTo>
                        <a:pt x="783431" y="2293079"/>
                        <a:pt x="733034" y="2286751"/>
                        <a:pt x="686918" y="2295664"/>
                      </a:cubicBezTo>
                      <a:cubicBezTo>
                        <a:pt x="627779" y="2175968"/>
                        <a:pt x="568640" y="2056360"/>
                        <a:pt x="508966" y="1936931"/>
                      </a:cubicBezTo>
                      <a:cubicBezTo>
                        <a:pt x="523595" y="1933990"/>
                        <a:pt x="538580" y="1932653"/>
                        <a:pt x="553476" y="1932920"/>
                      </a:cubicBezTo>
                      <a:cubicBezTo>
                        <a:pt x="562040" y="1951993"/>
                        <a:pt x="580058" y="1966253"/>
                        <a:pt x="602803" y="1963312"/>
                      </a:cubicBezTo>
                      <a:cubicBezTo>
                        <a:pt x="635540" y="1959123"/>
                        <a:pt x="650525" y="1923651"/>
                        <a:pt x="646511" y="1894061"/>
                      </a:cubicBezTo>
                      <a:cubicBezTo>
                        <a:pt x="644370" y="1875434"/>
                        <a:pt x="628136" y="1864025"/>
                        <a:pt x="613507" y="1854845"/>
                      </a:cubicBezTo>
                      <a:cubicBezTo>
                        <a:pt x="590226" y="1842546"/>
                        <a:pt x="566500" y="1860995"/>
                        <a:pt x="555617" y="1881138"/>
                      </a:cubicBezTo>
                      <a:cubicBezTo>
                        <a:pt x="554101" y="1883455"/>
                        <a:pt x="552941" y="1885861"/>
                        <a:pt x="551871" y="1888357"/>
                      </a:cubicBezTo>
                      <a:cubicBezTo>
                        <a:pt x="527698" y="1883901"/>
                        <a:pt x="504952" y="1883990"/>
                        <a:pt x="484080" y="1887822"/>
                      </a:cubicBezTo>
                      <a:cubicBezTo>
                        <a:pt x="460710" y="1841120"/>
                        <a:pt x="437339" y="1794507"/>
                        <a:pt x="413791" y="1747894"/>
                      </a:cubicBezTo>
                      <a:cubicBezTo>
                        <a:pt x="385426" y="1692903"/>
                        <a:pt x="357596" y="1637734"/>
                        <a:pt x="329587" y="1582565"/>
                      </a:cubicBezTo>
                      <a:cubicBezTo>
                        <a:pt x="353046" y="1578376"/>
                        <a:pt x="376952" y="1579000"/>
                        <a:pt x="399965" y="1586041"/>
                      </a:cubicBezTo>
                      <a:cubicBezTo>
                        <a:pt x="407101" y="1605292"/>
                        <a:pt x="423514" y="1620978"/>
                        <a:pt x="445546" y="1619196"/>
                      </a:cubicBezTo>
                      <a:cubicBezTo>
                        <a:pt x="462583" y="1619106"/>
                        <a:pt x="475338" y="1607163"/>
                        <a:pt x="483544" y="1593260"/>
                      </a:cubicBezTo>
                      <a:cubicBezTo>
                        <a:pt x="513069" y="1549677"/>
                        <a:pt x="471592" y="1511442"/>
                        <a:pt x="425833" y="1522761"/>
                      </a:cubicBezTo>
                      <a:cubicBezTo>
                        <a:pt x="415040" y="1525702"/>
                        <a:pt x="407547" y="1531763"/>
                        <a:pt x="402641" y="1539517"/>
                      </a:cubicBezTo>
                      <a:cubicBezTo>
                        <a:pt x="377219" y="1530158"/>
                        <a:pt x="347605" y="1525702"/>
                        <a:pt x="335385" y="1528287"/>
                      </a:cubicBezTo>
                      <a:cubicBezTo>
                        <a:pt x="324860" y="1529178"/>
                        <a:pt x="314423" y="1530693"/>
                        <a:pt x="304165" y="1532832"/>
                      </a:cubicBezTo>
                      <a:cubicBezTo>
                        <a:pt x="261439" y="1449232"/>
                        <a:pt x="217999" y="1365988"/>
                        <a:pt x="171705" y="1284348"/>
                      </a:cubicBezTo>
                      <a:cubicBezTo>
                        <a:pt x="182052" y="1280961"/>
                        <a:pt x="192845" y="1279001"/>
                        <a:pt x="203995" y="1279714"/>
                      </a:cubicBezTo>
                      <a:cubicBezTo>
                        <a:pt x="206403" y="1279803"/>
                        <a:pt x="209169" y="1280159"/>
                        <a:pt x="211934" y="1280694"/>
                      </a:cubicBezTo>
                      <a:cubicBezTo>
                        <a:pt x="215323" y="1291567"/>
                        <a:pt x="223440" y="1301282"/>
                        <a:pt x="237534" y="1306541"/>
                      </a:cubicBezTo>
                      <a:cubicBezTo>
                        <a:pt x="283204" y="1324633"/>
                        <a:pt x="318259" y="1250926"/>
                        <a:pt x="266523" y="1236131"/>
                      </a:cubicBezTo>
                      <a:cubicBezTo>
                        <a:pt x="246632" y="1223742"/>
                        <a:pt x="229952" y="1228733"/>
                        <a:pt x="219962" y="1240498"/>
                      </a:cubicBezTo>
                      <a:cubicBezTo>
                        <a:pt x="208009" y="1235061"/>
                        <a:pt x="193559" y="1232922"/>
                        <a:pt x="182587" y="1233368"/>
                      </a:cubicBezTo>
                      <a:cubicBezTo>
                        <a:pt x="170189" y="1234259"/>
                        <a:pt x="158147" y="1236666"/>
                        <a:pt x="146372" y="1240231"/>
                      </a:cubicBezTo>
                      <a:cubicBezTo>
                        <a:pt x="130673" y="1213493"/>
                        <a:pt x="114707" y="1186844"/>
                        <a:pt x="98294" y="1160552"/>
                      </a:cubicBezTo>
                      <a:cubicBezTo>
                        <a:pt x="134331" y="1149678"/>
                        <a:pt x="161625" y="1121158"/>
                        <a:pt x="193291" y="1101104"/>
                      </a:cubicBezTo>
                      <a:close/>
                      <a:moveTo>
                        <a:pt x="1235848" y="3634430"/>
                      </a:moveTo>
                      <a:cubicBezTo>
                        <a:pt x="1245571" y="3627745"/>
                        <a:pt x="1256721" y="3622398"/>
                        <a:pt x="1268941" y="3618387"/>
                      </a:cubicBezTo>
                      <a:cubicBezTo>
                        <a:pt x="1310597" y="3703770"/>
                        <a:pt x="1352253" y="3789064"/>
                        <a:pt x="1394087" y="3874358"/>
                      </a:cubicBezTo>
                      <a:cubicBezTo>
                        <a:pt x="1401402" y="3889242"/>
                        <a:pt x="1408627" y="3904304"/>
                        <a:pt x="1415584" y="3919367"/>
                      </a:cubicBezTo>
                      <a:cubicBezTo>
                        <a:pt x="1401759" y="3925873"/>
                        <a:pt x="1388735" y="3933894"/>
                        <a:pt x="1376961" y="3943431"/>
                      </a:cubicBezTo>
                      <a:cubicBezTo>
                        <a:pt x="1329775" y="3840490"/>
                        <a:pt x="1283570" y="3737103"/>
                        <a:pt x="1235848" y="3634430"/>
                      </a:cubicBezTo>
                      <a:close/>
                      <a:moveTo>
                        <a:pt x="522168" y="2179087"/>
                      </a:moveTo>
                      <a:cubicBezTo>
                        <a:pt x="490413" y="2113846"/>
                        <a:pt x="457766" y="2049408"/>
                        <a:pt x="424495" y="1985148"/>
                      </a:cubicBezTo>
                      <a:cubicBezTo>
                        <a:pt x="435377" y="1971779"/>
                        <a:pt x="448578" y="1961262"/>
                        <a:pt x="463207" y="1953330"/>
                      </a:cubicBezTo>
                      <a:cubicBezTo>
                        <a:pt x="521097" y="2073116"/>
                        <a:pt x="578987" y="2192901"/>
                        <a:pt x="636788" y="2312687"/>
                      </a:cubicBezTo>
                      <a:cubicBezTo>
                        <a:pt x="622695" y="2319728"/>
                        <a:pt x="609850" y="2328106"/>
                        <a:pt x="598165" y="2337375"/>
                      </a:cubicBezTo>
                      <a:cubicBezTo>
                        <a:pt x="588442" y="2317589"/>
                        <a:pt x="578809" y="2297714"/>
                        <a:pt x="569354" y="2277750"/>
                      </a:cubicBezTo>
                      <a:cubicBezTo>
                        <a:pt x="558472" y="2254399"/>
                        <a:pt x="547411" y="2231137"/>
                        <a:pt x="536261" y="2208053"/>
                      </a:cubicBezTo>
                      <a:cubicBezTo>
                        <a:pt x="537331" y="2196734"/>
                        <a:pt x="532782" y="2185058"/>
                        <a:pt x="522168" y="2179087"/>
                      </a:cubicBezTo>
                      <a:close/>
                      <a:moveTo>
                        <a:pt x="305682" y="1759213"/>
                      </a:moveTo>
                      <a:cubicBezTo>
                        <a:pt x="282490" y="1715006"/>
                        <a:pt x="260190" y="1669463"/>
                        <a:pt x="236999" y="1624276"/>
                      </a:cubicBezTo>
                      <a:cubicBezTo>
                        <a:pt x="240477" y="1621602"/>
                        <a:pt x="243956" y="1619106"/>
                        <a:pt x="247613" y="1616789"/>
                      </a:cubicBezTo>
                      <a:cubicBezTo>
                        <a:pt x="260636" y="1608144"/>
                        <a:pt x="274819" y="1600568"/>
                        <a:pt x="289537" y="1594508"/>
                      </a:cubicBezTo>
                      <a:cubicBezTo>
                        <a:pt x="339488" y="1697270"/>
                        <a:pt x="389261" y="1800122"/>
                        <a:pt x="439034" y="1902974"/>
                      </a:cubicBezTo>
                      <a:cubicBezTo>
                        <a:pt x="423603" y="1910728"/>
                        <a:pt x="409509" y="1920621"/>
                        <a:pt x="397111" y="1932207"/>
                      </a:cubicBezTo>
                      <a:cubicBezTo>
                        <a:pt x="366961" y="1874810"/>
                        <a:pt x="336455" y="1817234"/>
                        <a:pt x="305682" y="1759213"/>
                      </a:cubicBezTo>
                      <a:close/>
                      <a:moveTo>
                        <a:pt x="114618" y="1422672"/>
                      </a:moveTo>
                      <a:cubicBezTo>
                        <a:pt x="101327" y="1406362"/>
                        <a:pt x="89731" y="1387467"/>
                        <a:pt x="75638" y="1371335"/>
                      </a:cubicBezTo>
                      <a:cubicBezTo>
                        <a:pt x="89285" y="1345132"/>
                        <a:pt x="110336" y="1321959"/>
                        <a:pt x="133171" y="1304669"/>
                      </a:cubicBezTo>
                      <a:cubicBezTo>
                        <a:pt x="136828" y="1302084"/>
                        <a:pt x="140664" y="1299678"/>
                        <a:pt x="144499" y="1297361"/>
                      </a:cubicBezTo>
                      <a:cubicBezTo>
                        <a:pt x="184728" y="1379713"/>
                        <a:pt x="224778" y="1462066"/>
                        <a:pt x="264829" y="1544419"/>
                      </a:cubicBezTo>
                      <a:cubicBezTo>
                        <a:pt x="245383" y="1551727"/>
                        <a:pt x="226830" y="1561442"/>
                        <a:pt x="209882" y="1573295"/>
                      </a:cubicBezTo>
                      <a:cubicBezTo>
                        <a:pt x="181517" y="1520711"/>
                        <a:pt x="150743" y="1469642"/>
                        <a:pt x="114618" y="1422672"/>
                      </a:cubicBezTo>
                      <a:close/>
                      <a:moveTo>
                        <a:pt x="83041" y="1258056"/>
                      </a:moveTo>
                      <a:cubicBezTo>
                        <a:pt x="83576" y="1232655"/>
                        <a:pt x="88036" y="1205917"/>
                        <a:pt x="89107" y="1179625"/>
                      </a:cubicBezTo>
                      <a:cubicBezTo>
                        <a:pt x="99008" y="1203511"/>
                        <a:pt x="109979" y="1227218"/>
                        <a:pt x="121486" y="1250213"/>
                      </a:cubicBezTo>
                      <a:cubicBezTo>
                        <a:pt x="107660" y="1256808"/>
                        <a:pt x="94459" y="1265097"/>
                        <a:pt x="82328" y="1274901"/>
                      </a:cubicBezTo>
                      <a:cubicBezTo>
                        <a:pt x="82774" y="1268484"/>
                        <a:pt x="82952" y="1262601"/>
                        <a:pt x="83041" y="1258056"/>
                      </a:cubicBezTo>
                      <a:close/>
                      <a:moveTo>
                        <a:pt x="98383" y="1512511"/>
                      </a:moveTo>
                      <a:cubicBezTo>
                        <a:pt x="76173" y="1504668"/>
                        <a:pt x="68502" y="1479356"/>
                        <a:pt x="63417" y="1458590"/>
                      </a:cubicBezTo>
                      <a:cubicBezTo>
                        <a:pt x="58779" y="1440586"/>
                        <a:pt x="59047" y="1422761"/>
                        <a:pt x="62971" y="1405560"/>
                      </a:cubicBezTo>
                      <a:cubicBezTo>
                        <a:pt x="63417" y="1406451"/>
                        <a:pt x="63953" y="1407342"/>
                        <a:pt x="64488" y="1408234"/>
                      </a:cubicBezTo>
                      <a:cubicBezTo>
                        <a:pt x="86252" y="1442904"/>
                        <a:pt x="106322" y="1478287"/>
                        <a:pt x="125500" y="1514294"/>
                      </a:cubicBezTo>
                      <a:cubicBezTo>
                        <a:pt x="116312" y="1515007"/>
                        <a:pt x="107036" y="1515720"/>
                        <a:pt x="98383" y="1512511"/>
                      </a:cubicBezTo>
                      <a:close/>
                      <a:moveTo>
                        <a:pt x="229149" y="1808856"/>
                      </a:moveTo>
                      <a:cubicBezTo>
                        <a:pt x="162428" y="1783901"/>
                        <a:pt x="168137" y="1715808"/>
                        <a:pt x="200605" y="1664828"/>
                      </a:cubicBezTo>
                      <a:cubicBezTo>
                        <a:pt x="224957" y="1715898"/>
                        <a:pt x="248951" y="1767145"/>
                        <a:pt x="274105" y="1817858"/>
                      </a:cubicBezTo>
                      <a:cubicBezTo>
                        <a:pt x="258674" y="1817591"/>
                        <a:pt x="243332" y="1816165"/>
                        <a:pt x="229149" y="1808856"/>
                      </a:cubicBezTo>
                      <a:close/>
                      <a:moveTo>
                        <a:pt x="425833" y="2154399"/>
                      </a:moveTo>
                      <a:cubicBezTo>
                        <a:pt x="397378" y="2129800"/>
                        <a:pt x="390064" y="2092011"/>
                        <a:pt x="395594" y="2055647"/>
                      </a:cubicBezTo>
                      <a:cubicBezTo>
                        <a:pt x="413791" y="2092278"/>
                        <a:pt x="431809" y="2128998"/>
                        <a:pt x="449649" y="2165807"/>
                      </a:cubicBezTo>
                      <a:cubicBezTo>
                        <a:pt x="441264" y="2162955"/>
                        <a:pt x="433147" y="2159390"/>
                        <a:pt x="425833" y="2154399"/>
                      </a:cubicBezTo>
                      <a:close/>
                      <a:moveTo>
                        <a:pt x="654093" y="2628729"/>
                      </a:moveTo>
                      <a:cubicBezTo>
                        <a:pt x="574706" y="2602080"/>
                        <a:pt x="558115" y="2516430"/>
                        <a:pt x="586480" y="2447446"/>
                      </a:cubicBezTo>
                      <a:cubicBezTo>
                        <a:pt x="590137" y="2454755"/>
                        <a:pt x="593705" y="2462063"/>
                        <a:pt x="597273" y="2469371"/>
                      </a:cubicBezTo>
                      <a:cubicBezTo>
                        <a:pt x="624211" y="2524808"/>
                        <a:pt x="652309" y="2579621"/>
                        <a:pt x="680585" y="2634344"/>
                      </a:cubicBezTo>
                      <a:cubicBezTo>
                        <a:pt x="670951" y="2633274"/>
                        <a:pt x="661586" y="2632027"/>
                        <a:pt x="654093" y="2628729"/>
                      </a:cubicBezTo>
                      <a:close/>
                      <a:moveTo>
                        <a:pt x="624390" y="2390227"/>
                      </a:moveTo>
                      <a:cubicBezTo>
                        <a:pt x="634826" y="2379086"/>
                        <a:pt x="647046" y="2369371"/>
                        <a:pt x="660426" y="2361350"/>
                      </a:cubicBezTo>
                      <a:cubicBezTo>
                        <a:pt x="730893" y="2507428"/>
                        <a:pt x="801450" y="2653595"/>
                        <a:pt x="872006" y="2799673"/>
                      </a:cubicBezTo>
                      <a:cubicBezTo>
                        <a:pt x="860678" y="2803951"/>
                        <a:pt x="849795" y="2809121"/>
                        <a:pt x="839270" y="2815092"/>
                      </a:cubicBezTo>
                      <a:cubicBezTo>
                        <a:pt x="769516" y="2672936"/>
                        <a:pt x="695303" y="2532740"/>
                        <a:pt x="624390" y="2390227"/>
                      </a:cubicBezTo>
                      <a:close/>
                      <a:moveTo>
                        <a:pt x="810013" y="3046910"/>
                      </a:moveTo>
                      <a:cubicBezTo>
                        <a:pt x="781915" y="3005733"/>
                        <a:pt x="794760" y="2951099"/>
                        <a:pt x="817951" y="2910190"/>
                      </a:cubicBezTo>
                      <a:cubicBezTo>
                        <a:pt x="845960" y="2968657"/>
                        <a:pt x="874147" y="3027034"/>
                        <a:pt x="902423" y="3085323"/>
                      </a:cubicBezTo>
                      <a:cubicBezTo>
                        <a:pt x="868349" y="3087284"/>
                        <a:pt x="831688" y="3072845"/>
                        <a:pt x="810013" y="3046910"/>
                      </a:cubicBezTo>
                      <a:close/>
                      <a:moveTo>
                        <a:pt x="863710" y="2866518"/>
                      </a:moveTo>
                      <a:cubicBezTo>
                        <a:pt x="873968" y="2860012"/>
                        <a:pt x="884851" y="2854486"/>
                        <a:pt x="896179" y="2849940"/>
                      </a:cubicBezTo>
                      <a:cubicBezTo>
                        <a:pt x="946933" y="2955020"/>
                        <a:pt x="997776" y="3060100"/>
                        <a:pt x="1048620" y="3165180"/>
                      </a:cubicBezTo>
                      <a:cubicBezTo>
                        <a:pt x="1037738" y="3169547"/>
                        <a:pt x="1027123" y="3174627"/>
                        <a:pt x="1016865" y="3180510"/>
                      </a:cubicBezTo>
                      <a:cubicBezTo>
                        <a:pt x="965219" y="3076143"/>
                        <a:pt x="913216" y="2971954"/>
                        <a:pt x="863710" y="2866518"/>
                      </a:cubicBezTo>
                      <a:close/>
                      <a:moveTo>
                        <a:pt x="1085191" y="3467407"/>
                      </a:moveTo>
                      <a:cubicBezTo>
                        <a:pt x="1053169" y="3469011"/>
                        <a:pt x="1018917" y="3461792"/>
                        <a:pt x="996171" y="3437550"/>
                      </a:cubicBezTo>
                      <a:cubicBezTo>
                        <a:pt x="951661" y="3381311"/>
                        <a:pt x="960402" y="3321418"/>
                        <a:pt x="995279" y="3275518"/>
                      </a:cubicBezTo>
                      <a:cubicBezTo>
                        <a:pt x="1026588" y="3339600"/>
                        <a:pt x="1057897" y="3403682"/>
                        <a:pt x="1089027" y="3467853"/>
                      </a:cubicBezTo>
                      <a:cubicBezTo>
                        <a:pt x="1087778" y="3467675"/>
                        <a:pt x="1086529" y="3467407"/>
                        <a:pt x="1085191" y="3467407"/>
                      </a:cubicBezTo>
                      <a:close/>
                      <a:moveTo>
                        <a:pt x="1042197" y="3231936"/>
                      </a:moveTo>
                      <a:cubicBezTo>
                        <a:pt x="1051831" y="3225519"/>
                        <a:pt x="1062089" y="3219904"/>
                        <a:pt x="1072793" y="3215180"/>
                      </a:cubicBezTo>
                      <a:cubicBezTo>
                        <a:pt x="1129880" y="3332916"/>
                        <a:pt x="1187057" y="3450563"/>
                        <a:pt x="1244322" y="3568209"/>
                      </a:cubicBezTo>
                      <a:cubicBezTo>
                        <a:pt x="1240844" y="3569100"/>
                        <a:pt x="1237454" y="3569992"/>
                        <a:pt x="1234064" y="3570972"/>
                      </a:cubicBezTo>
                      <a:cubicBezTo>
                        <a:pt x="1225769" y="3573289"/>
                        <a:pt x="1217919" y="3576587"/>
                        <a:pt x="1210516" y="3580419"/>
                      </a:cubicBezTo>
                      <a:cubicBezTo>
                        <a:pt x="1186165" y="3528904"/>
                        <a:pt x="1161278" y="3477568"/>
                        <a:pt x="1135589" y="3426588"/>
                      </a:cubicBezTo>
                      <a:cubicBezTo>
                        <a:pt x="1105440" y="3361258"/>
                        <a:pt x="1073952" y="3296463"/>
                        <a:pt x="1042197" y="3231936"/>
                      </a:cubicBezTo>
                      <a:close/>
                      <a:moveTo>
                        <a:pt x="1220328" y="3808048"/>
                      </a:moveTo>
                      <a:cubicBezTo>
                        <a:pt x="1192855" y="3762505"/>
                        <a:pt x="1186432" y="3722219"/>
                        <a:pt x="1195263" y="3690134"/>
                      </a:cubicBezTo>
                      <a:cubicBezTo>
                        <a:pt x="1218544" y="3741114"/>
                        <a:pt x="1241825" y="3792094"/>
                        <a:pt x="1265017" y="3843164"/>
                      </a:cubicBezTo>
                      <a:cubicBezTo>
                        <a:pt x="1247444" y="3835231"/>
                        <a:pt x="1231032" y="3825695"/>
                        <a:pt x="1220328" y="3808048"/>
                      </a:cubicBezTo>
                      <a:close/>
                      <a:moveTo>
                        <a:pt x="1397209" y="4172218"/>
                      </a:moveTo>
                      <a:cubicBezTo>
                        <a:pt x="1372769" y="4140133"/>
                        <a:pt x="1364919" y="4104749"/>
                        <a:pt x="1369647" y="4071683"/>
                      </a:cubicBezTo>
                      <a:cubicBezTo>
                        <a:pt x="1387665" y="4110543"/>
                        <a:pt x="1405772" y="4149313"/>
                        <a:pt x="1424058" y="4188083"/>
                      </a:cubicBezTo>
                      <a:cubicBezTo>
                        <a:pt x="1413979" y="4185676"/>
                        <a:pt x="1404613" y="4181309"/>
                        <a:pt x="1397209" y="4172218"/>
                      </a:cubicBezTo>
                      <a:close/>
                      <a:moveTo>
                        <a:pt x="3917526" y="3388798"/>
                      </a:moveTo>
                      <a:cubicBezTo>
                        <a:pt x="3706570" y="3472844"/>
                        <a:pt x="3501056" y="3569546"/>
                        <a:pt x="3290546" y="3654929"/>
                      </a:cubicBezTo>
                      <a:cubicBezTo>
                        <a:pt x="2971125" y="3787727"/>
                        <a:pt x="2653131" y="3923823"/>
                        <a:pt x="2334066" y="4057423"/>
                      </a:cubicBezTo>
                      <a:cubicBezTo>
                        <a:pt x="2092069" y="4143698"/>
                        <a:pt x="1863185" y="4261879"/>
                        <a:pt x="1635638" y="4380060"/>
                      </a:cubicBezTo>
                      <a:cubicBezTo>
                        <a:pt x="1621901" y="4387191"/>
                        <a:pt x="1607808" y="4393875"/>
                        <a:pt x="1593982" y="4400827"/>
                      </a:cubicBezTo>
                      <a:cubicBezTo>
                        <a:pt x="1581227" y="4375693"/>
                        <a:pt x="1569720" y="4350025"/>
                        <a:pt x="1557500" y="4324624"/>
                      </a:cubicBezTo>
                      <a:cubicBezTo>
                        <a:pt x="1509600" y="4227566"/>
                        <a:pt x="1465001" y="4128992"/>
                        <a:pt x="1417814" y="4031577"/>
                      </a:cubicBezTo>
                      <a:cubicBezTo>
                        <a:pt x="1412819" y="4020971"/>
                        <a:pt x="1407913" y="4010275"/>
                        <a:pt x="1403007" y="3999669"/>
                      </a:cubicBezTo>
                      <a:cubicBezTo>
                        <a:pt x="1413087" y="3987994"/>
                        <a:pt x="1425039" y="3977744"/>
                        <a:pt x="1438598" y="3969545"/>
                      </a:cubicBezTo>
                      <a:cubicBezTo>
                        <a:pt x="1481681" y="4065534"/>
                        <a:pt x="1521820" y="4163127"/>
                        <a:pt x="1571147" y="4255729"/>
                      </a:cubicBezTo>
                      <a:cubicBezTo>
                        <a:pt x="1620207" y="4308047"/>
                        <a:pt x="1708424" y="4246995"/>
                        <a:pt x="1762301" y="4227120"/>
                      </a:cubicBezTo>
                      <a:cubicBezTo>
                        <a:pt x="2005278" y="4104571"/>
                        <a:pt x="2253965" y="3994233"/>
                        <a:pt x="2503455" y="3885409"/>
                      </a:cubicBezTo>
                      <a:cubicBezTo>
                        <a:pt x="2717354" y="3786925"/>
                        <a:pt x="2934107" y="3695571"/>
                        <a:pt x="3156391" y="3617407"/>
                      </a:cubicBezTo>
                      <a:cubicBezTo>
                        <a:pt x="3364849" y="3537371"/>
                        <a:pt x="3568847" y="3446641"/>
                        <a:pt x="3773826" y="3358228"/>
                      </a:cubicBezTo>
                      <a:cubicBezTo>
                        <a:pt x="3821280" y="3338352"/>
                        <a:pt x="3866861" y="3314645"/>
                        <a:pt x="3912887" y="3291828"/>
                      </a:cubicBezTo>
                      <a:cubicBezTo>
                        <a:pt x="3913869" y="3291294"/>
                        <a:pt x="3914939" y="3290848"/>
                        <a:pt x="3915920" y="3290403"/>
                      </a:cubicBezTo>
                      <a:cubicBezTo>
                        <a:pt x="3917793" y="3323290"/>
                        <a:pt x="3920291" y="3356089"/>
                        <a:pt x="3917526" y="3388798"/>
                      </a:cubicBezTo>
                      <a:close/>
                    </a:path>
                  </a:pathLst>
                </a:custGeom>
                <a:solidFill>
                  <a:srgbClr val="093869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11068775" y="2008374"/>
                  <a:ext cx="3053554" cy="35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554" h="3512263" extrusionOk="0">
                      <a:moveTo>
                        <a:pt x="346479" y="1476604"/>
                      </a:moveTo>
                      <a:cubicBezTo>
                        <a:pt x="517384" y="1787298"/>
                        <a:pt x="686951" y="2098705"/>
                        <a:pt x="854021" y="2411449"/>
                      </a:cubicBezTo>
                      <a:cubicBezTo>
                        <a:pt x="987641" y="2665459"/>
                        <a:pt x="1109665" y="2928025"/>
                        <a:pt x="1229370" y="3189076"/>
                      </a:cubicBezTo>
                      <a:cubicBezTo>
                        <a:pt x="1268172" y="3268042"/>
                        <a:pt x="1306527" y="3347364"/>
                        <a:pt x="1348540" y="3424815"/>
                      </a:cubicBezTo>
                      <a:cubicBezTo>
                        <a:pt x="1357371" y="3442016"/>
                        <a:pt x="1368164" y="3461981"/>
                        <a:pt x="1377619" y="3479984"/>
                      </a:cubicBezTo>
                      <a:cubicBezTo>
                        <a:pt x="1384041" y="3492729"/>
                        <a:pt x="1390374" y="3507613"/>
                        <a:pt x="1405717" y="3511178"/>
                      </a:cubicBezTo>
                      <a:cubicBezTo>
                        <a:pt x="1420167" y="3515367"/>
                        <a:pt x="1433814" y="3506900"/>
                        <a:pt x="1439880" y="3494779"/>
                      </a:cubicBezTo>
                      <a:cubicBezTo>
                        <a:pt x="1445142" y="3495314"/>
                        <a:pt x="1450673" y="3494868"/>
                        <a:pt x="1455490" y="3493888"/>
                      </a:cubicBezTo>
                      <a:cubicBezTo>
                        <a:pt x="1539247" y="3474815"/>
                        <a:pt x="1618456" y="3439788"/>
                        <a:pt x="1697843" y="3407613"/>
                      </a:cubicBezTo>
                      <a:cubicBezTo>
                        <a:pt x="1810055" y="3367774"/>
                        <a:pt x="1921108" y="3323924"/>
                        <a:pt x="2031358" y="3278826"/>
                      </a:cubicBezTo>
                      <a:cubicBezTo>
                        <a:pt x="2315457" y="3186135"/>
                        <a:pt x="2585105" y="3050574"/>
                        <a:pt x="2862424" y="2939612"/>
                      </a:cubicBezTo>
                      <a:cubicBezTo>
                        <a:pt x="2862424" y="2939612"/>
                        <a:pt x="2860641" y="2940324"/>
                        <a:pt x="2859481" y="2940681"/>
                      </a:cubicBezTo>
                      <a:cubicBezTo>
                        <a:pt x="2922277" y="2916884"/>
                        <a:pt x="2989265" y="2895405"/>
                        <a:pt x="3043231" y="2855031"/>
                      </a:cubicBezTo>
                      <a:cubicBezTo>
                        <a:pt x="3068653" y="2823034"/>
                        <a:pt x="3041001" y="2783106"/>
                        <a:pt x="3025748" y="2752803"/>
                      </a:cubicBezTo>
                      <a:cubicBezTo>
                        <a:pt x="3006659" y="2722054"/>
                        <a:pt x="2987035" y="2689969"/>
                        <a:pt x="2962863" y="2662340"/>
                      </a:cubicBezTo>
                      <a:cubicBezTo>
                        <a:pt x="2946004" y="2626511"/>
                        <a:pt x="2927272" y="2591663"/>
                        <a:pt x="2910503" y="2555745"/>
                      </a:cubicBezTo>
                      <a:cubicBezTo>
                        <a:pt x="2838787" y="2398972"/>
                        <a:pt x="2766090" y="2242644"/>
                        <a:pt x="2696425" y="2084891"/>
                      </a:cubicBezTo>
                      <a:cubicBezTo>
                        <a:pt x="2543360" y="1736050"/>
                        <a:pt x="2392881" y="1386140"/>
                        <a:pt x="2225098" y="1043985"/>
                      </a:cubicBezTo>
                      <a:cubicBezTo>
                        <a:pt x="2093708" y="754859"/>
                        <a:pt x="1950811" y="471259"/>
                        <a:pt x="1808896" y="187214"/>
                      </a:cubicBezTo>
                      <a:cubicBezTo>
                        <a:pt x="1781690" y="134540"/>
                        <a:pt x="1761353" y="76519"/>
                        <a:pt x="1725852" y="28925"/>
                      </a:cubicBezTo>
                      <a:cubicBezTo>
                        <a:pt x="1724959" y="12704"/>
                        <a:pt x="1710420" y="-2714"/>
                        <a:pt x="1692223" y="405"/>
                      </a:cubicBezTo>
                      <a:cubicBezTo>
                        <a:pt x="1632193" y="20993"/>
                        <a:pt x="1573232" y="47374"/>
                        <a:pt x="1514539" y="72062"/>
                      </a:cubicBezTo>
                      <a:cubicBezTo>
                        <a:pt x="1367807" y="134629"/>
                        <a:pt x="1223394" y="202454"/>
                        <a:pt x="1074610" y="260030"/>
                      </a:cubicBezTo>
                      <a:cubicBezTo>
                        <a:pt x="962308" y="305306"/>
                        <a:pt x="847688" y="345056"/>
                        <a:pt x="737616" y="395769"/>
                      </a:cubicBezTo>
                      <a:cubicBezTo>
                        <a:pt x="558505" y="468853"/>
                        <a:pt x="401693" y="584004"/>
                        <a:pt x="226150" y="664307"/>
                      </a:cubicBezTo>
                      <a:cubicBezTo>
                        <a:pt x="172363" y="689619"/>
                        <a:pt x="119824" y="717515"/>
                        <a:pt x="66216" y="743362"/>
                      </a:cubicBezTo>
                      <a:cubicBezTo>
                        <a:pt x="49625" y="752720"/>
                        <a:pt x="28306" y="756909"/>
                        <a:pt x="15462" y="771526"/>
                      </a:cubicBezTo>
                      <a:cubicBezTo>
                        <a:pt x="15283" y="772506"/>
                        <a:pt x="15283" y="773308"/>
                        <a:pt x="15283" y="774288"/>
                      </a:cubicBezTo>
                      <a:cubicBezTo>
                        <a:pt x="15194" y="774199"/>
                        <a:pt x="15105" y="774199"/>
                        <a:pt x="15016" y="774110"/>
                      </a:cubicBezTo>
                      <a:cubicBezTo>
                        <a:pt x="9575" y="772060"/>
                        <a:pt x="2795" y="774556"/>
                        <a:pt x="655" y="780438"/>
                      </a:cubicBezTo>
                      <a:cubicBezTo>
                        <a:pt x="-3092" y="801115"/>
                        <a:pt x="10199" y="821080"/>
                        <a:pt x="16264" y="840688"/>
                      </a:cubicBezTo>
                      <a:cubicBezTo>
                        <a:pt x="104928" y="1062968"/>
                        <a:pt x="236764" y="1264483"/>
                        <a:pt x="346479" y="1476604"/>
                      </a:cubicBezTo>
                      <a:close/>
                      <a:moveTo>
                        <a:pt x="225971" y="718050"/>
                      </a:moveTo>
                      <a:cubicBezTo>
                        <a:pt x="399998" y="648442"/>
                        <a:pt x="552261" y="535965"/>
                        <a:pt x="725039" y="463683"/>
                      </a:cubicBezTo>
                      <a:cubicBezTo>
                        <a:pt x="908700" y="379994"/>
                        <a:pt x="1101459" y="318853"/>
                        <a:pt x="1286012" y="237213"/>
                      </a:cubicBezTo>
                      <a:cubicBezTo>
                        <a:pt x="1395459" y="189977"/>
                        <a:pt x="1504460" y="140957"/>
                        <a:pt x="1614620" y="95324"/>
                      </a:cubicBezTo>
                      <a:cubicBezTo>
                        <a:pt x="1644234" y="80975"/>
                        <a:pt x="1678576" y="74291"/>
                        <a:pt x="1706674" y="57357"/>
                      </a:cubicBezTo>
                      <a:cubicBezTo>
                        <a:pt x="1710955" y="73221"/>
                        <a:pt x="1718448" y="91225"/>
                        <a:pt x="1722640" y="102455"/>
                      </a:cubicBezTo>
                      <a:cubicBezTo>
                        <a:pt x="1748330" y="168408"/>
                        <a:pt x="1776427" y="233292"/>
                        <a:pt x="1806755" y="297285"/>
                      </a:cubicBezTo>
                      <a:cubicBezTo>
                        <a:pt x="1947243" y="582667"/>
                        <a:pt x="2081934" y="870812"/>
                        <a:pt x="2214573" y="1159938"/>
                      </a:cubicBezTo>
                      <a:cubicBezTo>
                        <a:pt x="2410454" y="1557798"/>
                        <a:pt x="2573152" y="1970720"/>
                        <a:pt x="2760024" y="2372768"/>
                      </a:cubicBezTo>
                      <a:cubicBezTo>
                        <a:pt x="2799450" y="2456814"/>
                        <a:pt x="2835932" y="2542465"/>
                        <a:pt x="2877142" y="2625709"/>
                      </a:cubicBezTo>
                      <a:cubicBezTo>
                        <a:pt x="2889095" y="2649862"/>
                        <a:pt x="2900958" y="2674104"/>
                        <a:pt x="2912733" y="2698347"/>
                      </a:cubicBezTo>
                      <a:cubicBezTo>
                        <a:pt x="2915676" y="2704318"/>
                        <a:pt x="2919958" y="2709131"/>
                        <a:pt x="2925577" y="2712340"/>
                      </a:cubicBezTo>
                      <a:cubicBezTo>
                        <a:pt x="2937441" y="2752001"/>
                        <a:pt x="2953497" y="2791216"/>
                        <a:pt x="2969820" y="2829184"/>
                      </a:cubicBezTo>
                      <a:cubicBezTo>
                        <a:pt x="2906756" y="2862250"/>
                        <a:pt x="2841552" y="2880877"/>
                        <a:pt x="2773939" y="2909576"/>
                      </a:cubicBezTo>
                      <a:cubicBezTo>
                        <a:pt x="2591527" y="2989968"/>
                        <a:pt x="2408669" y="3069023"/>
                        <a:pt x="2224741" y="3145761"/>
                      </a:cubicBezTo>
                      <a:cubicBezTo>
                        <a:pt x="2147495" y="3180698"/>
                        <a:pt x="2066145" y="3204584"/>
                        <a:pt x="1987026" y="3234798"/>
                      </a:cubicBezTo>
                      <a:cubicBezTo>
                        <a:pt x="1894794" y="3273300"/>
                        <a:pt x="1803187" y="3313051"/>
                        <a:pt x="1708904" y="3346473"/>
                      </a:cubicBezTo>
                      <a:cubicBezTo>
                        <a:pt x="1618010" y="3384976"/>
                        <a:pt x="1527741" y="3424726"/>
                        <a:pt x="1435331" y="3459574"/>
                      </a:cubicBezTo>
                      <a:cubicBezTo>
                        <a:pt x="1415350" y="3420715"/>
                        <a:pt x="1394567" y="3382213"/>
                        <a:pt x="1374051" y="3343621"/>
                      </a:cubicBezTo>
                      <a:cubicBezTo>
                        <a:pt x="1307419" y="3213051"/>
                        <a:pt x="1242304" y="3077044"/>
                        <a:pt x="1182541" y="2942642"/>
                      </a:cubicBezTo>
                      <a:cubicBezTo>
                        <a:pt x="940633" y="2414569"/>
                        <a:pt x="651361" y="1909757"/>
                        <a:pt x="371365" y="1401292"/>
                      </a:cubicBezTo>
                      <a:cubicBezTo>
                        <a:pt x="270481" y="1209136"/>
                        <a:pt x="147119" y="1029546"/>
                        <a:pt x="52658" y="834003"/>
                      </a:cubicBezTo>
                      <a:cubicBezTo>
                        <a:pt x="44362" y="820189"/>
                        <a:pt x="38653" y="802631"/>
                        <a:pt x="29287" y="788905"/>
                      </a:cubicBezTo>
                      <a:cubicBezTo>
                        <a:pt x="72727" y="793540"/>
                        <a:pt x="202333" y="726428"/>
                        <a:pt x="225971" y="718050"/>
                      </a:cubicBezTo>
                      <a:close/>
                    </a:path>
                  </a:pathLst>
                </a:custGeom>
                <a:solidFill>
                  <a:srgbClr val="093869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1219893" y="2208217"/>
                  <a:ext cx="2686288" cy="3126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288" h="3126028" extrusionOk="0">
                      <a:moveTo>
                        <a:pt x="354136" y="1309648"/>
                      </a:moveTo>
                      <a:cubicBezTo>
                        <a:pt x="473841" y="1508132"/>
                        <a:pt x="601127" y="1702249"/>
                        <a:pt x="711467" y="1906170"/>
                      </a:cubicBezTo>
                      <a:cubicBezTo>
                        <a:pt x="811280" y="2106258"/>
                        <a:pt x="921976" y="2296454"/>
                        <a:pt x="1019114" y="2498592"/>
                      </a:cubicBezTo>
                      <a:cubicBezTo>
                        <a:pt x="1067727" y="2605544"/>
                        <a:pt x="1118035" y="2711961"/>
                        <a:pt x="1165043" y="2819714"/>
                      </a:cubicBezTo>
                      <a:cubicBezTo>
                        <a:pt x="1202774" y="2905632"/>
                        <a:pt x="1239792" y="2991906"/>
                        <a:pt x="1281894" y="3075774"/>
                      </a:cubicBezTo>
                      <a:cubicBezTo>
                        <a:pt x="1290368" y="3090926"/>
                        <a:pt x="1293757" y="3110355"/>
                        <a:pt x="1308654" y="3120694"/>
                      </a:cubicBezTo>
                      <a:cubicBezTo>
                        <a:pt x="1317573" y="3127467"/>
                        <a:pt x="1329080" y="3127378"/>
                        <a:pt x="1338178" y="3122744"/>
                      </a:cubicBezTo>
                      <a:cubicBezTo>
                        <a:pt x="1345403" y="3125239"/>
                        <a:pt x="1355483" y="3124437"/>
                        <a:pt x="1364938" y="3119268"/>
                      </a:cubicBezTo>
                      <a:lnTo>
                        <a:pt x="1362440" y="3120159"/>
                      </a:lnTo>
                      <a:cubicBezTo>
                        <a:pt x="1471174" y="3076309"/>
                        <a:pt x="1572058" y="3015436"/>
                        <a:pt x="1678383" y="2966327"/>
                      </a:cubicBezTo>
                      <a:cubicBezTo>
                        <a:pt x="2005387" y="2819269"/>
                        <a:pt x="2336493" y="2681123"/>
                        <a:pt x="2664656" y="2536560"/>
                      </a:cubicBezTo>
                      <a:cubicBezTo>
                        <a:pt x="2694181" y="2527202"/>
                        <a:pt x="2690791" y="2492264"/>
                        <a:pt x="2670632" y="2480856"/>
                      </a:cubicBezTo>
                      <a:cubicBezTo>
                        <a:pt x="2668670" y="2477558"/>
                        <a:pt x="2666975" y="2474706"/>
                        <a:pt x="2666172" y="2472924"/>
                      </a:cubicBezTo>
                      <a:cubicBezTo>
                        <a:pt x="2657074" y="2459822"/>
                        <a:pt x="2651365" y="2444047"/>
                        <a:pt x="2642802" y="2430946"/>
                      </a:cubicBezTo>
                      <a:cubicBezTo>
                        <a:pt x="2620235" y="2368735"/>
                        <a:pt x="2592137" y="2308130"/>
                        <a:pt x="2558331" y="2251088"/>
                      </a:cubicBezTo>
                      <a:cubicBezTo>
                        <a:pt x="2509628" y="2149128"/>
                        <a:pt x="2465296" y="2045118"/>
                        <a:pt x="2417575" y="1942622"/>
                      </a:cubicBezTo>
                      <a:cubicBezTo>
                        <a:pt x="2304649" y="1683354"/>
                        <a:pt x="2180930" y="1428809"/>
                        <a:pt x="2062028" y="1172304"/>
                      </a:cubicBezTo>
                      <a:cubicBezTo>
                        <a:pt x="1990579" y="1014550"/>
                        <a:pt x="1923948" y="854391"/>
                        <a:pt x="1844204" y="700559"/>
                      </a:cubicBezTo>
                      <a:cubicBezTo>
                        <a:pt x="1760803" y="528278"/>
                        <a:pt x="1670088" y="359383"/>
                        <a:pt x="1592752" y="184161"/>
                      </a:cubicBezTo>
                      <a:cubicBezTo>
                        <a:pt x="1587668" y="176585"/>
                        <a:pt x="1545477" y="66336"/>
                        <a:pt x="1521839" y="37637"/>
                      </a:cubicBezTo>
                      <a:cubicBezTo>
                        <a:pt x="1526299" y="16603"/>
                        <a:pt x="1506229" y="-8174"/>
                        <a:pt x="1480094" y="2611"/>
                      </a:cubicBezTo>
                      <a:cubicBezTo>
                        <a:pt x="1372431" y="48332"/>
                        <a:pt x="1262805" y="89331"/>
                        <a:pt x="1154339" y="132913"/>
                      </a:cubicBezTo>
                      <a:cubicBezTo>
                        <a:pt x="1087619" y="159651"/>
                        <a:pt x="1019471" y="182111"/>
                        <a:pt x="952660" y="208938"/>
                      </a:cubicBezTo>
                      <a:cubicBezTo>
                        <a:pt x="867119" y="244410"/>
                        <a:pt x="786394" y="290221"/>
                        <a:pt x="703171" y="330506"/>
                      </a:cubicBezTo>
                      <a:cubicBezTo>
                        <a:pt x="568481" y="393875"/>
                        <a:pt x="432185" y="454035"/>
                        <a:pt x="300438" y="523554"/>
                      </a:cubicBezTo>
                      <a:cubicBezTo>
                        <a:pt x="210614" y="572306"/>
                        <a:pt x="111068" y="601539"/>
                        <a:pt x="21156" y="648865"/>
                      </a:cubicBezTo>
                      <a:cubicBezTo>
                        <a:pt x="18748" y="650470"/>
                        <a:pt x="15447" y="653233"/>
                        <a:pt x="12325" y="656352"/>
                      </a:cubicBezTo>
                      <a:cubicBezTo>
                        <a:pt x="-10688" y="637992"/>
                        <a:pt x="-252" y="685318"/>
                        <a:pt x="33465" y="744409"/>
                      </a:cubicBezTo>
                      <a:cubicBezTo>
                        <a:pt x="138809" y="933713"/>
                        <a:pt x="244510" y="1122750"/>
                        <a:pt x="354136" y="1309648"/>
                      </a:cubicBezTo>
                      <a:close/>
                      <a:moveTo>
                        <a:pt x="415861" y="524356"/>
                      </a:moveTo>
                      <a:cubicBezTo>
                        <a:pt x="516299" y="476406"/>
                        <a:pt x="618789" y="432823"/>
                        <a:pt x="719673" y="385943"/>
                      </a:cubicBezTo>
                      <a:cubicBezTo>
                        <a:pt x="802449" y="346906"/>
                        <a:pt x="882550" y="301986"/>
                        <a:pt x="966932" y="266514"/>
                      </a:cubicBezTo>
                      <a:cubicBezTo>
                        <a:pt x="1146579" y="198867"/>
                        <a:pt x="1327296" y="131933"/>
                        <a:pt x="1504802" y="58047"/>
                      </a:cubicBezTo>
                      <a:cubicBezTo>
                        <a:pt x="1506318" y="57334"/>
                        <a:pt x="1507567" y="56443"/>
                        <a:pt x="1508905" y="55641"/>
                      </a:cubicBezTo>
                      <a:cubicBezTo>
                        <a:pt x="1546012" y="203858"/>
                        <a:pt x="1610057" y="344945"/>
                        <a:pt x="1677759" y="481486"/>
                      </a:cubicBezTo>
                      <a:cubicBezTo>
                        <a:pt x="1748850" y="640755"/>
                        <a:pt x="1831092" y="795032"/>
                        <a:pt x="1900578" y="955103"/>
                      </a:cubicBezTo>
                      <a:cubicBezTo>
                        <a:pt x="2035714" y="1268649"/>
                        <a:pt x="2188066" y="1574264"/>
                        <a:pt x="2326413" y="1886295"/>
                      </a:cubicBezTo>
                      <a:cubicBezTo>
                        <a:pt x="2384036" y="2014726"/>
                        <a:pt x="2441123" y="2143602"/>
                        <a:pt x="2500708" y="2271142"/>
                      </a:cubicBezTo>
                      <a:cubicBezTo>
                        <a:pt x="2533177" y="2329431"/>
                        <a:pt x="2564664" y="2387808"/>
                        <a:pt x="2585893" y="2452157"/>
                      </a:cubicBezTo>
                      <a:cubicBezTo>
                        <a:pt x="2590799" y="2464101"/>
                        <a:pt x="2594724" y="2483530"/>
                        <a:pt x="2604625" y="2496008"/>
                      </a:cubicBezTo>
                      <a:cubicBezTo>
                        <a:pt x="2470024" y="2552068"/>
                        <a:pt x="2338277" y="2615437"/>
                        <a:pt x="2204479" y="2673458"/>
                      </a:cubicBezTo>
                      <a:cubicBezTo>
                        <a:pt x="2000035" y="2763832"/>
                        <a:pt x="1792825" y="2848769"/>
                        <a:pt x="1593823" y="2950641"/>
                      </a:cubicBezTo>
                      <a:cubicBezTo>
                        <a:pt x="1513633" y="2995204"/>
                        <a:pt x="1429964" y="3034954"/>
                        <a:pt x="1352183" y="3083706"/>
                      </a:cubicBezTo>
                      <a:cubicBezTo>
                        <a:pt x="1349507" y="3075239"/>
                        <a:pt x="1344779" y="3067218"/>
                        <a:pt x="1341300" y="3059018"/>
                      </a:cubicBezTo>
                      <a:cubicBezTo>
                        <a:pt x="1325423" y="3025952"/>
                        <a:pt x="1308921" y="2993243"/>
                        <a:pt x="1293668" y="2959910"/>
                      </a:cubicBezTo>
                      <a:cubicBezTo>
                        <a:pt x="1236046" y="2831301"/>
                        <a:pt x="1180475" y="2701622"/>
                        <a:pt x="1120444" y="2574171"/>
                      </a:cubicBezTo>
                      <a:cubicBezTo>
                        <a:pt x="1049798" y="2410536"/>
                        <a:pt x="962472" y="2255188"/>
                        <a:pt x="878982" y="2097970"/>
                      </a:cubicBezTo>
                      <a:cubicBezTo>
                        <a:pt x="769267" y="1876847"/>
                        <a:pt x="645638" y="1663746"/>
                        <a:pt x="514426" y="1454745"/>
                      </a:cubicBezTo>
                      <a:cubicBezTo>
                        <a:pt x="357704" y="1212500"/>
                        <a:pt x="223102" y="956975"/>
                        <a:pt x="60225" y="718651"/>
                      </a:cubicBezTo>
                      <a:cubicBezTo>
                        <a:pt x="48272" y="699935"/>
                        <a:pt x="38282" y="685675"/>
                        <a:pt x="30076" y="675247"/>
                      </a:cubicBezTo>
                      <a:cubicBezTo>
                        <a:pt x="57103" y="669186"/>
                        <a:pt x="83863" y="659293"/>
                        <a:pt x="110622" y="652341"/>
                      </a:cubicBezTo>
                      <a:cubicBezTo>
                        <a:pt x="215877" y="618830"/>
                        <a:pt x="316226" y="571860"/>
                        <a:pt x="415861" y="524356"/>
                      </a:cubicBezTo>
                      <a:close/>
                    </a:path>
                  </a:pathLst>
                </a:custGeom>
                <a:solidFill>
                  <a:srgbClr val="093869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2534938" y="4134018"/>
                  <a:ext cx="833043" cy="37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43" h="375821" extrusionOk="0">
                      <a:moveTo>
                        <a:pt x="16443" y="375822"/>
                      </a:moveTo>
                      <a:cubicBezTo>
                        <a:pt x="61042" y="370385"/>
                        <a:pt x="100825" y="344717"/>
                        <a:pt x="142035" y="327961"/>
                      </a:cubicBezTo>
                      <a:cubicBezTo>
                        <a:pt x="329442" y="240439"/>
                        <a:pt x="527642" y="182774"/>
                        <a:pt x="718082" y="102471"/>
                      </a:cubicBezTo>
                      <a:cubicBezTo>
                        <a:pt x="750818" y="88479"/>
                        <a:pt x="782573" y="72347"/>
                        <a:pt x="815041" y="57908"/>
                      </a:cubicBezTo>
                      <a:cubicBezTo>
                        <a:pt x="830116" y="51135"/>
                        <a:pt x="837252" y="33131"/>
                        <a:pt x="830472" y="17980"/>
                      </a:cubicBezTo>
                      <a:cubicBezTo>
                        <a:pt x="823426" y="1759"/>
                        <a:pt x="803088" y="-4747"/>
                        <a:pt x="787746" y="3720"/>
                      </a:cubicBezTo>
                      <a:cubicBezTo>
                        <a:pt x="755902" y="18069"/>
                        <a:pt x="724772" y="34023"/>
                        <a:pt x="692749" y="47837"/>
                      </a:cubicBezTo>
                      <a:cubicBezTo>
                        <a:pt x="467700" y="141509"/>
                        <a:pt x="231323" y="214236"/>
                        <a:pt x="19743" y="338567"/>
                      </a:cubicBezTo>
                      <a:cubicBezTo>
                        <a:pt x="2260" y="347301"/>
                        <a:pt x="-12636" y="373237"/>
                        <a:pt x="16443" y="375822"/>
                      </a:cubicBezTo>
                      <a:close/>
                    </a:path>
                  </a:pathLst>
                </a:custGeom>
                <a:solidFill>
                  <a:srgbClr val="093869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2648882" y="4382547"/>
                  <a:ext cx="815765" cy="38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765" h="388310" extrusionOk="0">
                      <a:moveTo>
                        <a:pt x="514849" y="106081"/>
                      </a:moveTo>
                      <a:cubicBezTo>
                        <a:pt x="349920" y="181393"/>
                        <a:pt x="192306" y="272213"/>
                        <a:pt x="29964" y="352782"/>
                      </a:cubicBezTo>
                      <a:cubicBezTo>
                        <a:pt x="20420" y="357685"/>
                        <a:pt x="10162" y="362497"/>
                        <a:pt x="2847" y="370608"/>
                      </a:cubicBezTo>
                      <a:cubicBezTo>
                        <a:pt x="-7054" y="385314"/>
                        <a:pt x="11143" y="390929"/>
                        <a:pt x="22650" y="387185"/>
                      </a:cubicBezTo>
                      <a:cubicBezTo>
                        <a:pt x="85535" y="372123"/>
                        <a:pt x="143871" y="342355"/>
                        <a:pt x="202296" y="315439"/>
                      </a:cubicBezTo>
                      <a:cubicBezTo>
                        <a:pt x="301842" y="268113"/>
                        <a:pt x="402013" y="222034"/>
                        <a:pt x="501023" y="173728"/>
                      </a:cubicBezTo>
                      <a:cubicBezTo>
                        <a:pt x="599321" y="133264"/>
                        <a:pt x="699759" y="98327"/>
                        <a:pt x="797788" y="57240"/>
                      </a:cubicBezTo>
                      <a:cubicBezTo>
                        <a:pt x="812952" y="50734"/>
                        <a:pt x="819910" y="32374"/>
                        <a:pt x="813220" y="17400"/>
                      </a:cubicBezTo>
                      <a:cubicBezTo>
                        <a:pt x="790831" y="-23241"/>
                        <a:pt x="745161" y="19094"/>
                        <a:pt x="713941" y="26224"/>
                      </a:cubicBezTo>
                      <a:cubicBezTo>
                        <a:pt x="647934" y="53407"/>
                        <a:pt x="581302" y="79610"/>
                        <a:pt x="514849" y="106081"/>
                      </a:cubicBezTo>
                      <a:close/>
                    </a:path>
                  </a:pathLst>
                </a:custGeom>
                <a:solidFill>
                  <a:srgbClr val="093869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87" name="Google Shape;87;p2"/>
          <p:cNvGrpSpPr/>
          <p:nvPr/>
        </p:nvGrpSpPr>
        <p:grpSpPr>
          <a:xfrm rot="442594">
            <a:off x="5848148" y="-146505"/>
            <a:ext cx="2074631" cy="843150"/>
            <a:chOff x="11695530" y="-292357"/>
            <a:chExt cx="4148943" cy="1686170"/>
          </a:xfrm>
        </p:grpSpPr>
        <p:sp>
          <p:nvSpPr>
            <p:cNvPr id="88" name="Google Shape;88;p2"/>
            <p:cNvSpPr/>
            <p:nvPr/>
          </p:nvSpPr>
          <p:spPr>
            <a:xfrm>
              <a:off x="11695530" y="302010"/>
              <a:ext cx="770047" cy="898729"/>
            </a:xfrm>
            <a:custGeom>
              <a:avLst/>
              <a:gdLst/>
              <a:ahLst/>
              <a:cxnLst/>
              <a:rect l="l" t="t" r="r" b="b"/>
              <a:pathLst>
                <a:path w="770047" h="898729" extrusionOk="0">
                  <a:moveTo>
                    <a:pt x="99253" y="898729"/>
                  </a:moveTo>
                  <a:cubicBezTo>
                    <a:pt x="79255" y="894503"/>
                    <a:pt x="63738" y="878841"/>
                    <a:pt x="47639" y="867074"/>
                  </a:cubicBezTo>
                  <a:cubicBezTo>
                    <a:pt x="34031" y="856218"/>
                    <a:pt x="21003" y="844368"/>
                    <a:pt x="11875" y="829285"/>
                  </a:cubicBezTo>
                  <a:cubicBezTo>
                    <a:pt x="-20155" y="779813"/>
                    <a:pt x="19592" y="728849"/>
                    <a:pt x="48801" y="689072"/>
                  </a:cubicBezTo>
                  <a:cubicBezTo>
                    <a:pt x="78757" y="640014"/>
                    <a:pt x="113941" y="594767"/>
                    <a:pt x="151448" y="551261"/>
                  </a:cubicBezTo>
                  <a:cubicBezTo>
                    <a:pt x="187793" y="508584"/>
                    <a:pt x="233183" y="467564"/>
                    <a:pt x="251605" y="414860"/>
                  </a:cubicBezTo>
                  <a:cubicBezTo>
                    <a:pt x="217915" y="372762"/>
                    <a:pt x="186631" y="328759"/>
                    <a:pt x="151365" y="287905"/>
                  </a:cubicBezTo>
                  <a:cubicBezTo>
                    <a:pt x="115351" y="248957"/>
                    <a:pt x="81744" y="207439"/>
                    <a:pt x="56933" y="160370"/>
                  </a:cubicBezTo>
                  <a:cubicBezTo>
                    <a:pt x="34363" y="119764"/>
                    <a:pt x="13369" y="46011"/>
                    <a:pt x="67057" y="21316"/>
                  </a:cubicBezTo>
                  <a:cubicBezTo>
                    <a:pt x="92532" y="7063"/>
                    <a:pt x="121575" y="-5616"/>
                    <a:pt x="151116" y="2588"/>
                  </a:cubicBezTo>
                  <a:cubicBezTo>
                    <a:pt x="181818" y="6732"/>
                    <a:pt x="198663" y="33332"/>
                    <a:pt x="215176" y="56453"/>
                  </a:cubicBezTo>
                  <a:cubicBezTo>
                    <a:pt x="239821" y="92998"/>
                    <a:pt x="262641" y="130786"/>
                    <a:pt x="284880" y="168823"/>
                  </a:cubicBezTo>
                  <a:cubicBezTo>
                    <a:pt x="317159" y="230063"/>
                    <a:pt x="361719" y="282850"/>
                    <a:pt x="385534" y="348150"/>
                  </a:cubicBezTo>
                  <a:cubicBezTo>
                    <a:pt x="425614" y="304479"/>
                    <a:pt x="466689" y="261470"/>
                    <a:pt x="506685" y="217715"/>
                  </a:cubicBezTo>
                  <a:cubicBezTo>
                    <a:pt x="553735" y="158133"/>
                    <a:pt x="602776" y="100373"/>
                    <a:pt x="655718" y="45846"/>
                  </a:cubicBezTo>
                  <a:cubicBezTo>
                    <a:pt x="669741" y="28940"/>
                    <a:pt x="697042" y="13693"/>
                    <a:pt x="714385" y="34824"/>
                  </a:cubicBezTo>
                  <a:cubicBezTo>
                    <a:pt x="722766" y="46260"/>
                    <a:pt x="729653" y="58110"/>
                    <a:pt x="738366" y="69049"/>
                  </a:cubicBezTo>
                  <a:cubicBezTo>
                    <a:pt x="757534" y="91838"/>
                    <a:pt x="781765" y="123079"/>
                    <a:pt x="763675" y="153243"/>
                  </a:cubicBezTo>
                  <a:cubicBezTo>
                    <a:pt x="737619" y="205036"/>
                    <a:pt x="703929" y="252520"/>
                    <a:pt x="676878" y="303733"/>
                  </a:cubicBezTo>
                  <a:cubicBezTo>
                    <a:pt x="662273" y="330251"/>
                    <a:pt x="647669" y="356686"/>
                    <a:pt x="631073" y="382044"/>
                  </a:cubicBezTo>
                  <a:cubicBezTo>
                    <a:pt x="611655" y="415523"/>
                    <a:pt x="579791" y="444361"/>
                    <a:pt x="571327" y="482895"/>
                  </a:cubicBezTo>
                  <a:cubicBezTo>
                    <a:pt x="590329" y="520683"/>
                    <a:pt x="612817" y="558305"/>
                    <a:pt x="634060" y="595430"/>
                  </a:cubicBezTo>
                  <a:cubicBezTo>
                    <a:pt x="669161" y="658742"/>
                    <a:pt x="758198" y="790006"/>
                    <a:pt x="722019" y="859698"/>
                  </a:cubicBezTo>
                  <a:cubicBezTo>
                    <a:pt x="704261" y="885056"/>
                    <a:pt x="669907" y="895746"/>
                    <a:pt x="640118" y="897652"/>
                  </a:cubicBezTo>
                  <a:cubicBezTo>
                    <a:pt x="613481" y="899061"/>
                    <a:pt x="590744" y="883150"/>
                    <a:pt x="576140" y="862019"/>
                  </a:cubicBezTo>
                  <a:cubicBezTo>
                    <a:pt x="537969" y="816524"/>
                    <a:pt x="513324" y="762162"/>
                    <a:pt x="480796" y="712855"/>
                  </a:cubicBezTo>
                  <a:cubicBezTo>
                    <a:pt x="449263" y="661974"/>
                    <a:pt x="424618" y="606120"/>
                    <a:pt x="383709" y="561620"/>
                  </a:cubicBezTo>
                  <a:cubicBezTo>
                    <a:pt x="330021" y="625926"/>
                    <a:pt x="279569" y="692718"/>
                    <a:pt x="229864" y="760090"/>
                  </a:cubicBezTo>
                  <a:cubicBezTo>
                    <a:pt x="211940" y="783542"/>
                    <a:pt x="194680" y="807657"/>
                    <a:pt x="177420" y="831606"/>
                  </a:cubicBezTo>
                  <a:cubicBezTo>
                    <a:pt x="156841" y="857627"/>
                    <a:pt x="137009" y="898729"/>
                    <a:pt x="99253" y="898729"/>
                  </a:cubicBezTo>
                  <a:close/>
                  <a:moveTo>
                    <a:pt x="103319" y="860361"/>
                  </a:moveTo>
                  <a:cubicBezTo>
                    <a:pt x="141241" y="827794"/>
                    <a:pt x="164061" y="780393"/>
                    <a:pt x="196008" y="742025"/>
                  </a:cubicBezTo>
                  <a:cubicBezTo>
                    <a:pt x="252932" y="668272"/>
                    <a:pt x="305791" y="590044"/>
                    <a:pt x="369519" y="522257"/>
                  </a:cubicBezTo>
                  <a:cubicBezTo>
                    <a:pt x="418395" y="495076"/>
                    <a:pt x="491998" y="666697"/>
                    <a:pt x="517971" y="700591"/>
                  </a:cubicBezTo>
                  <a:cubicBezTo>
                    <a:pt x="545603" y="742108"/>
                    <a:pt x="566265" y="788100"/>
                    <a:pt x="597383" y="827297"/>
                  </a:cubicBezTo>
                  <a:cubicBezTo>
                    <a:pt x="614975" y="853483"/>
                    <a:pt x="630326" y="867819"/>
                    <a:pt x="663269" y="855306"/>
                  </a:cubicBezTo>
                  <a:cubicBezTo>
                    <a:pt x="689906" y="846688"/>
                    <a:pt x="697623" y="834009"/>
                    <a:pt x="691648" y="806414"/>
                  </a:cubicBezTo>
                  <a:cubicBezTo>
                    <a:pt x="684014" y="767300"/>
                    <a:pt x="666422" y="731666"/>
                    <a:pt x="647586" y="696944"/>
                  </a:cubicBezTo>
                  <a:cubicBezTo>
                    <a:pt x="614477" y="632887"/>
                    <a:pt x="575725" y="572061"/>
                    <a:pt x="541288" y="508750"/>
                  </a:cubicBezTo>
                  <a:cubicBezTo>
                    <a:pt x="518137" y="471956"/>
                    <a:pt x="551744" y="431599"/>
                    <a:pt x="571742" y="401352"/>
                  </a:cubicBezTo>
                  <a:cubicBezTo>
                    <a:pt x="615638" y="342515"/>
                    <a:pt x="645926" y="277629"/>
                    <a:pt x="683931" y="215395"/>
                  </a:cubicBezTo>
                  <a:cubicBezTo>
                    <a:pt x="700942" y="187219"/>
                    <a:pt x="718783" y="160121"/>
                    <a:pt x="732060" y="130952"/>
                  </a:cubicBezTo>
                  <a:cubicBezTo>
                    <a:pt x="726251" y="105511"/>
                    <a:pt x="701606" y="88606"/>
                    <a:pt x="689740" y="65651"/>
                  </a:cubicBezTo>
                  <a:cubicBezTo>
                    <a:pt x="658871" y="95650"/>
                    <a:pt x="631488" y="129046"/>
                    <a:pt x="601781" y="160204"/>
                  </a:cubicBezTo>
                  <a:cubicBezTo>
                    <a:pt x="564689" y="205119"/>
                    <a:pt x="530086" y="252188"/>
                    <a:pt x="488347" y="293043"/>
                  </a:cubicBezTo>
                  <a:cubicBezTo>
                    <a:pt x="462955" y="319478"/>
                    <a:pt x="438891" y="347073"/>
                    <a:pt x="413499" y="373508"/>
                  </a:cubicBezTo>
                  <a:cubicBezTo>
                    <a:pt x="400886" y="387181"/>
                    <a:pt x="375660" y="379723"/>
                    <a:pt x="379228" y="359420"/>
                  </a:cubicBezTo>
                  <a:cubicBezTo>
                    <a:pt x="371096" y="361741"/>
                    <a:pt x="365785" y="352791"/>
                    <a:pt x="361802" y="346907"/>
                  </a:cubicBezTo>
                  <a:cubicBezTo>
                    <a:pt x="339812" y="302158"/>
                    <a:pt x="309027" y="263459"/>
                    <a:pt x="280648" y="222853"/>
                  </a:cubicBezTo>
                  <a:cubicBezTo>
                    <a:pt x="243390" y="163602"/>
                    <a:pt x="208704" y="103605"/>
                    <a:pt x="164144" y="49906"/>
                  </a:cubicBezTo>
                  <a:cubicBezTo>
                    <a:pt x="139084" y="24051"/>
                    <a:pt x="100913" y="43940"/>
                    <a:pt x="75604" y="59602"/>
                  </a:cubicBezTo>
                  <a:cubicBezTo>
                    <a:pt x="64982" y="83219"/>
                    <a:pt x="75604" y="111229"/>
                    <a:pt x="85478" y="133521"/>
                  </a:cubicBezTo>
                  <a:cubicBezTo>
                    <a:pt x="116347" y="197909"/>
                    <a:pt x="168127" y="247299"/>
                    <a:pt x="212023" y="302158"/>
                  </a:cubicBezTo>
                  <a:cubicBezTo>
                    <a:pt x="230196" y="325610"/>
                    <a:pt x="248119" y="349228"/>
                    <a:pt x="266458" y="372597"/>
                  </a:cubicBezTo>
                  <a:cubicBezTo>
                    <a:pt x="284299" y="393314"/>
                    <a:pt x="297161" y="410136"/>
                    <a:pt x="284216" y="438063"/>
                  </a:cubicBezTo>
                  <a:cubicBezTo>
                    <a:pt x="263886" y="480823"/>
                    <a:pt x="232519" y="517948"/>
                    <a:pt x="200987" y="552919"/>
                  </a:cubicBezTo>
                  <a:cubicBezTo>
                    <a:pt x="144975" y="610678"/>
                    <a:pt x="101245" y="677967"/>
                    <a:pt x="56186" y="744097"/>
                  </a:cubicBezTo>
                  <a:cubicBezTo>
                    <a:pt x="12788" y="800613"/>
                    <a:pt x="57099" y="829534"/>
                    <a:pt x="103319" y="860361"/>
                  </a:cubicBezTo>
                  <a:close/>
                </a:path>
              </a:pathLst>
            </a:custGeom>
            <a:solidFill>
              <a:srgbClr val="09386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596866" y="487004"/>
              <a:ext cx="430131" cy="167622"/>
            </a:xfrm>
            <a:custGeom>
              <a:avLst/>
              <a:gdLst/>
              <a:ahLst/>
              <a:cxnLst/>
              <a:rect l="l" t="t" r="r" b="b"/>
              <a:pathLst>
                <a:path w="430131" h="167622" extrusionOk="0">
                  <a:moveTo>
                    <a:pt x="171855" y="166886"/>
                  </a:moveTo>
                  <a:cubicBezTo>
                    <a:pt x="136754" y="166306"/>
                    <a:pt x="101737" y="164731"/>
                    <a:pt x="66802" y="160836"/>
                  </a:cubicBezTo>
                  <a:cubicBezTo>
                    <a:pt x="47136" y="157936"/>
                    <a:pt x="23984" y="158765"/>
                    <a:pt x="8052" y="145257"/>
                  </a:cubicBezTo>
                  <a:cubicBezTo>
                    <a:pt x="-1159" y="136805"/>
                    <a:pt x="-80" y="123380"/>
                    <a:pt x="169" y="111944"/>
                  </a:cubicBezTo>
                  <a:cubicBezTo>
                    <a:pt x="1746" y="84266"/>
                    <a:pt x="4069" y="56091"/>
                    <a:pt x="10790" y="29158"/>
                  </a:cubicBezTo>
                  <a:cubicBezTo>
                    <a:pt x="-412" y="-13022"/>
                    <a:pt x="67051" y="3386"/>
                    <a:pt x="90451" y="2060"/>
                  </a:cubicBezTo>
                  <a:cubicBezTo>
                    <a:pt x="134099" y="4878"/>
                    <a:pt x="177829" y="5209"/>
                    <a:pt x="221477" y="6618"/>
                  </a:cubicBezTo>
                  <a:cubicBezTo>
                    <a:pt x="271597" y="12999"/>
                    <a:pt x="396399" y="-5066"/>
                    <a:pt x="425193" y="36865"/>
                  </a:cubicBezTo>
                  <a:cubicBezTo>
                    <a:pt x="434155" y="52444"/>
                    <a:pt x="428346" y="71587"/>
                    <a:pt x="427517" y="88492"/>
                  </a:cubicBezTo>
                  <a:cubicBezTo>
                    <a:pt x="422704" y="113104"/>
                    <a:pt x="421625" y="149401"/>
                    <a:pt x="394573" y="159925"/>
                  </a:cubicBezTo>
                  <a:cubicBezTo>
                    <a:pt x="320804" y="168295"/>
                    <a:pt x="246205" y="168378"/>
                    <a:pt x="171855" y="166886"/>
                  </a:cubicBezTo>
                  <a:close/>
                  <a:moveTo>
                    <a:pt x="221726" y="131667"/>
                  </a:moveTo>
                  <a:cubicBezTo>
                    <a:pt x="276991" y="131998"/>
                    <a:pt x="327525" y="128849"/>
                    <a:pt x="380799" y="123877"/>
                  </a:cubicBezTo>
                  <a:cubicBezTo>
                    <a:pt x="389014" y="102580"/>
                    <a:pt x="391088" y="77968"/>
                    <a:pt x="392167" y="56588"/>
                  </a:cubicBezTo>
                  <a:cubicBezTo>
                    <a:pt x="336155" y="38357"/>
                    <a:pt x="274335" y="49958"/>
                    <a:pt x="216166" y="44323"/>
                  </a:cubicBezTo>
                  <a:cubicBezTo>
                    <a:pt x="155342" y="44240"/>
                    <a:pt x="94517" y="38108"/>
                    <a:pt x="33776" y="38854"/>
                  </a:cubicBezTo>
                  <a:cubicBezTo>
                    <a:pt x="28216" y="40428"/>
                    <a:pt x="22076" y="40014"/>
                    <a:pt x="17263" y="36699"/>
                  </a:cubicBezTo>
                  <a:cubicBezTo>
                    <a:pt x="18756" y="65206"/>
                    <a:pt x="16516" y="95205"/>
                    <a:pt x="26889" y="122303"/>
                  </a:cubicBezTo>
                  <a:cubicBezTo>
                    <a:pt x="90783" y="133987"/>
                    <a:pt x="157001" y="130838"/>
                    <a:pt x="221726" y="131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590754" y="740641"/>
              <a:ext cx="438591" cy="165832"/>
            </a:xfrm>
            <a:custGeom>
              <a:avLst/>
              <a:gdLst/>
              <a:ahLst/>
              <a:cxnLst/>
              <a:rect l="l" t="t" r="r" b="b"/>
              <a:pathLst>
                <a:path w="438591" h="165832" extrusionOk="0">
                  <a:moveTo>
                    <a:pt x="94986" y="165832"/>
                  </a:moveTo>
                  <a:cubicBezTo>
                    <a:pt x="-26" y="165584"/>
                    <a:pt x="-5088" y="128707"/>
                    <a:pt x="5202" y="44430"/>
                  </a:cubicBezTo>
                  <a:cubicBezTo>
                    <a:pt x="-3345" y="36143"/>
                    <a:pt x="-441" y="22884"/>
                    <a:pt x="7276" y="15011"/>
                  </a:cubicBezTo>
                  <a:cubicBezTo>
                    <a:pt x="25117" y="-485"/>
                    <a:pt x="51090" y="5316"/>
                    <a:pt x="72831" y="4156"/>
                  </a:cubicBezTo>
                  <a:cubicBezTo>
                    <a:pt x="137057" y="3576"/>
                    <a:pt x="204188" y="5564"/>
                    <a:pt x="267751" y="2498"/>
                  </a:cubicBezTo>
                  <a:cubicBezTo>
                    <a:pt x="313722" y="-402"/>
                    <a:pt x="361352" y="-3054"/>
                    <a:pt x="406411" y="8465"/>
                  </a:cubicBezTo>
                  <a:cubicBezTo>
                    <a:pt x="429313" y="13520"/>
                    <a:pt x="441428" y="32911"/>
                    <a:pt x="438026" y="55700"/>
                  </a:cubicBezTo>
                  <a:cubicBezTo>
                    <a:pt x="435703" y="91831"/>
                    <a:pt x="433379" y="148016"/>
                    <a:pt x="388736" y="155474"/>
                  </a:cubicBezTo>
                  <a:cubicBezTo>
                    <a:pt x="291732" y="169396"/>
                    <a:pt x="192737" y="163926"/>
                    <a:pt x="94986" y="165832"/>
                  </a:cubicBezTo>
                  <a:close/>
                  <a:moveTo>
                    <a:pt x="112578" y="129950"/>
                  </a:moveTo>
                  <a:cubicBezTo>
                    <a:pt x="203441" y="126055"/>
                    <a:pt x="298371" y="133431"/>
                    <a:pt x="387408" y="116608"/>
                  </a:cubicBezTo>
                  <a:cubicBezTo>
                    <a:pt x="398777" y="95394"/>
                    <a:pt x="399938" y="70119"/>
                    <a:pt x="400270" y="46584"/>
                  </a:cubicBezTo>
                  <a:cubicBezTo>
                    <a:pt x="341271" y="29348"/>
                    <a:pt x="278538" y="42938"/>
                    <a:pt x="218129" y="41944"/>
                  </a:cubicBezTo>
                  <a:cubicBezTo>
                    <a:pt x="156309" y="43767"/>
                    <a:pt x="93576" y="39209"/>
                    <a:pt x="32087" y="43684"/>
                  </a:cubicBezTo>
                  <a:cubicBezTo>
                    <a:pt x="29847" y="46501"/>
                    <a:pt x="26694" y="48325"/>
                    <a:pt x="23208" y="49236"/>
                  </a:cubicBezTo>
                  <a:cubicBezTo>
                    <a:pt x="30345" y="128541"/>
                    <a:pt x="32336" y="131773"/>
                    <a:pt x="112578" y="129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267888" y="575786"/>
              <a:ext cx="2576585" cy="172849"/>
            </a:xfrm>
            <a:custGeom>
              <a:avLst/>
              <a:gdLst/>
              <a:ahLst/>
              <a:cxnLst/>
              <a:rect l="l" t="t" r="r" b="b"/>
              <a:pathLst>
                <a:path w="2576585" h="172849" extrusionOk="0">
                  <a:moveTo>
                    <a:pt x="2516331" y="172574"/>
                  </a:moveTo>
                  <a:cubicBezTo>
                    <a:pt x="2390782" y="168099"/>
                    <a:pt x="2265067" y="169425"/>
                    <a:pt x="2139518" y="162132"/>
                  </a:cubicBezTo>
                  <a:cubicBezTo>
                    <a:pt x="1980363" y="157492"/>
                    <a:pt x="1821124" y="162215"/>
                    <a:pt x="1661968" y="159729"/>
                  </a:cubicBezTo>
                  <a:cubicBezTo>
                    <a:pt x="1339839" y="148459"/>
                    <a:pt x="1017627" y="130311"/>
                    <a:pt x="695166" y="129814"/>
                  </a:cubicBezTo>
                  <a:cubicBezTo>
                    <a:pt x="522319" y="128571"/>
                    <a:pt x="349471" y="142658"/>
                    <a:pt x="177204" y="152271"/>
                  </a:cubicBezTo>
                  <a:cubicBezTo>
                    <a:pt x="132146" y="151774"/>
                    <a:pt x="25185" y="179452"/>
                    <a:pt x="1453" y="133377"/>
                  </a:cubicBezTo>
                  <a:cubicBezTo>
                    <a:pt x="-3692" y="101970"/>
                    <a:pt x="6348" y="69320"/>
                    <a:pt x="8091" y="37664"/>
                  </a:cubicBezTo>
                  <a:cubicBezTo>
                    <a:pt x="9916" y="26394"/>
                    <a:pt x="8838" y="14212"/>
                    <a:pt x="13070" y="3605"/>
                  </a:cubicBezTo>
                  <a:cubicBezTo>
                    <a:pt x="15808" y="-1202"/>
                    <a:pt x="23193" y="-1202"/>
                    <a:pt x="25932" y="3605"/>
                  </a:cubicBezTo>
                  <a:cubicBezTo>
                    <a:pt x="33732" y="40896"/>
                    <a:pt x="27591" y="81004"/>
                    <a:pt x="32072" y="119124"/>
                  </a:cubicBezTo>
                  <a:cubicBezTo>
                    <a:pt x="79786" y="131637"/>
                    <a:pt x="131399" y="116555"/>
                    <a:pt x="179694" y="115560"/>
                  </a:cubicBezTo>
                  <a:cubicBezTo>
                    <a:pt x="280183" y="110091"/>
                    <a:pt x="376025" y="102218"/>
                    <a:pt x="475518" y="97163"/>
                  </a:cubicBezTo>
                  <a:cubicBezTo>
                    <a:pt x="638159" y="90865"/>
                    <a:pt x="801049" y="89871"/>
                    <a:pt x="963607" y="96832"/>
                  </a:cubicBezTo>
                  <a:cubicBezTo>
                    <a:pt x="1232961" y="100975"/>
                    <a:pt x="1501733" y="121030"/>
                    <a:pt x="1771087" y="122438"/>
                  </a:cubicBezTo>
                  <a:cubicBezTo>
                    <a:pt x="1904021" y="123516"/>
                    <a:pt x="2037121" y="119621"/>
                    <a:pt x="2169889" y="125422"/>
                  </a:cubicBezTo>
                  <a:cubicBezTo>
                    <a:pt x="2288302" y="132714"/>
                    <a:pt x="2406963" y="129979"/>
                    <a:pt x="2525459" y="134869"/>
                  </a:cubicBezTo>
                  <a:cubicBezTo>
                    <a:pt x="2537740" y="99152"/>
                    <a:pt x="2536080" y="60618"/>
                    <a:pt x="2538653" y="23410"/>
                  </a:cubicBezTo>
                  <a:cubicBezTo>
                    <a:pt x="2538985" y="18273"/>
                    <a:pt x="2540561" y="13715"/>
                    <a:pt x="2544212" y="9986"/>
                  </a:cubicBezTo>
                  <a:cubicBezTo>
                    <a:pt x="2555332" y="-1865"/>
                    <a:pt x="2577156" y="7002"/>
                    <a:pt x="2576575" y="23410"/>
                  </a:cubicBezTo>
                  <a:cubicBezTo>
                    <a:pt x="2575413" y="47028"/>
                    <a:pt x="2574666" y="70645"/>
                    <a:pt x="2572426" y="94180"/>
                  </a:cubicBezTo>
                  <a:cubicBezTo>
                    <a:pt x="2568277" y="119207"/>
                    <a:pt x="2567447" y="149536"/>
                    <a:pt x="2548029" y="168099"/>
                  </a:cubicBezTo>
                  <a:cubicBezTo>
                    <a:pt x="2538902" y="174894"/>
                    <a:pt x="2527035" y="172325"/>
                    <a:pt x="2516331" y="1725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280384" y="509651"/>
              <a:ext cx="2554271" cy="113831"/>
            </a:xfrm>
            <a:custGeom>
              <a:avLst/>
              <a:gdLst/>
              <a:ahLst/>
              <a:cxnLst/>
              <a:rect l="l" t="t" r="r" b="b"/>
              <a:pathLst>
                <a:path w="2554271" h="113831" extrusionOk="0">
                  <a:moveTo>
                    <a:pt x="2525656" y="111174"/>
                  </a:moveTo>
                  <a:cubicBezTo>
                    <a:pt x="2517441" y="107113"/>
                    <a:pt x="2517275" y="97169"/>
                    <a:pt x="2512629" y="90374"/>
                  </a:cubicBezTo>
                  <a:cubicBezTo>
                    <a:pt x="2495866" y="79767"/>
                    <a:pt x="2474292" y="84905"/>
                    <a:pt x="2455538" y="83579"/>
                  </a:cubicBezTo>
                  <a:cubicBezTo>
                    <a:pt x="2342768" y="84159"/>
                    <a:pt x="2229998" y="83662"/>
                    <a:pt x="2117228" y="79767"/>
                  </a:cubicBezTo>
                  <a:cubicBezTo>
                    <a:pt x="1922557" y="82087"/>
                    <a:pt x="1728715" y="65099"/>
                    <a:pt x="1534376" y="60375"/>
                  </a:cubicBezTo>
                  <a:cubicBezTo>
                    <a:pt x="1398371" y="56729"/>
                    <a:pt x="1262533" y="68082"/>
                    <a:pt x="1126528" y="65265"/>
                  </a:cubicBezTo>
                  <a:cubicBezTo>
                    <a:pt x="1017908" y="65348"/>
                    <a:pt x="909120" y="64767"/>
                    <a:pt x="800583" y="59630"/>
                  </a:cubicBezTo>
                  <a:cubicBezTo>
                    <a:pt x="711296" y="57806"/>
                    <a:pt x="623669" y="34272"/>
                    <a:pt x="534382" y="34272"/>
                  </a:cubicBezTo>
                  <a:cubicBezTo>
                    <a:pt x="439453" y="38664"/>
                    <a:pt x="344275" y="53000"/>
                    <a:pt x="249678" y="57724"/>
                  </a:cubicBezTo>
                  <a:cubicBezTo>
                    <a:pt x="168274" y="66922"/>
                    <a:pt x="84879" y="82336"/>
                    <a:pt x="3476" y="65845"/>
                  </a:cubicBezTo>
                  <a:cubicBezTo>
                    <a:pt x="-1337" y="67254"/>
                    <a:pt x="-673" y="58884"/>
                    <a:pt x="2563" y="57061"/>
                  </a:cubicBezTo>
                  <a:cubicBezTo>
                    <a:pt x="12603" y="50514"/>
                    <a:pt x="25548" y="50928"/>
                    <a:pt x="37082" y="49520"/>
                  </a:cubicBezTo>
                  <a:cubicBezTo>
                    <a:pt x="62889" y="47531"/>
                    <a:pt x="88862" y="47448"/>
                    <a:pt x="114669" y="45791"/>
                  </a:cubicBezTo>
                  <a:cubicBezTo>
                    <a:pt x="154084" y="42476"/>
                    <a:pt x="192670" y="33775"/>
                    <a:pt x="231920" y="29051"/>
                  </a:cubicBezTo>
                  <a:cubicBezTo>
                    <a:pt x="301457" y="20764"/>
                    <a:pt x="371409" y="17367"/>
                    <a:pt x="440698" y="7257"/>
                  </a:cubicBezTo>
                  <a:cubicBezTo>
                    <a:pt x="520359" y="-5008"/>
                    <a:pt x="600351" y="-616"/>
                    <a:pt x="679598" y="12146"/>
                  </a:cubicBezTo>
                  <a:cubicBezTo>
                    <a:pt x="764403" y="23830"/>
                    <a:pt x="850039" y="25156"/>
                    <a:pt x="935508" y="26814"/>
                  </a:cubicBezTo>
                  <a:cubicBezTo>
                    <a:pt x="1099643" y="29217"/>
                    <a:pt x="1263778" y="28554"/>
                    <a:pt x="1427912" y="22007"/>
                  </a:cubicBezTo>
                  <a:cubicBezTo>
                    <a:pt x="1555204" y="20350"/>
                    <a:pt x="1684902" y="26979"/>
                    <a:pt x="1811529" y="34686"/>
                  </a:cubicBezTo>
                  <a:cubicBezTo>
                    <a:pt x="1917744" y="41481"/>
                    <a:pt x="2024290" y="40487"/>
                    <a:pt x="2130671" y="41813"/>
                  </a:cubicBezTo>
                  <a:cubicBezTo>
                    <a:pt x="2241035" y="46536"/>
                    <a:pt x="2351398" y="45625"/>
                    <a:pt x="2461845" y="45542"/>
                  </a:cubicBezTo>
                  <a:cubicBezTo>
                    <a:pt x="2491303" y="45791"/>
                    <a:pt x="2527814" y="43636"/>
                    <a:pt x="2545821" y="71563"/>
                  </a:cubicBezTo>
                  <a:cubicBezTo>
                    <a:pt x="2549140" y="77281"/>
                    <a:pt x="2551380" y="83496"/>
                    <a:pt x="2553455" y="89711"/>
                  </a:cubicBezTo>
                  <a:cubicBezTo>
                    <a:pt x="2558433" y="105456"/>
                    <a:pt x="2539597" y="119958"/>
                    <a:pt x="2525656" y="1111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272180" y="205583"/>
              <a:ext cx="255291" cy="123936"/>
            </a:xfrm>
            <a:custGeom>
              <a:avLst/>
              <a:gdLst/>
              <a:ahLst/>
              <a:cxnLst/>
              <a:rect l="l" t="t" r="r" b="b"/>
              <a:pathLst>
                <a:path w="255291" h="123936" extrusionOk="0">
                  <a:moveTo>
                    <a:pt x="72173" y="123544"/>
                  </a:moveTo>
                  <a:cubicBezTo>
                    <a:pt x="47445" y="121472"/>
                    <a:pt x="-5579" y="127522"/>
                    <a:pt x="478" y="89319"/>
                  </a:cubicBezTo>
                  <a:cubicBezTo>
                    <a:pt x="2719" y="71337"/>
                    <a:pt x="3383" y="53271"/>
                    <a:pt x="6038" y="35372"/>
                  </a:cubicBezTo>
                  <a:cubicBezTo>
                    <a:pt x="7200" y="29240"/>
                    <a:pt x="8776" y="19047"/>
                    <a:pt x="15830" y="17555"/>
                  </a:cubicBezTo>
                  <a:cubicBezTo>
                    <a:pt x="19730" y="2804"/>
                    <a:pt x="37321" y="2722"/>
                    <a:pt x="49935" y="2639"/>
                  </a:cubicBezTo>
                  <a:cubicBezTo>
                    <a:pt x="65037" y="1976"/>
                    <a:pt x="80139" y="1396"/>
                    <a:pt x="95159" y="1230"/>
                  </a:cubicBezTo>
                  <a:cubicBezTo>
                    <a:pt x="117231" y="1064"/>
                    <a:pt x="139221" y="1230"/>
                    <a:pt x="161294" y="816"/>
                  </a:cubicBezTo>
                  <a:cubicBezTo>
                    <a:pt x="186188" y="1230"/>
                    <a:pt x="212990" y="-3908"/>
                    <a:pt x="236142" y="7362"/>
                  </a:cubicBezTo>
                  <a:cubicBezTo>
                    <a:pt x="263027" y="18881"/>
                    <a:pt x="261036" y="97109"/>
                    <a:pt x="233735" y="107302"/>
                  </a:cubicBezTo>
                  <a:cubicBezTo>
                    <a:pt x="213654" y="112854"/>
                    <a:pt x="190752" y="116003"/>
                    <a:pt x="170173" y="117163"/>
                  </a:cubicBezTo>
                  <a:cubicBezTo>
                    <a:pt x="137644" y="120892"/>
                    <a:pt x="105033" y="125284"/>
                    <a:pt x="72173" y="123544"/>
                  </a:cubicBezTo>
                  <a:close/>
                  <a:moveTo>
                    <a:pt x="105697" y="87911"/>
                  </a:moveTo>
                  <a:cubicBezTo>
                    <a:pt x="142291" y="83850"/>
                    <a:pt x="178803" y="79375"/>
                    <a:pt x="215065" y="72911"/>
                  </a:cubicBezTo>
                  <a:cubicBezTo>
                    <a:pt x="216973" y="61973"/>
                    <a:pt x="217139" y="50702"/>
                    <a:pt x="215729" y="39681"/>
                  </a:cubicBezTo>
                  <a:cubicBezTo>
                    <a:pt x="169758" y="35703"/>
                    <a:pt x="122791" y="40095"/>
                    <a:pt x="76571" y="39515"/>
                  </a:cubicBezTo>
                  <a:cubicBezTo>
                    <a:pt x="59311" y="38438"/>
                    <a:pt x="40226" y="44819"/>
                    <a:pt x="24045" y="37941"/>
                  </a:cubicBezTo>
                  <a:cubicBezTo>
                    <a:pt x="24874" y="54349"/>
                    <a:pt x="25621" y="70757"/>
                    <a:pt x="27115" y="87165"/>
                  </a:cubicBezTo>
                  <a:cubicBezTo>
                    <a:pt x="53420" y="89899"/>
                    <a:pt x="79392" y="89071"/>
                    <a:pt x="105697" y="8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3633" y="-82861"/>
              <a:ext cx="272391" cy="525164"/>
            </a:xfrm>
            <a:custGeom>
              <a:avLst/>
              <a:gdLst/>
              <a:ahLst/>
              <a:cxnLst/>
              <a:rect l="l" t="t" r="r" b="b"/>
              <a:pathLst>
                <a:path w="272391" h="525164" extrusionOk="0">
                  <a:moveTo>
                    <a:pt x="74260" y="522951"/>
                  </a:moveTo>
                  <a:cubicBezTo>
                    <a:pt x="40404" y="520050"/>
                    <a:pt x="-5235" y="501156"/>
                    <a:pt x="490" y="460219"/>
                  </a:cubicBezTo>
                  <a:cubicBezTo>
                    <a:pt x="1569" y="424171"/>
                    <a:pt x="5884" y="388372"/>
                    <a:pt x="8456" y="352407"/>
                  </a:cubicBezTo>
                  <a:cubicBezTo>
                    <a:pt x="16754" y="245092"/>
                    <a:pt x="32437" y="138772"/>
                    <a:pt x="43723" y="31788"/>
                  </a:cubicBezTo>
                  <a:cubicBezTo>
                    <a:pt x="37499" y="22176"/>
                    <a:pt x="44968" y="11734"/>
                    <a:pt x="53349" y="6431"/>
                  </a:cubicBezTo>
                  <a:cubicBezTo>
                    <a:pt x="74840" y="-6414"/>
                    <a:pt x="103137" y="2867"/>
                    <a:pt x="125624" y="9414"/>
                  </a:cubicBezTo>
                  <a:cubicBezTo>
                    <a:pt x="144212" y="15712"/>
                    <a:pt x="154169" y="34109"/>
                    <a:pt x="151265" y="53169"/>
                  </a:cubicBezTo>
                  <a:cubicBezTo>
                    <a:pt x="152676" y="103221"/>
                    <a:pt x="135084" y="153771"/>
                    <a:pt x="143963" y="203409"/>
                  </a:cubicBezTo>
                  <a:cubicBezTo>
                    <a:pt x="231258" y="233739"/>
                    <a:pt x="286440" y="297797"/>
                    <a:pt x="269263" y="393759"/>
                  </a:cubicBezTo>
                  <a:cubicBezTo>
                    <a:pt x="260882" y="486820"/>
                    <a:pt x="159729" y="536541"/>
                    <a:pt x="74260" y="522951"/>
                  </a:cubicBezTo>
                  <a:close/>
                  <a:moveTo>
                    <a:pt x="115584" y="486820"/>
                  </a:moveTo>
                  <a:cubicBezTo>
                    <a:pt x="155082" y="482345"/>
                    <a:pt x="198979" y="465440"/>
                    <a:pt x="219060" y="429061"/>
                  </a:cubicBezTo>
                  <a:cubicBezTo>
                    <a:pt x="235739" y="392350"/>
                    <a:pt x="240635" y="347518"/>
                    <a:pt x="223458" y="310144"/>
                  </a:cubicBezTo>
                  <a:cubicBezTo>
                    <a:pt x="205451" y="268876"/>
                    <a:pt x="162218" y="252550"/>
                    <a:pt x="123799" y="235728"/>
                  </a:cubicBezTo>
                  <a:cubicBezTo>
                    <a:pt x="81811" y="212028"/>
                    <a:pt x="116247" y="89299"/>
                    <a:pt x="116081" y="44882"/>
                  </a:cubicBezTo>
                  <a:cubicBezTo>
                    <a:pt x="99817" y="39578"/>
                    <a:pt x="74840" y="32120"/>
                    <a:pt x="58991" y="38915"/>
                  </a:cubicBezTo>
                  <a:cubicBezTo>
                    <a:pt x="63804" y="100984"/>
                    <a:pt x="53846" y="164627"/>
                    <a:pt x="50693" y="225701"/>
                  </a:cubicBezTo>
                  <a:cubicBezTo>
                    <a:pt x="48287" y="268047"/>
                    <a:pt x="46212" y="314536"/>
                    <a:pt x="42810" y="355639"/>
                  </a:cubicBezTo>
                  <a:cubicBezTo>
                    <a:pt x="41482" y="384892"/>
                    <a:pt x="38661" y="414144"/>
                    <a:pt x="37582" y="443397"/>
                  </a:cubicBezTo>
                  <a:cubicBezTo>
                    <a:pt x="38578" y="452678"/>
                    <a:pt x="33765" y="464943"/>
                    <a:pt x="40072" y="472401"/>
                  </a:cubicBezTo>
                  <a:cubicBezTo>
                    <a:pt x="61398" y="487814"/>
                    <a:pt x="90358" y="486986"/>
                    <a:pt x="115584" y="486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676816" y="197120"/>
              <a:ext cx="97408" cy="168381"/>
            </a:xfrm>
            <a:custGeom>
              <a:avLst/>
              <a:gdLst/>
              <a:ahLst/>
              <a:cxnLst/>
              <a:rect l="l" t="t" r="r" b="b"/>
              <a:pathLst>
                <a:path w="97408" h="168381" extrusionOk="0">
                  <a:moveTo>
                    <a:pt x="868" y="144189"/>
                  </a:moveTo>
                  <a:cubicBezTo>
                    <a:pt x="-4111" y="106567"/>
                    <a:pt x="13730" y="69359"/>
                    <a:pt x="18709" y="32399"/>
                  </a:cubicBezTo>
                  <a:cubicBezTo>
                    <a:pt x="3192" y="18560"/>
                    <a:pt x="20037" y="1572"/>
                    <a:pt x="36218" y="246"/>
                  </a:cubicBezTo>
                  <a:cubicBezTo>
                    <a:pt x="60448" y="-2323"/>
                    <a:pt x="83765" y="15577"/>
                    <a:pt x="93225" y="37123"/>
                  </a:cubicBezTo>
                  <a:cubicBezTo>
                    <a:pt x="107747" y="76817"/>
                    <a:pt x="83268" y="157779"/>
                    <a:pt x="38292" y="168055"/>
                  </a:cubicBezTo>
                  <a:cubicBezTo>
                    <a:pt x="22111" y="170375"/>
                    <a:pt x="5432" y="160100"/>
                    <a:pt x="868" y="144189"/>
                  </a:cubicBezTo>
                  <a:close/>
                  <a:moveTo>
                    <a:pt x="33562" y="132256"/>
                  </a:moveTo>
                  <a:cubicBezTo>
                    <a:pt x="61112" y="114108"/>
                    <a:pt x="91068" y="31570"/>
                    <a:pt x="36384" y="33891"/>
                  </a:cubicBezTo>
                  <a:cubicBezTo>
                    <a:pt x="37877" y="67370"/>
                    <a:pt x="29330" y="99688"/>
                    <a:pt x="33562" y="13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864488" y="43413"/>
              <a:ext cx="292160" cy="297663"/>
            </a:xfrm>
            <a:custGeom>
              <a:avLst/>
              <a:gdLst/>
              <a:ahLst/>
              <a:cxnLst/>
              <a:rect l="l" t="t" r="r" b="b"/>
              <a:pathLst>
                <a:path w="292160" h="297663" extrusionOk="0">
                  <a:moveTo>
                    <a:pt x="131177" y="296487"/>
                  </a:moveTo>
                  <a:cubicBezTo>
                    <a:pt x="76576" y="295410"/>
                    <a:pt x="104789" y="238065"/>
                    <a:pt x="105453" y="205001"/>
                  </a:cubicBezTo>
                  <a:cubicBezTo>
                    <a:pt x="43301" y="201271"/>
                    <a:pt x="-23000" y="207984"/>
                    <a:pt x="7785" y="121966"/>
                  </a:cubicBezTo>
                  <a:cubicBezTo>
                    <a:pt x="22722" y="84758"/>
                    <a:pt x="59731" y="107298"/>
                    <a:pt x="89355" y="103486"/>
                  </a:cubicBezTo>
                  <a:cubicBezTo>
                    <a:pt x="100889" y="101995"/>
                    <a:pt x="117651" y="103901"/>
                    <a:pt x="117319" y="88239"/>
                  </a:cubicBezTo>
                  <a:cubicBezTo>
                    <a:pt x="122132" y="64455"/>
                    <a:pt x="125534" y="40506"/>
                    <a:pt x="129600" y="16640"/>
                  </a:cubicBezTo>
                  <a:cubicBezTo>
                    <a:pt x="130015" y="14568"/>
                    <a:pt x="131260" y="13077"/>
                    <a:pt x="132919" y="12248"/>
                  </a:cubicBezTo>
                  <a:cubicBezTo>
                    <a:pt x="142213" y="-7806"/>
                    <a:pt x="177977" y="2221"/>
                    <a:pt x="195569" y="4707"/>
                  </a:cubicBezTo>
                  <a:cubicBezTo>
                    <a:pt x="211501" y="8436"/>
                    <a:pt x="221459" y="23850"/>
                    <a:pt x="217061" y="39760"/>
                  </a:cubicBezTo>
                  <a:cubicBezTo>
                    <a:pt x="214987" y="61306"/>
                    <a:pt x="208929" y="83101"/>
                    <a:pt x="211999" y="104729"/>
                  </a:cubicBezTo>
                  <a:lnTo>
                    <a:pt x="211999" y="104729"/>
                  </a:lnTo>
                  <a:cubicBezTo>
                    <a:pt x="240793" y="110613"/>
                    <a:pt x="292573" y="102078"/>
                    <a:pt x="292158" y="143678"/>
                  </a:cubicBezTo>
                  <a:cubicBezTo>
                    <a:pt x="289752" y="162323"/>
                    <a:pt x="290830" y="188427"/>
                    <a:pt x="272575" y="199283"/>
                  </a:cubicBezTo>
                  <a:cubicBezTo>
                    <a:pt x="244777" y="207238"/>
                    <a:pt x="214157" y="204586"/>
                    <a:pt x="186774" y="215359"/>
                  </a:cubicBezTo>
                  <a:cubicBezTo>
                    <a:pt x="182126" y="253893"/>
                    <a:pt x="186358" y="306183"/>
                    <a:pt x="131177" y="296487"/>
                  </a:cubicBezTo>
                  <a:close/>
                  <a:moveTo>
                    <a:pt x="152337" y="269887"/>
                  </a:moveTo>
                  <a:cubicBezTo>
                    <a:pt x="161796" y="249915"/>
                    <a:pt x="160552" y="226629"/>
                    <a:pt x="164203" y="205166"/>
                  </a:cubicBezTo>
                  <a:cubicBezTo>
                    <a:pt x="175820" y="177902"/>
                    <a:pt x="230504" y="177737"/>
                    <a:pt x="256477" y="171604"/>
                  </a:cubicBezTo>
                  <a:cubicBezTo>
                    <a:pt x="259132" y="162323"/>
                    <a:pt x="260460" y="154036"/>
                    <a:pt x="261621" y="144672"/>
                  </a:cubicBezTo>
                  <a:cubicBezTo>
                    <a:pt x="241042" y="141275"/>
                    <a:pt x="219799" y="144258"/>
                    <a:pt x="199221" y="139866"/>
                  </a:cubicBezTo>
                  <a:cubicBezTo>
                    <a:pt x="158311" y="126441"/>
                    <a:pt x="176401" y="70422"/>
                    <a:pt x="182209" y="39263"/>
                  </a:cubicBezTo>
                  <a:cubicBezTo>
                    <a:pt x="169928" y="37440"/>
                    <a:pt x="157150" y="39263"/>
                    <a:pt x="144951" y="36943"/>
                  </a:cubicBezTo>
                  <a:cubicBezTo>
                    <a:pt x="142794" y="63212"/>
                    <a:pt x="146611" y="90725"/>
                    <a:pt x="140387" y="116165"/>
                  </a:cubicBezTo>
                  <a:cubicBezTo>
                    <a:pt x="120970" y="146081"/>
                    <a:pt x="73008" y="139369"/>
                    <a:pt x="42056" y="136965"/>
                  </a:cubicBezTo>
                  <a:cubicBezTo>
                    <a:pt x="38322" y="145915"/>
                    <a:pt x="37160" y="155611"/>
                    <a:pt x="36082" y="165141"/>
                  </a:cubicBezTo>
                  <a:cubicBezTo>
                    <a:pt x="126032" y="186438"/>
                    <a:pt x="149681" y="149976"/>
                    <a:pt x="128521" y="266406"/>
                  </a:cubicBezTo>
                  <a:cubicBezTo>
                    <a:pt x="129434" y="266655"/>
                    <a:pt x="130430" y="266903"/>
                    <a:pt x="131426" y="267152"/>
                  </a:cubicBezTo>
                  <a:cubicBezTo>
                    <a:pt x="138230" y="268478"/>
                    <a:pt x="145283" y="269307"/>
                    <a:pt x="152337" y="269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875136" y="303922"/>
              <a:ext cx="283630" cy="113709"/>
            </a:xfrm>
            <a:custGeom>
              <a:avLst/>
              <a:gdLst/>
              <a:ahLst/>
              <a:cxnLst/>
              <a:rect l="l" t="t" r="r" b="b"/>
              <a:pathLst>
                <a:path w="283630" h="113709" extrusionOk="0">
                  <a:moveTo>
                    <a:pt x="235622" y="113709"/>
                  </a:moveTo>
                  <a:cubicBezTo>
                    <a:pt x="174134" y="108572"/>
                    <a:pt x="112314" y="115284"/>
                    <a:pt x="50991" y="107411"/>
                  </a:cubicBezTo>
                  <a:cubicBezTo>
                    <a:pt x="17716" y="102439"/>
                    <a:pt x="-3610" y="96141"/>
                    <a:pt x="7676" y="57607"/>
                  </a:cubicBezTo>
                  <a:cubicBezTo>
                    <a:pt x="-6348" y="53795"/>
                    <a:pt x="1950" y="23880"/>
                    <a:pt x="8173" y="15427"/>
                  </a:cubicBezTo>
                  <a:cubicBezTo>
                    <a:pt x="30246" y="-25427"/>
                    <a:pt x="192306" y="27692"/>
                    <a:pt x="239439" y="28520"/>
                  </a:cubicBezTo>
                  <a:cubicBezTo>
                    <a:pt x="275121" y="33161"/>
                    <a:pt x="288480" y="47912"/>
                    <a:pt x="282091" y="84208"/>
                  </a:cubicBezTo>
                  <a:cubicBezTo>
                    <a:pt x="280431" y="111969"/>
                    <a:pt x="258359" y="113627"/>
                    <a:pt x="235622" y="113709"/>
                  </a:cubicBezTo>
                  <a:close/>
                  <a:moveTo>
                    <a:pt x="184257" y="74098"/>
                  </a:moveTo>
                  <a:cubicBezTo>
                    <a:pt x="207243" y="74595"/>
                    <a:pt x="230394" y="75258"/>
                    <a:pt x="253214" y="78490"/>
                  </a:cubicBezTo>
                  <a:cubicBezTo>
                    <a:pt x="254625" y="72524"/>
                    <a:pt x="255703" y="66474"/>
                    <a:pt x="256118" y="60425"/>
                  </a:cubicBezTo>
                  <a:cubicBezTo>
                    <a:pt x="235290" y="52884"/>
                    <a:pt x="210479" y="52221"/>
                    <a:pt x="188821" y="50812"/>
                  </a:cubicBezTo>
                  <a:cubicBezTo>
                    <a:pt x="166831" y="49983"/>
                    <a:pt x="145506" y="43934"/>
                    <a:pt x="123682" y="41365"/>
                  </a:cubicBezTo>
                  <a:cubicBezTo>
                    <a:pt x="94224" y="35564"/>
                    <a:pt x="64517" y="31421"/>
                    <a:pt x="34644" y="28355"/>
                  </a:cubicBezTo>
                  <a:cubicBezTo>
                    <a:pt x="26512" y="26117"/>
                    <a:pt x="21782" y="33907"/>
                    <a:pt x="20455" y="40951"/>
                  </a:cubicBezTo>
                  <a:cubicBezTo>
                    <a:pt x="23359" y="50978"/>
                    <a:pt x="23110" y="61668"/>
                    <a:pt x="25599" y="71695"/>
                  </a:cubicBezTo>
                  <a:lnTo>
                    <a:pt x="25599" y="71695"/>
                  </a:lnTo>
                  <a:lnTo>
                    <a:pt x="25599" y="71695"/>
                  </a:lnTo>
                  <a:cubicBezTo>
                    <a:pt x="77296" y="82965"/>
                    <a:pt x="131731" y="73767"/>
                    <a:pt x="184257" y="74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4236627" y="-164685"/>
              <a:ext cx="415228" cy="600001"/>
            </a:xfrm>
            <a:custGeom>
              <a:avLst/>
              <a:gdLst/>
              <a:ahLst/>
              <a:cxnLst/>
              <a:rect l="l" t="t" r="r" b="b"/>
              <a:pathLst>
                <a:path w="415228" h="600001" extrusionOk="0">
                  <a:moveTo>
                    <a:pt x="106890" y="598890"/>
                  </a:moveTo>
                  <a:cubicBezTo>
                    <a:pt x="63077" y="596404"/>
                    <a:pt x="28723" y="577759"/>
                    <a:pt x="21835" y="531518"/>
                  </a:cubicBezTo>
                  <a:cubicBezTo>
                    <a:pt x="15446" y="505332"/>
                    <a:pt x="10467" y="478979"/>
                    <a:pt x="2335" y="453290"/>
                  </a:cubicBezTo>
                  <a:cubicBezTo>
                    <a:pt x="-4386" y="436965"/>
                    <a:pt x="4161" y="421634"/>
                    <a:pt x="18267" y="439948"/>
                  </a:cubicBezTo>
                  <a:cubicBezTo>
                    <a:pt x="42996" y="471770"/>
                    <a:pt x="42581" y="515939"/>
                    <a:pt x="64570" y="548672"/>
                  </a:cubicBezTo>
                  <a:cubicBezTo>
                    <a:pt x="83241" y="562428"/>
                    <a:pt x="130125" y="571295"/>
                    <a:pt x="146057" y="550578"/>
                  </a:cubicBezTo>
                  <a:cubicBezTo>
                    <a:pt x="172030" y="511795"/>
                    <a:pt x="189870" y="467875"/>
                    <a:pt x="206632" y="424369"/>
                  </a:cubicBezTo>
                  <a:cubicBezTo>
                    <a:pt x="247210" y="308602"/>
                    <a:pt x="305462" y="200375"/>
                    <a:pt x="349690" y="86099"/>
                  </a:cubicBezTo>
                  <a:cubicBezTo>
                    <a:pt x="357075" y="67039"/>
                    <a:pt x="364295" y="48063"/>
                    <a:pt x="371680" y="28920"/>
                  </a:cubicBezTo>
                  <a:cubicBezTo>
                    <a:pt x="376327" y="14832"/>
                    <a:pt x="385454" y="-5885"/>
                    <a:pt x="403876" y="1573"/>
                  </a:cubicBezTo>
                  <a:cubicBezTo>
                    <a:pt x="411261" y="4722"/>
                    <a:pt x="416406" y="13009"/>
                    <a:pt x="414995" y="21047"/>
                  </a:cubicBezTo>
                  <a:cubicBezTo>
                    <a:pt x="374833" y="137063"/>
                    <a:pt x="319983" y="247279"/>
                    <a:pt x="271855" y="360146"/>
                  </a:cubicBezTo>
                  <a:cubicBezTo>
                    <a:pt x="248703" y="417905"/>
                    <a:pt x="230116" y="477654"/>
                    <a:pt x="200160" y="532430"/>
                  </a:cubicBezTo>
                  <a:cubicBezTo>
                    <a:pt x="181904" y="573118"/>
                    <a:pt x="156263" y="606597"/>
                    <a:pt x="106890" y="598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223263" y="-292357"/>
              <a:ext cx="1591915" cy="633165"/>
            </a:xfrm>
            <a:custGeom>
              <a:avLst/>
              <a:gdLst/>
              <a:ahLst/>
              <a:cxnLst/>
              <a:rect l="l" t="t" r="r" b="b"/>
              <a:pathLst>
                <a:path w="1591915" h="633165" extrusionOk="0">
                  <a:moveTo>
                    <a:pt x="112786" y="627038"/>
                  </a:moveTo>
                  <a:cubicBezTo>
                    <a:pt x="102248" y="615850"/>
                    <a:pt x="100339" y="599525"/>
                    <a:pt x="93618" y="586100"/>
                  </a:cubicBezTo>
                  <a:cubicBezTo>
                    <a:pt x="77353" y="554113"/>
                    <a:pt x="66483" y="521546"/>
                    <a:pt x="44078" y="494282"/>
                  </a:cubicBezTo>
                  <a:cubicBezTo>
                    <a:pt x="26321" y="480360"/>
                    <a:pt x="16197" y="502320"/>
                    <a:pt x="18023" y="518148"/>
                  </a:cubicBezTo>
                  <a:cubicBezTo>
                    <a:pt x="22006" y="540854"/>
                    <a:pt x="35946" y="560080"/>
                    <a:pt x="37772" y="583449"/>
                  </a:cubicBezTo>
                  <a:cubicBezTo>
                    <a:pt x="38270" y="586846"/>
                    <a:pt x="36029" y="590078"/>
                    <a:pt x="32793" y="590990"/>
                  </a:cubicBezTo>
                  <a:cubicBezTo>
                    <a:pt x="29308" y="591984"/>
                    <a:pt x="25242" y="589829"/>
                    <a:pt x="24329" y="586183"/>
                  </a:cubicBezTo>
                  <a:cubicBezTo>
                    <a:pt x="21508" y="574996"/>
                    <a:pt x="18438" y="563975"/>
                    <a:pt x="13542" y="553616"/>
                  </a:cubicBezTo>
                  <a:cubicBezTo>
                    <a:pt x="4995" y="537954"/>
                    <a:pt x="-2722" y="520303"/>
                    <a:pt x="929" y="502154"/>
                  </a:cubicBezTo>
                  <a:cubicBezTo>
                    <a:pt x="3833" y="478537"/>
                    <a:pt x="26155" y="460472"/>
                    <a:pt x="49389" y="471659"/>
                  </a:cubicBezTo>
                  <a:cubicBezTo>
                    <a:pt x="65653" y="477377"/>
                    <a:pt x="74532" y="493702"/>
                    <a:pt x="83577" y="507292"/>
                  </a:cubicBezTo>
                  <a:cubicBezTo>
                    <a:pt x="97767" y="528921"/>
                    <a:pt x="111292" y="551047"/>
                    <a:pt x="123573" y="573753"/>
                  </a:cubicBezTo>
                  <a:cubicBezTo>
                    <a:pt x="140999" y="524529"/>
                    <a:pt x="153446" y="473648"/>
                    <a:pt x="173693" y="425501"/>
                  </a:cubicBezTo>
                  <a:cubicBezTo>
                    <a:pt x="191783" y="380752"/>
                    <a:pt x="218005" y="339981"/>
                    <a:pt x="239912" y="297055"/>
                  </a:cubicBezTo>
                  <a:cubicBezTo>
                    <a:pt x="276506" y="217915"/>
                    <a:pt x="306877" y="134135"/>
                    <a:pt x="363967" y="66928"/>
                  </a:cubicBezTo>
                  <a:cubicBezTo>
                    <a:pt x="375086" y="53089"/>
                    <a:pt x="387035" y="36599"/>
                    <a:pt x="405374" y="32869"/>
                  </a:cubicBezTo>
                  <a:cubicBezTo>
                    <a:pt x="452092" y="24500"/>
                    <a:pt x="499556" y="19859"/>
                    <a:pt x="546523" y="12898"/>
                  </a:cubicBezTo>
                  <a:cubicBezTo>
                    <a:pt x="641204" y="9915"/>
                    <a:pt x="738124" y="8920"/>
                    <a:pt x="831892" y="1131"/>
                  </a:cubicBezTo>
                  <a:cubicBezTo>
                    <a:pt x="885497" y="-3758"/>
                    <a:pt x="938355" y="8755"/>
                    <a:pt x="991877" y="9335"/>
                  </a:cubicBezTo>
                  <a:cubicBezTo>
                    <a:pt x="1052785" y="12235"/>
                    <a:pt x="1113858" y="6932"/>
                    <a:pt x="1174517" y="15384"/>
                  </a:cubicBezTo>
                  <a:cubicBezTo>
                    <a:pt x="1251937" y="17290"/>
                    <a:pt x="1330270" y="35107"/>
                    <a:pt x="1406363" y="45300"/>
                  </a:cubicBezTo>
                  <a:cubicBezTo>
                    <a:pt x="1446028" y="45548"/>
                    <a:pt x="1484530" y="53172"/>
                    <a:pt x="1522535" y="64111"/>
                  </a:cubicBezTo>
                  <a:cubicBezTo>
                    <a:pt x="1548425" y="70658"/>
                    <a:pt x="1582945" y="76541"/>
                    <a:pt x="1590994" y="106291"/>
                  </a:cubicBezTo>
                  <a:cubicBezTo>
                    <a:pt x="1593649" y="132229"/>
                    <a:pt x="1592239" y="176066"/>
                    <a:pt x="1563693" y="186839"/>
                  </a:cubicBezTo>
                  <a:cubicBezTo>
                    <a:pt x="1539629" y="189077"/>
                    <a:pt x="1515980" y="178718"/>
                    <a:pt x="1491999" y="176812"/>
                  </a:cubicBezTo>
                  <a:cubicBezTo>
                    <a:pt x="1385535" y="163885"/>
                    <a:pt x="1278657" y="152946"/>
                    <a:pt x="1171363" y="151454"/>
                  </a:cubicBezTo>
                  <a:cubicBezTo>
                    <a:pt x="1125807" y="149134"/>
                    <a:pt x="1080832" y="139770"/>
                    <a:pt x="1035027" y="140764"/>
                  </a:cubicBezTo>
                  <a:cubicBezTo>
                    <a:pt x="916532" y="140019"/>
                    <a:pt x="798119" y="142505"/>
                    <a:pt x="679706" y="138610"/>
                  </a:cubicBezTo>
                  <a:cubicBezTo>
                    <a:pt x="592079" y="137450"/>
                    <a:pt x="503705" y="141759"/>
                    <a:pt x="416327" y="139273"/>
                  </a:cubicBezTo>
                  <a:cubicBezTo>
                    <a:pt x="415000" y="139521"/>
                    <a:pt x="413506" y="138858"/>
                    <a:pt x="413423" y="137201"/>
                  </a:cubicBezTo>
                  <a:cubicBezTo>
                    <a:pt x="386040" y="94855"/>
                    <a:pt x="766669" y="107037"/>
                    <a:pt x="801106" y="105545"/>
                  </a:cubicBezTo>
                  <a:cubicBezTo>
                    <a:pt x="918357" y="105628"/>
                    <a:pt x="1038014" y="96927"/>
                    <a:pt x="1154353" y="112838"/>
                  </a:cubicBezTo>
                  <a:cubicBezTo>
                    <a:pt x="1286789" y="117064"/>
                    <a:pt x="1419806" y="125268"/>
                    <a:pt x="1550334" y="148471"/>
                  </a:cubicBezTo>
                  <a:cubicBezTo>
                    <a:pt x="1553321" y="137450"/>
                    <a:pt x="1554400" y="126180"/>
                    <a:pt x="1553985" y="115158"/>
                  </a:cubicBezTo>
                  <a:cubicBezTo>
                    <a:pt x="1539546" y="104551"/>
                    <a:pt x="1520295" y="103474"/>
                    <a:pt x="1503533" y="98419"/>
                  </a:cubicBezTo>
                  <a:cubicBezTo>
                    <a:pt x="1465113" y="85408"/>
                    <a:pt x="1425034" y="84662"/>
                    <a:pt x="1385120" y="80768"/>
                  </a:cubicBezTo>
                  <a:cubicBezTo>
                    <a:pt x="1283387" y="62951"/>
                    <a:pt x="1180823" y="48780"/>
                    <a:pt x="1077679" y="47786"/>
                  </a:cubicBezTo>
                  <a:cubicBezTo>
                    <a:pt x="1004075" y="51846"/>
                    <a:pt x="930887" y="41405"/>
                    <a:pt x="857781" y="37842"/>
                  </a:cubicBezTo>
                  <a:cubicBezTo>
                    <a:pt x="802600" y="40742"/>
                    <a:pt x="747418" y="44968"/>
                    <a:pt x="692153" y="46543"/>
                  </a:cubicBezTo>
                  <a:cubicBezTo>
                    <a:pt x="645021" y="50189"/>
                    <a:pt x="597888" y="48117"/>
                    <a:pt x="550755" y="50603"/>
                  </a:cubicBezTo>
                  <a:cubicBezTo>
                    <a:pt x="506029" y="56819"/>
                    <a:pt x="461302" y="62288"/>
                    <a:pt x="416742" y="69166"/>
                  </a:cubicBezTo>
                  <a:cubicBezTo>
                    <a:pt x="399482" y="75132"/>
                    <a:pt x="391267" y="95850"/>
                    <a:pt x="379401" y="108943"/>
                  </a:cubicBezTo>
                  <a:cubicBezTo>
                    <a:pt x="368614" y="123279"/>
                    <a:pt x="356914" y="137367"/>
                    <a:pt x="348948" y="153609"/>
                  </a:cubicBezTo>
                  <a:cubicBezTo>
                    <a:pt x="317581" y="211534"/>
                    <a:pt x="293849" y="273023"/>
                    <a:pt x="264391" y="331859"/>
                  </a:cubicBezTo>
                  <a:cubicBezTo>
                    <a:pt x="237920" y="378680"/>
                    <a:pt x="211698" y="425833"/>
                    <a:pt x="194024" y="476797"/>
                  </a:cubicBezTo>
                  <a:cubicBezTo>
                    <a:pt x="184647" y="510110"/>
                    <a:pt x="173279" y="542594"/>
                    <a:pt x="162574" y="575327"/>
                  </a:cubicBezTo>
                  <a:cubicBezTo>
                    <a:pt x="154359" y="597453"/>
                    <a:pt x="146559" y="651235"/>
                    <a:pt x="112786" y="627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647603" y="-94586"/>
              <a:ext cx="269180" cy="492070"/>
            </a:xfrm>
            <a:custGeom>
              <a:avLst/>
              <a:gdLst/>
              <a:ahLst/>
              <a:cxnLst/>
              <a:rect l="l" t="t" r="r" b="b"/>
              <a:pathLst>
                <a:path w="269180" h="492070" extrusionOk="0">
                  <a:moveTo>
                    <a:pt x="52397" y="490009"/>
                  </a:moveTo>
                  <a:cubicBezTo>
                    <a:pt x="14143" y="486280"/>
                    <a:pt x="-4776" y="469872"/>
                    <a:pt x="1032" y="430095"/>
                  </a:cubicBezTo>
                  <a:cubicBezTo>
                    <a:pt x="1945" y="404157"/>
                    <a:pt x="1945" y="377142"/>
                    <a:pt x="3937" y="351453"/>
                  </a:cubicBezTo>
                  <a:cubicBezTo>
                    <a:pt x="10658" y="282257"/>
                    <a:pt x="22275" y="213228"/>
                    <a:pt x="35220" y="144944"/>
                  </a:cubicBezTo>
                  <a:cubicBezTo>
                    <a:pt x="45925" y="103510"/>
                    <a:pt x="51816" y="58346"/>
                    <a:pt x="68495" y="19315"/>
                  </a:cubicBezTo>
                  <a:cubicBezTo>
                    <a:pt x="71068" y="-2396"/>
                    <a:pt x="100359" y="-822"/>
                    <a:pt x="116872" y="918"/>
                  </a:cubicBezTo>
                  <a:cubicBezTo>
                    <a:pt x="160354" y="8542"/>
                    <a:pt x="152969" y="41358"/>
                    <a:pt x="150313" y="74589"/>
                  </a:cubicBezTo>
                  <a:cubicBezTo>
                    <a:pt x="149484" y="116603"/>
                    <a:pt x="138613" y="158783"/>
                    <a:pt x="147326" y="199720"/>
                  </a:cubicBezTo>
                  <a:cubicBezTo>
                    <a:pt x="249641" y="223421"/>
                    <a:pt x="307893" y="323195"/>
                    <a:pt x="239766" y="414019"/>
                  </a:cubicBezTo>
                  <a:cubicBezTo>
                    <a:pt x="199604" y="475341"/>
                    <a:pt x="123013" y="499705"/>
                    <a:pt x="52397" y="490009"/>
                  </a:cubicBezTo>
                  <a:close/>
                  <a:moveTo>
                    <a:pt x="94717" y="453713"/>
                  </a:moveTo>
                  <a:cubicBezTo>
                    <a:pt x="153882" y="452055"/>
                    <a:pt x="207321" y="413770"/>
                    <a:pt x="226738" y="357751"/>
                  </a:cubicBezTo>
                  <a:cubicBezTo>
                    <a:pt x="250885" y="290627"/>
                    <a:pt x="183422" y="246458"/>
                    <a:pt x="126996" y="232039"/>
                  </a:cubicBezTo>
                  <a:cubicBezTo>
                    <a:pt x="87083" y="209499"/>
                    <a:pt x="116375" y="82213"/>
                    <a:pt x="115047" y="39287"/>
                  </a:cubicBezTo>
                  <a:cubicBezTo>
                    <a:pt x="103430" y="33569"/>
                    <a:pt x="90070" y="40861"/>
                    <a:pt x="78536" y="36220"/>
                  </a:cubicBezTo>
                  <a:cubicBezTo>
                    <a:pt x="76461" y="78815"/>
                    <a:pt x="66172" y="120415"/>
                    <a:pt x="60031" y="162512"/>
                  </a:cubicBezTo>
                  <a:cubicBezTo>
                    <a:pt x="48165" y="257397"/>
                    <a:pt x="34888" y="352447"/>
                    <a:pt x="38041" y="448160"/>
                  </a:cubicBezTo>
                  <a:lnTo>
                    <a:pt x="38041" y="448160"/>
                  </a:lnTo>
                  <a:cubicBezTo>
                    <a:pt x="55965" y="454624"/>
                    <a:pt x="75797" y="454293"/>
                    <a:pt x="94717" y="45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725622" y="165071"/>
              <a:ext cx="105257" cy="144415"/>
            </a:xfrm>
            <a:custGeom>
              <a:avLst/>
              <a:gdLst/>
              <a:ahLst/>
              <a:cxnLst/>
              <a:rect l="l" t="t" r="r" b="b"/>
              <a:pathLst>
                <a:path w="105257" h="144415" extrusionOk="0">
                  <a:moveTo>
                    <a:pt x="28315" y="144334"/>
                  </a:moveTo>
                  <a:cubicBezTo>
                    <a:pt x="7072" y="143091"/>
                    <a:pt x="-2968" y="125688"/>
                    <a:pt x="766" y="105883"/>
                  </a:cubicBezTo>
                  <a:cubicBezTo>
                    <a:pt x="2674" y="80856"/>
                    <a:pt x="5081" y="55499"/>
                    <a:pt x="11719" y="31218"/>
                  </a:cubicBezTo>
                  <a:cubicBezTo>
                    <a:pt x="4583" y="24671"/>
                    <a:pt x="5330" y="12987"/>
                    <a:pt x="12881" y="7021"/>
                  </a:cubicBezTo>
                  <a:cubicBezTo>
                    <a:pt x="39600" y="-14857"/>
                    <a:pt x="96027" y="18705"/>
                    <a:pt x="103910" y="48621"/>
                  </a:cubicBezTo>
                  <a:cubicBezTo>
                    <a:pt x="113038" y="91712"/>
                    <a:pt x="74452" y="146820"/>
                    <a:pt x="28315" y="144334"/>
                  </a:cubicBezTo>
                  <a:close/>
                  <a:moveTo>
                    <a:pt x="33045" y="114335"/>
                  </a:moveTo>
                  <a:cubicBezTo>
                    <a:pt x="55615" y="111103"/>
                    <a:pt x="71880" y="87237"/>
                    <a:pt x="74618" y="65857"/>
                  </a:cubicBezTo>
                  <a:cubicBezTo>
                    <a:pt x="75614" y="44394"/>
                    <a:pt x="49309" y="35444"/>
                    <a:pt x="31800" y="32793"/>
                  </a:cubicBezTo>
                  <a:cubicBezTo>
                    <a:pt x="31053" y="33124"/>
                    <a:pt x="30307" y="33621"/>
                    <a:pt x="29560" y="33953"/>
                  </a:cubicBezTo>
                  <a:cubicBezTo>
                    <a:pt x="28896" y="60636"/>
                    <a:pt x="28813" y="87486"/>
                    <a:pt x="29394" y="114170"/>
                  </a:cubicBezTo>
                  <a:cubicBezTo>
                    <a:pt x="30639" y="114335"/>
                    <a:pt x="31883" y="114335"/>
                    <a:pt x="33045" y="114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843908" y="-94285"/>
              <a:ext cx="137328" cy="204888"/>
            </a:xfrm>
            <a:custGeom>
              <a:avLst/>
              <a:gdLst/>
              <a:ahLst/>
              <a:cxnLst/>
              <a:rect l="l" t="t" r="r" b="b"/>
              <a:pathLst>
                <a:path w="137328" h="204888" extrusionOk="0">
                  <a:moveTo>
                    <a:pt x="97979" y="204226"/>
                  </a:moveTo>
                  <a:cubicBezTo>
                    <a:pt x="78562" y="202983"/>
                    <a:pt x="59725" y="197679"/>
                    <a:pt x="40972" y="193039"/>
                  </a:cubicBezTo>
                  <a:cubicBezTo>
                    <a:pt x="28608" y="189475"/>
                    <a:pt x="14750" y="186409"/>
                    <a:pt x="5788" y="176714"/>
                  </a:cubicBezTo>
                  <a:cubicBezTo>
                    <a:pt x="-7820" y="161300"/>
                    <a:pt x="5705" y="136771"/>
                    <a:pt x="14335" y="121855"/>
                  </a:cubicBezTo>
                  <a:cubicBezTo>
                    <a:pt x="28608" y="99066"/>
                    <a:pt x="80139" y="104204"/>
                    <a:pt x="74164" y="69896"/>
                  </a:cubicBezTo>
                  <a:cubicBezTo>
                    <a:pt x="73417" y="66664"/>
                    <a:pt x="70513" y="65338"/>
                    <a:pt x="67443" y="66581"/>
                  </a:cubicBezTo>
                  <a:lnTo>
                    <a:pt x="67608" y="66664"/>
                  </a:lnTo>
                  <a:cubicBezTo>
                    <a:pt x="55908" y="71885"/>
                    <a:pt x="47112" y="81415"/>
                    <a:pt x="34416" y="84398"/>
                  </a:cubicBezTo>
                  <a:cubicBezTo>
                    <a:pt x="17903" y="89453"/>
                    <a:pt x="6037" y="73708"/>
                    <a:pt x="9854" y="58377"/>
                  </a:cubicBezTo>
                  <a:cubicBezTo>
                    <a:pt x="14501" y="22495"/>
                    <a:pt x="44125" y="-4686"/>
                    <a:pt x="81217" y="2689"/>
                  </a:cubicBezTo>
                  <a:cubicBezTo>
                    <a:pt x="100717" y="-9161"/>
                    <a:pt x="126607" y="21003"/>
                    <a:pt x="133412" y="37660"/>
                  </a:cubicBezTo>
                  <a:cubicBezTo>
                    <a:pt x="148763" y="77354"/>
                    <a:pt x="114160" y="112490"/>
                    <a:pt x="95241" y="144312"/>
                  </a:cubicBezTo>
                  <a:cubicBezTo>
                    <a:pt x="110094" y="147875"/>
                    <a:pt x="132997" y="146715"/>
                    <a:pt x="137146" y="165361"/>
                  </a:cubicBezTo>
                  <a:cubicBezTo>
                    <a:pt x="137976" y="178205"/>
                    <a:pt x="136399" y="196519"/>
                    <a:pt x="123620" y="203232"/>
                  </a:cubicBezTo>
                  <a:cubicBezTo>
                    <a:pt x="115322" y="206049"/>
                    <a:pt x="106526" y="204475"/>
                    <a:pt x="97979" y="204226"/>
                  </a:cubicBezTo>
                  <a:close/>
                  <a:moveTo>
                    <a:pt x="114575" y="182017"/>
                  </a:moveTo>
                  <a:cubicBezTo>
                    <a:pt x="116318" y="177874"/>
                    <a:pt x="117480" y="173399"/>
                    <a:pt x="118061" y="168924"/>
                  </a:cubicBezTo>
                  <a:lnTo>
                    <a:pt x="118061" y="168924"/>
                  </a:lnTo>
                  <a:cubicBezTo>
                    <a:pt x="93166" y="162460"/>
                    <a:pt x="53087" y="166521"/>
                    <a:pt x="80968" y="129396"/>
                  </a:cubicBezTo>
                  <a:cubicBezTo>
                    <a:pt x="110675" y="85972"/>
                    <a:pt x="143618" y="49179"/>
                    <a:pt x="79309" y="19097"/>
                  </a:cubicBezTo>
                  <a:cubicBezTo>
                    <a:pt x="56074" y="17274"/>
                    <a:pt x="39395" y="36003"/>
                    <a:pt x="37072" y="57880"/>
                  </a:cubicBezTo>
                  <a:cubicBezTo>
                    <a:pt x="48440" y="53156"/>
                    <a:pt x="59725" y="45947"/>
                    <a:pt x="72587" y="47439"/>
                  </a:cubicBezTo>
                  <a:cubicBezTo>
                    <a:pt x="97730" y="51582"/>
                    <a:pt x="100137" y="86801"/>
                    <a:pt x="85781" y="103375"/>
                  </a:cubicBezTo>
                  <a:cubicBezTo>
                    <a:pt x="72753" y="121109"/>
                    <a:pt x="47527" y="121357"/>
                    <a:pt x="32259" y="135445"/>
                  </a:cubicBezTo>
                  <a:cubicBezTo>
                    <a:pt x="27529" y="142903"/>
                    <a:pt x="25704" y="151770"/>
                    <a:pt x="23629" y="160223"/>
                  </a:cubicBezTo>
                  <a:cubicBezTo>
                    <a:pt x="52174" y="172073"/>
                    <a:pt x="83956" y="177957"/>
                    <a:pt x="114575" y="1820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5018673" y="149385"/>
              <a:ext cx="171738" cy="103752"/>
            </a:xfrm>
            <a:custGeom>
              <a:avLst/>
              <a:gdLst/>
              <a:ahLst/>
              <a:cxnLst/>
              <a:rect l="l" t="t" r="r" b="b"/>
              <a:pathLst>
                <a:path w="171738" h="103752" extrusionOk="0">
                  <a:moveTo>
                    <a:pt x="71830" y="103752"/>
                  </a:moveTo>
                  <a:cubicBezTo>
                    <a:pt x="47102" y="102675"/>
                    <a:pt x="-2935" y="105327"/>
                    <a:pt x="135" y="69362"/>
                  </a:cubicBezTo>
                  <a:cubicBezTo>
                    <a:pt x="4367" y="51379"/>
                    <a:pt x="9097" y="33479"/>
                    <a:pt x="12997" y="15497"/>
                  </a:cubicBezTo>
                  <a:cubicBezTo>
                    <a:pt x="13827" y="11685"/>
                    <a:pt x="14159" y="6796"/>
                    <a:pt x="16316" y="3398"/>
                  </a:cubicBezTo>
                  <a:cubicBezTo>
                    <a:pt x="19470" y="-1408"/>
                    <a:pt x="26440" y="-1077"/>
                    <a:pt x="29012" y="4144"/>
                  </a:cubicBezTo>
                  <a:cubicBezTo>
                    <a:pt x="49840" y="-82"/>
                    <a:pt x="71332" y="11271"/>
                    <a:pt x="91994" y="14171"/>
                  </a:cubicBezTo>
                  <a:cubicBezTo>
                    <a:pt x="116556" y="21049"/>
                    <a:pt x="147674" y="16491"/>
                    <a:pt x="167257" y="34722"/>
                  </a:cubicBezTo>
                  <a:cubicBezTo>
                    <a:pt x="171157" y="39860"/>
                    <a:pt x="171738" y="45910"/>
                    <a:pt x="171738" y="52125"/>
                  </a:cubicBezTo>
                  <a:cubicBezTo>
                    <a:pt x="171738" y="69610"/>
                    <a:pt x="172070" y="94056"/>
                    <a:pt x="151906" y="100769"/>
                  </a:cubicBezTo>
                  <a:cubicBezTo>
                    <a:pt x="125767" y="105658"/>
                    <a:pt x="98384" y="102509"/>
                    <a:pt x="71830" y="103752"/>
                  </a:cubicBezTo>
                  <a:close/>
                  <a:moveTo>
                    <a:pt x="96475" y="67704"/>
                  </a:moveTo>
                  <a:cubicBezTo>
                    <a:pt x="105022" y="67373"/>
                    <a:pt x="113569" y="66958"/>
                    <a:pt x="122116" y="66627"/>
                  </a:cubicBezTo>
                  <a:cubicBezTo>
                    <a:pt x="128174" y="66461"/>
                    <a:pt x="134314" y="65964"/>
                    <a:pt x="140454" y="65964"/>
                  </a:cubicBezTo>
                  <a:cubicBezTo>
                    <a:pt x="141533" y="62235"/>
                    <a:pt x="142446" y="58423"/>
                    <a:pt x="142861" y="56434"/>
                  </a:cubicBezTo>
                  <a:cubicBezTo>
                    <a:pt x="143193" y="54860"/>
                    <a:pt x="143442" y="53285"/>
                    <a:pt x="143774" y="51711"/>
                  </a:cubicBezTo>
                  <a:cubicBezTo>
                    <a:pt x="105769" y="46241"/>
                    <a:pt x="67183" y="43424"/>
                    <a:pt x="29510" y="35468"/>
                  </a:cubicBezTo>
                  <a:cubicBezTo>
                    <a:pt x="29261" y="38700"/>
                    <a:pt x="28929" y="41849"/>
                    <a:pt x="28680" y="45081"/>
                  </a:cubicBezTo>
                  <a:cubicBezTo>
                    <a:pt x="28182" y="52042"/>
                    <a:pt x="27850" y="59003"/>
                    <a:pt x="27933" y="66047"/>
                  </a:cubicBezTo>
                  <a:cubicBezTo>
                    <a:pt x="50338" y="70687"/>
                    <a:pt x="73656" y="68119"/>
                    <a:pt x="96475" y="67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5212022" y="-22971"/>
              <a:ext cx="217790" cy="461080"/>
            </a:xfrm>
            <a:custGeom>
              <a:avLst/>
              <a:gdLst/>
              <a:ahLst/>
              <a:cxnLst/>
              <a:rect l="l" t="t" r="r" b="b"/>
              <a:pathLst>
                <a:path w="217790" h="461080" extrusionOk="0">
                  <a:moveTo>
                    <a:pt x="103275" y="460574"/>
                  </a:moveTo>
                  <a:cubicBezTo>
                    <a:pt x="77385" y="460243"/>
                    <a:pt x="35149" y="456099"/>
                    <a:pt x="43447" y="419968"/>
                  </a:cubicBezTo>
                  <a:cubicBezTo>
                    <a:pt x="49753" y="365027"/>
                    <a:pt x="65934" y="311576"/>
                    <a:pt x="71743" y="256717"/>
                  </a:cubicBezTo>
                  <a:cubicBezTo>
                    <a:pt x="44608" y="252491"/>
                    <a:pt x="-3603" y="246939"/>
                    <a:pt x="214" y="209896"/>
                  </a:cubicBezTo>
                  <a:cubicBezTo>
                    <a:pt x="13491" y="154043"/>
                    <a:pt x="43115" y="103659"/>
                    <a:pt x="62283" y="49711"/>
                  </a:cubicBezTo>
                  <a:cubicBezTo>
                    <a:pt x="53819" y="38938"/>
                    <a:pt x="66432" y="27005"/>
                    <a:pt x="74315" y="20044"/>
                  </a:cubicBezTo>
                  <a:cubicBezTo>
                    <a:pt x="88339" y="12255"/>
                    <a:pt x="110992" y="12586"/>
                    <a:pt x="122278" y="25099"/>
                  </a:cubicBezTo>
                  <a:cubicBezTo>
                    <a:pt x="127422" y="31149"/>
                    <a:pt x="125265" y="39353"/>
                    <a:pt x="122941" y="46065"/>
                  </a:cubicBezTo>
                  <a:cubicBezTo>
                    <a:pt x="115722" y="83605"/>
                    <a:pt x="90662" y="118824"/>
                    <a:pt x="93649" y="157606"/>
                  </a:cubicBezTo>
                  <a:cubicBezTo>
                    <a:pt x="99126" y="157855"/>
                    <a:pt x="106013" y="159347"/>
                    <a:pt x="110494" y="155535"/>
                  </a:cubicBezTo>
                  <a:cubicBezTo>
                    <a:pt x="115805" y="145093"/>
                    <a:pt x="116220" y="132580"/>
                    <a:pt x="119290" y="121310"/>
                  </a:cubicBezTo>
                  <a:cubicBezTo>
                    <a:pt x="130161" y="82776"/>
                    <a:pt x="130742" y="36618"/>
                    <a:pt x="158623" y="5708"/>
                  </a:cubicBezTo>
                  <a:cubicBezTo>
                    <a:pt x="168415" y="-2910"/>
                    <a:pt x="182272" y="239"/>
                    <a:pt x="193972" y="2310"/>
                  </a:cubicBezTo>
                  <a:cubicBezTo>
                    <a:pt x="213556" y="5791"/>
                    <a:pt x="221771" y="17973"/>
                    <a:pt x="215962" y="37198"/>
                  </a:cubicBezTo>
                  <a:cubicBezTo>
                    <a:pt x="212394" y="59324"/>
                    <a:pt x="208660" y="81450"/>
                    <a:pt x="205175" y="103659"/>
                  </a:cubicBezTo>
                  <a:cubicBezTo>
                    <a:pt x="197789" y="148574"/>
                    <a:pt x="189990" y="193406"/>
                    <a:pt x="185592" y="238818"/>
                  </a:cubicBezTo>
                  <a:cubicBezTo>
                    <a:pt x="184513" y="247519"/>
                    <a:pt x="183683" y="257546"/>
                    <a:pt x="176298" y="263430"/>
                  </a:cubicBezTo>
                  <a:cubicBezTo>
                    <a:pt x="177044" y="309256"/>
                    <a:pt x="167585" y="354336"/>
                    <a:pt x="162108" y="399583"/>
                  </a:cubicBezTo>
                  <a:cubicBezTo>
                    <a:pt x="158125" y="438448"/>
                    <a:pt x="147752" y="465132"/>
                    <a:pt x="103275" y="460574"/>
                  </a:cubicBezTo>
                  <a:close/>
                  <a:moveTo>
                    <a:pt x="118129" y="422372"/>
                  </a:moveTo>
                  <a:cubicBezTo>
                    <a:pt x="118460" y="422372"/>
                    <a:pt x="118876" y="422289"/>
                    <a:pt x="119207" y="422289"/>
                  </a:cubicBezTo>
                  <a:cubicBezTo>
                    <a:pt x="126344" y="406627"/>
                    <a:pt x="126593" y="388893"/>
                    <a:pt x="129746" y="372236"/>
                  </a:cubicBezTo>
                  <a:cubicBezTo>
                    <a:pt x="135554" y="337928"/>
                    <a:pt x="143023" y="303787"/>
                    <a:pt x="147587" y="269313"/>
                  </a:cubicBezTo>
                  <a:cubicBezTo>
                    <a:pt x="150408" y="258789"/>
                    <a:pt x="143770" y="246441"/>
                    <a:pt x="153229" y="237989"/>
                  </a:cubicBezTo>
                  <a:cubicBezTo>
                    <a:pt x="162855" y="167136"/>
                    <a:pt x="179036" y="97361"/>
                    <a:pt x="194387" y="27585"/>
                  </a:cubicBezTo>
                  <a:cubicBezTo>
                    <a:pt x="188081" y="25597"/>
                    <a:pt x="181360" y="24851"/>
                    <a:pt x="174804" y="24768"/>
                  </a:cubicBezTo>
                  <a:cubicBezTo>
                    <a:pt x="156714" y="50540"/>
                    <a:pt x="154806" y="84268"/>
                    <a:pt x="146425" y="113935"/>
                  </a:cubicBezTo>
                  <a:cubicBezTo>
                    <a:pt x="140367" y="133740"/>
                    <a:pt x="141197" y="157606"/>
                    <a:pt x="127588" y="174180"/>
                  </a:cubicBezTo>
                  <a:cubicBezTo>
                    <a:pt x="110909" y="190091"/>
                    <a:pt x="71245" y="190008"/>
                    <a:pt x="68755" y="161667"/>
                  </a:cubicBezTo>
                  <a:cubicBezTo>
                    <a:pt x="65021" y="117332"/>
                    <a:pt x="97384" y="80041"/>
                    <a:pt x="107341" y="38358"/>
                  </a:cubicBezTo>
                  <a:cubicBezTo>
                    <a:pt x="101450" y="37944"/>
                    <a:pt x="94728" y="37944"/>
                    <a:pt x="89252" y="40596"/>
                  </a:cubicBezTo>
                  <a:cubicBezTo>
                    <a:pt x="85517" y="43993"/>
                    <a:pt x="83609" y="49131"/>
                    <a:pt x="79709" y="52280"/>
                  </a:cubicBezTo>
                  <a:cubicBezTo>
                    <a:pt x="69668" y="106394"/>
                    <a:pt x="42700" y="155949"/>
                    <a:pt x="34319" y="210394"/>
                  </a:cubicBezTo>
                  <a:cubicBezTo>
                    <a:pt x="58051" y="224647"/>
                    <a:pt x="103192" y="209814"/>
                    <a:pt x="108503" y="246524"/>
                  </a:cubicBezTo>
                  <a:cubicBezTo>
                    <a:pt x="111573" y="267656"/>
                    <a:pt x="105433" y="288870"/>
                    <a:pt x="101615" y="309587"/>
                  </a:cubicBezTo>
                  <a:cubicBezTo>
                    <a:pt x="94396" y="346547"/>
                    <a:pt x="86596" y="383423"/>
                    <a:pt x="81451" y="420797"/>
                  </a:cubicBezTo>
                  <a:cubicBezTo>
                    <a:pt x="93649" y="422620"/>
                    <a:pt x="105931" y="423035"/>
                    <a:pt x="118129" y="422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5396444" y="146457"/>
              <a:ext cx="223805" cy="268908"/>
            </a:xfrm>
            <a:custGeom>
              <a:avLst/>
              <a:gdLst/>
              <a:ahLst/>
              <a:cxnLst/>
              <a:rect l="l" t="t" r="r" b="b"/>
              <a:pathLst>
                <a:path w="223805" h="268908" extrusionOk="0">
                  <a:moveTo>
                    <a:pt x="157587" y="267279"/>
                  </a:moveTo>
                  <a:cubicBezTo>
                    <a:pt x="146302" y="264959"/>
                    <a:pt x="136095" y="256920"/>
                    <a:pt x="132859" y="245567"/>
                  </a:cubicBezTo>
                  <a:cubicBezTo>
                    <a:pt x="132444" y="244076"/>
                    <a:pt x="132112" y="242584"/>
                    <a:pt x="131863" y="241175"/>
                  </a:cubicBezTo>
                  <a:cubicBezTo>
                    <a:pt x="92199" y="268025"/>
                    <a:pt x="28719" y="249959"/>
                    <a:pt x="8223" y="206951"/>
                  </a:cubicBezTo>
                  <a:cubicBezTo>
                    <a:pt x="-11941" y="152340"/>
                    <a:pt x="6646" y="74444"/>
                    <a:pt x="45813" y="31932"/>
                  </a:cubicBezTo>
                  <a:cubicBezTo>
                    <a:pt x="71952" y="3591"/>
                    <a:pt x="118918" y="-11657"/>
                    <a:pt x="153189" y="10801"/>
                  </a:cubicBezTo>
                  <a:cubicBezTo>
                    <a:pt x="166881" y="-7762"/>
                    <a:pt x="208869" y="27457"/>
                    <a:pt x="217167" y="41131"/>
                  </a:cubicBezTo>
                  <a:cubicBezTo>
                    <a:pt x="223141" y="49749"/>
                    <a:pt x="224552" y="60107"/>
                    <a:pt x="223473" y="70300"/>
                  </a:cubicBezTo>
                  <a:cubicBezTo>
                    <a:pt x="222312" y="90106"/>
                    <a:pt x="220901" y="109994"/>
                    <a:pt x="219656" y="129800"/>
                  </a:cubicBezTo>
                  <a:cubicBezTo>
                    <a:pt x="216669" y="160876"/>
                    <a:pt x="213682" y="191869"/>
                    <a:pt x="211109" y="223027"/>
                  </a:cubicBezTo>
                  <a:cubicBezTo>
                    <a:pt x="210694" y="252528"/>
                    <a:pt x="187875" y="275317"/>
                    <a:pt x="157587" y="267279"/>
                  </a:cubicBezTo>
                  <a:close/>
                  <a:moveTo>
                    <a:pt x="175179" y="240927"/>
                  </a:moveTo>
                  <a:cubicBezTo>
                    <a:pt x="193102" y="238524"/>
                    <a:pt x="186796" y="184328"/>
                    <a:pt x="191111" y="168748"/>
                  </a:cubicBezTo>
                  <a:cubicBezTo>
                    <a:pt x="194513" y="137424"/>
                    <a:pt x="197583" y="106100"/>
                    <a:pt x="200239" y="74692"/>
                  </a:cubicBezTo>
                  <a:cubicBezTo>
                    <a:pt x="206379" y="49169"/>
                    <a:pt x="177751" y="38893"/>
                    <a:pt x="158998" y="30855"/>
                  </a:cubicBezTo>
                  <a:cubicBezTo>
                    <a:pt x="143148" y="16353"/>
                    <a:pt x="118835" y="16104"/>
                    <a:pt x="99667" y="23562"/>
                  </a:cubicBezTo>
                  <a:cubicBezTo>
                    <a:pt x="57928" y="40136"/>
                    <a:pt x="38676" y="86211"/>
                    <a:pt x="33947" y="128143"/>
                  </a:cubicBezTo>
                  <a:cubicBezTo>
                    <a:pt x="28055" y="166842"/>
                    <a:pt x="29963" y="212006"/>
                    <a:pt x="77013" y="219961"/>
                  </a:cubicBezTo>
                  <a:cubicBezTo>
                    <a:pt x="136842" y="231728"/>
                    <a:pt x="124312" y="165931"/>
                    <a:pt x="156259" y="171897"/>
                  </a:cubicBezTo>
                  <a:cubicBezTo>
                    <a:pt x="183062" y="182173"/>
                    <a:pt x="162234" y="217889"/>
                    <a:pt x="164723" y="238026"/>
                  </a:cubicBezTo>
                  <a:cubicBezTo>
                    <a:pt x="167877" y="239849"/>
                    <a:pt x="171528" y="240927"/>
                    <a:pt x="175179" y="2409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5462592" y="197771"/>
              <a:ext cx="93628" cy="117869"/>
            </a:xfrm>
            <a:custGeom>
              <a:avLst/>
              <a:gdLst/>
              <a:ahLst/>
              <a:cxnLst/>
              <a:rect l="l" t="t" r="r" b="b"/>
              <a:pathLst>
                <a:path w="93628" h="117869" extrusionOk="0">
                  <a:moveTo>
                    <a:pt x="37917" y="117766"/>
                  </a:moveTo>
                  <a:cubicBezTo>
                    <a:pt x="11944" y="114451"/>
                    <a:pt x="-6063" y="85447"/>
                    <a:pt x="1903" y="60669"/>
                  </a:cubicBezTo>
                  <a:cubicBezTo>
                    <a:pt x="8874" y="34234"/>
                    <a:pt x="24557" y="-571"/>
                    <a:pt x="56587" y="92"/>
                  </a:cubicBezTo>
                  <a:cubicBezTo>
                    <a:pt x="64802" y="-405"/>
                    <a:pt x="77913" y="838"/>
                    <a:pt x="79821" y="10616"/>
                  </a:cubicBezTo>
                  <a:cubicBezTo>
                    <a:pt x="116416" y="27770"/>
                    <a:pt x="72519" y="121412"/>
                    <a:pt x="37917" y="117766"/>
                  </a:cubicBezTo>
                  <a:close/>
                  <a:moveTo>
                    <a:pt x="40738" y="98209"/>
                  </a:moveTo>
                  <a:cubicBezTo>
                    <a:pt x="58993" y="90170"/>
                    <a:pt x="78992" y="49399"/>
                    <a:pt x="72187" y="30754"/>
                  </a:cubicBezTo>
                  <a:cubicBezTo>
                    <a:pt x="66545" y="26942"/>
                    <a:pt x="63060" y="19483"/>
                    <a:pt x="68121" y="13600"/>
                  </a:cubicBezTo>
                  <a:cubicBezTo>
                    <a:pt x="56006" y="13268"/>
                    <a:pt x="43725" y="18323"/>
                    <a:pt x="37585" y="29179"/>
                  </a:cubicBezTo>
                  <a:cubicBezTo>
                    <a:pt x="25470" y="48405"/>
                    <a:pt x="10284" y="88927"/>
                    <a:pt x="40904" y="98209"/>
                  </a:cubicBezTo>
                  <a:cubicBezTo>
                    <a:pt x="40904" y="98209"/>
                    <a:pt x="40738" y="98209"/>
                    <a:pt x="40738" y="98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5639333" y="182006"/>
              <a:ext cx="184449" cy="257720"/>
            </a:xfrm>
            <a:custGeom>
              <a:avLst/>
              <a:gdLst/>
              <a:ahLst/>
              <a:cxnLst/>
              <a:rect l="l" t="t" r="r" b="b"/>
              <a:pathLst>
                <a:path w="184449" h="257720" extrusionOk="0">
                  <a:moveTo>
                    <a:pt x="76509" y="256426"/>
                  </a:moveTo>
                  <a:cubicBezTo>
                    <a:pt x="-39248" y="226427"/>
                    <a:pt x="-19250" y="4091"/>
                    <a:pt x="106797" y="11549"/>
                  </a:cubicBezTo>
                  <a:cubicBezTo>
                    <a:pt x="115924" y="-8340"/>
                    <a:pt x="145299" y="2267"/>
                    <a:pt x="160983" y="8068"/>
                  </a:cubicBezTo>
                  <a:cubicBezTo>
                    <a:pt x="195171" y="22239"/>
                    <a:pt x="189030" y="69142"/>
                    <a:pt x="161646" y="87125"/>
                  </a:cubicBezTo>
                  <a:cubicBezTo>
                    <a:pt x="145880" y="98146"/>
                    <a:pt x="125799" y="88451"/>
                    <a:pt x="108705" y="95329"/>
                  </a:cubicBezTo>
                  <a:cubicBezTo>
                    <a:pt x="84392" y="102621"/>
                    <a:pt x="91030" y="132703"/>
                    <a:pt x="101403" y="149193"/>
                  </a:cubicBezTo>
                  <a:cubicBezTo>
                    <a:pt x="114846" y="170739"/>
                    <a:pt x="151938" y="167673"/>
                    <a:pt x="157829" y="194854"/>
                  </a:cubicBezTo>
                  <a:cubicBezTo>
                    <a:pt x="154842" y="229825"/>
                    <a:pt x="112190" y="264961"/>
                    <a:pt x="76509" y="256426"/>
                  </a:cubicBezTo>
                  <a:close/>
                  <a:moveTo>
                    <a:pt x="96341" y="221786"/>
                  </a:moveTo>
                  <a:cubicBezTo>
                    <a:pt x="109867" y="220295"/>
                    <a:pt x="120405" y="209273"/>
                    <a:pt x="128371" y="199080"/>
                  </a:cubicBezTo>
                  <a:cubicBezTo>
                    <a:pt x="109535" y="189799"/>
                    <a:pt x="90284" y="183004"/>
                    <a:pt x="78998" y="164690"/>
                  </a:cubicBezTo>
                  <a:cubicBezTo>
                    <a:pt x="62900" y="138918"/>
                    <a:pt x="59415" y="97069"/>
                    <a:pt x="87628" y="78341"/>
                  </a:cubicBezTo>
                  <a:cubicBezTo>
                    <a:pt x="98997" y="70551"/>
                    <a:pt x="112439" y="65745"/>
                    <a:pt x="126214" y="64419"/>
                  </a:cubicBezTo>
                  <a:cubicBezTo>
                    <a:pt x="138495" y="63673"/>
                    <a:pt x="147955" y="65911"/>
                    <a:pt x="151689" y="51326"/>
                  </a:cubicBezTo>
                  <a:cubicBezTo>
                    <a:pt x="158576" y="27542"/>
                    <a:pt x="119078" y="41216"/>
                    <a:pt x="109950" y="28454"/>
                  </a:cubicBezTo>
                  <a:cubicBezTo>
                    <a:pt x="18838" y="31603"/>
                    <a:pt x="4897" y="210599"/>
                    <a:pt x="96341" y="221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31794" y="787801"/>
              <a:ext cx="384112" cy="606012"/>
            </a:xfrm>
            <a:custGeom>
              <a:avLst/>
              <a:gdLst/>
              <a:ahLst/>
              <a:cxnLst/>
              <a:rect l="l" t="t" r="r" b="b"/>
              <a:pathLst>
                <a:path w="384112" h="606012" extrusionOk="0">
                  <a:moveTo>
                    <a:pt x="326327" y="605193"/>
                  </a:moveTo>
                  <a:cubicBezTo>
                    <a:pt x="277950" y="605691"/>
                    <a:pt x="229738" y="603288"/>
                    <a:pt x="181361" y="602873"/>
                  </a:cubicBezTo>
                  <a:cubicBezTo>
                    <a:pt x="141033" y="600304"/>
                    <a:pt x="34486" y="619778"/>
                    <a:pt x="16065" y="577433"/>
                  </a:cubicBezTo>
                  <a:cubicBezTo>
                    <a:pt x="9426" y="540887"/>
                    <a:pt x="18803" y="502188"/>
                    <a:pt x="20712" y="465146"/>
                  </a:cubicBezTo>
                  <a:cubicBezTo>
                    <a:pt x="24861" y="422551"/>
                    <a:pt x="25358" y="366200"/>
                    <a:pt x="70914" y="346561"/>
                  </a:cubicBezTo>
                  <a:cubicBezTo>
                    <a:pt x="113151" y="323606"/>
                    <a:pt x="152567" y="295762"/>
                    <a:pt x="185261" y="260211"/>
                  </a:cubicBezTo>
                  <a:cubicBezTo>
                    <a:pt x="206919" y="234522"/>
                    <a:pt x="230236" y="205104"/>
                    <a:pt x="226917" y="169470"/>
                  </a:cubicBezTo>
                  <a:cubicBezTo>
                    <a:pt x="225755" y="155300"/>
                    <a:pt x="221192" y="137069"/>
                    <a:pt x="205591" y="132842"/>
                  </a:cubicBezTo>
                  <a:cubicBezTo>
                    <a:pt x="156550" y="133008"/>
                    <a:pt x="136220" y="186707"/>
                    <a:pt x="108753" y="218446"/>
                  </a:cubicBezTo>
                  <a:cubicBezTo>
                    <a:pt x="89834" y="240489"/>
                    <a:pt x="66268" y="234605"/>
                    <a:pt x="43697" y="222340"/>
                  </a:cubicBezTo>
                  <a:cubicBezTo>
                    <a:pt x="28263" y="215131"/>
                    <a:pt x="11750" y="206595"/>
                    <a:pt x="3286" y="191182"/>
                  </a:cubicBezTo>
                  <a:cubicBezTo>
                    <a:pt x="-10738" y="161432"/>
                    <a:pt x="23699" y="116269"/>
                    <a:pt x="39465" y="91242"/>
                  </a:cubicBezTo>
                  <a:cubicBezTo>
                    <a:pt x="122777" y="-22039"/>
                    <a:pt x="156799" y="-9360"/>
                    <a:pt x="284920" y="21135"/>
                  </a:cubicBezTo>
                  <a:cubicBezTo>
                    <a:pt x="418767" y="27599"/>
                    <a:pt x="353213" y="193585"/>
                    <a:pt x="315291" y="266261"/>
                  </a:cubicBezTo>
                  <a:cubicBezTo>
                    <a:pt x="283925" y="335456"/>
                    <a:pt x="221274" y="385923"/>
                    <a:pt x="194140" y="456859"/>
                  </a:cubicBezTo>
                  <a:cubicBezTo>
                    <a:pt x="244260" y="470201"/>
                    <a:pt x="338442" y="458433"/>
                    <a:pt x="375452" y="493487"/>
                  </a:cubicBezTo>
                  <a:cubicBezTo>
                    <a:pt x="386571" y="507906"/>
                    <a:pt x="384247" y="527380"/>
                    <a:pt x="383086" y="544368"/>
                  </a:cubicBezTo>
                  <a:cubicBezTo>
                    <a:pt x="381094" y="579670"/>
                    <a:pt x="367568" y="611574"/>
                    <a:pt x="326327" y="605193"/>
                  </a:cubicBezTo>
                  <a:close/>
                  <a:moveTo>
                    <a:pt x="341679" y="567820"/>
                  </a:moveTo>
                  <a:cubicBezTo>
                    <a:pt x="348566" y="552406"/>
                    <a:pt x="351885" y="533264"/>
                    <a:pt x="349562" y="516607"/>
                  </a:cubicBezTo>
                  <a:cubicBezTo>
                    <a:pt x="254549" y="478902"/>
                    <a:pt x="77553" y="544782"/>
                    <a:pt x="193642" y="378382"/>
                  </a:cubicBezTo>
                  <a:cubicBezTo>
                    <a:pt x="240194" y="317391"/>
                    <a:pt x="288156" y="253582"/>
                    <a:pt x="311391" y="179663"/>
                  </a:cubicBezTo>
                  <a:cubicBezTo>
                    <a:pt x="320353" y="147593"/>
                    <a:pt x="339189" y="102098"/>
                    <a:pt x="319108" y="72514"/>
                  </a:cubicBezTo>
                  <a:cubicBezTo>
                    <a:pt x="306578" y="54863"/>
                    <a:pt x="267909" y="65719"/>
                    <a:pt x="270980" y="36632"/>
                  </a:cubicBezTo>
                  <a:cubicBezTo>
                    <a:pt x="226087" y="34726"/>
                    <a:pt x="174805" y="18649"/>
                    <a:pt x="133398" y="42101"/>
                  </a:cubicBezTo>
                  <a:cubicBezTo>
                    <a:pt x="90498" y="76740"/>
                    <a:pt x="54899" y="123561"/>
                    <a:pt x="36146" y="175603"/>
                  </a:cubicBezTo>
                  <a:cubicBezTo>
                    <a:pt x="47680" y="186541"/>
                    <a:pt x="63778" y="191596"/>
                    <a:pt x="78134" y="197894"/>
                  </a:cubicBezTo>
                  <a:cubicBezTo>
                    <a:pt x="104355" y="172619"/>
                    <a:pt x="116802" y="135991"/>
                    <a:pt x="151405" y="117843"/>
                  </a:cubicBezTo>
                  <a:cubicBezTo>
                    <a:pt x="217706" y="76326"/>
                    <a:pt x="266001" y="126379"/>
                    <a:pt x="257205" y="196154"/>
                  </a:cubicBezTo>
                  <a:cubicBezTo>
                    <a:pt x="251562" y="239494"/>
                    <a:pt x="220860" y="275128"/>
                    <a:pt x="191070" y="305209"/>
                  </a:cubicBezTo>
                  <a:cubicBezTo>
                    <a:pt x="165761" y="330567"/>
                    <a:pt x="136884" y="351781"/>
                    <a:pt x="105849" y="369598"/>
                  </a:cubicBezTo>
                  <a:cubicBezTo>
                    <a:pt x="95974" y="375813"/>
                    <a:pt x="85270" y="380951"/>
                    <a:pt x="75893" y="387746"/>
                  </a:cubicBezTo>
                  <a:cubicBezTo>
                    <a:pt x="69255" y="396447"/>
                    <a:pt x="67014" y="407635"/>
                    <a:pt x="64359" y="418076"/>
                  </a:cubicBezTo>
                  <a:cubicBezTo>
                    <a:pt x="57638" y="465891"/>
                    <a:pt x="53323" y="514369"/>
                    <a:pt x="51580" y="562599"/>
                  </a:cubicBezTo>
                  <a:cubicBezTo>
                    <a:pt x="100041" y="572543"/>
                    <a:pt x="150243" y="563759"/>
                    <a:pt x="199368" y="565251"/>
                  </a:cubicBezTo>
                  <a:cubicBezTo>
                    <a:pt x="246749" y="567488"/>
                    <a:pt x="294214" y="566660"/>
                    <a:pt x="341679" y="567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443250" y="956453"/>
              <a:ext cx="357410" cy="407128"/>
            </a:xfrm>
            <a:custGeom>
              <a:avLst/>
              <a:gdLst/>
              <a:ahLst/>
              <a:cxnLst/>
              <a:rect l="l" t="t" r="r" b="b"/>
              <a:pathLst>
                <a:path w="357410" h="407128" extrusionOk="0">
                  <a:moveTo>
                    <a:pt x="121907" y="406709"/>
                  </a:moveTo>
                  <a:cubicBezTo>
                    <a:pt x="43906" y="403394"/>
                    <a:pt x="1918" y="321271"/>
                    <a:pt x="92" y="251330"/>
                  </a:cubicBezTo>
                  <a:cubicBezTo>
                    <a:pt x="-489" y="199123"/>
                    <a:pt x="839" y="143269"/>
                    <a:pt x="29384" y="97609"/>
                  </a:cubicBezTo>
                  <a:cubicBezTo>
                    <a:pt x="68634" y="28828"/>
                    <a:pt x="170948" y="-4568"/>
                    <a:pt x="245879" y="13746"/>
                  </a:cubicBezTo>
                  <a:cubicBezTo>
                    <a:pt x="256252" y="-12772"/>
                    <a:pt x="296912" y="6122"/>
                    <a:pt x="316163" y="12420"/>
                  </a:cubicBezTo>
                  <a:cubicBezTo>
                    <a:pt x="361387" y="25679"/>
                    <a:pt x="349687" y="58661"/>
                    <a:pt x="351264" y="95454"/>
                  </a:cubicBezTo>
                  <a:cubicBezTo>
                    <a:pt x="352011" y="141281"/>
                    <a:pt x="350517" y="187521"/>
                    <a:pt x="353173" y="233182"/>
                  </a:cubicBezTo>
                  <a:cubicBezTo>
                    <a:pt x="357570" y="270141"/>
                    <a:pt x="356575" y="307349"/>
                    <a:pt x="357405" y="344474"/>
                  </a:cubicBezTo>
                  <a:cubicBezTo>
                    <a:pt x="356243" y="361711"/>
                    <a:pt x="361387" y="384003"/>
                    <a:pt x="347281" y="396930"/>
                  </a:cubicBezTo>
                  <a:cubicBezTo>
                    <a:pt x="337157" y="404471"/>
                    <a:pt x="323797" y="401239"/>
                    <a:pt x="312180" y="400079"/>
                  </a:cubicBezTo>
                  <a:cubicBezTo>
                    <a:pt x="276997" y="394941"/>
                    <a:pt x="243639" y="367180"/>
                    <a:pt x="247705" y="329144"/>
                  </a:cubicBezTo>
                  <a:cubicBezTo>
                    <a:pt x="226877" y="377042"/>
                    <a:pt x="174682" y="411349"/>
                    <a:pt x="121907" y="406709"/>
                  </a:cubicBezTo>
                  <a:close/>
                  <a:moveTo>
                    <a:pt x="136843" y="369335"/>
                  </a:moveTo>
                  <a:cubicBezTo>
                    <a:pt x="204721" y="364529"/>
                    <a:pt x="221815" y="292267"/>
                    <a:pt x="243058" y="239977"/>
                  </a:cubicBezTo>
                  <a:cubicBezTo>
                    <a:pt x="249447" y="225641"/>
                    <a:pt x="254509" y="200697"/>
                    <a:pt x="275420" y="205918"/>
                  </a:cubicBezTo>
                  <a:cubicBezTo>
                    <a:pt x="291850" y="210310"/>
                    <a:pt x="289610" y="228790"/>
                    <a:pt x="288199" y="241883"/>
                  </a:cubicBezTo>
                  <a:cubicBezTo>
                    <a:pt x="286871" y="273290"/>
                    <a:pt x="284465" y="304780"/>
                    <a:pt x="285212" y="336188"/>
                  </a:cubicBezTo>
                  <a:cubicBezTo>
                    <a:pt x="285212" y="356822"/>
                    <a:pt x="308446" y="364280"/>
                    <a:pt x="325291" y="367761"/>
                  </a:cubicBezTo>
                  <a:cubicBezTo>
                    <a:pt x="333921" y="283400"/>
                    <a:pt x="320146" y="199289"/>
                    <a:pt x="323300" y="114763"/>
                  </a:cubicBezTo>
                  <a:cubicBezTo>
                    <a:pt x="323383" y="94377"/>
                    <a:pt x="324046" y="73908"/>
                    <a:pt x="323632" y="53523"/>
                  </a:cubicBezTo>
                  <a:cubicBezTo>
                    <a:pt x="323715" y="51119"/>
                    <a:pt x="321972" y="49131"/>
                    <a:pt x="319815" y="48219"/>
                  </a:cubicBezTo>
                  <a:cubicBezTo>
                    <a:pt x="298987" y="39104"/>
                    <a:pt x="275254" y="40595"/>
                    <a:pt x="254094" y="34463"/>
                  </a:cubicBezTo>
                  <a:cubicBezTo>
                    <a:pt x="180242" y="20955"/>
                    <a:pt x="77678" y="57749"/>
                    <a:pt x="50129" y="132331"/>
                  </a:cubicBezTo>
                  <a:cubicBezTo>
                    <a:pt x="34031" y="172522"/>
                    <a:pt x="35774" y="217520"/>
                    <a:pt x="37101" y="260031"/>
                  </a:cubicBezTo>
                  <a:cubicBezTo>
                    <a:pt x="43242" y="312901"/>
                    <a:pt x="75106" y="374970"/>
                    <a:pt x="136843" y="369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507845" y="1028623"/>
              <a:ext cx="174680" cy="229979"/>
            </a:xfrm>
            <a:custGeom>
              <a:avLst/>
              <a:gdLst/>
              <a:ahLst/>
              <a:cxnLst/>
              <a:rect l="l" t="t" r="r" b="b"/>
              <a:pathLst>
                <a:path w="174680" h="229979" extrusionOk="0">
                  <a:moveTo>
                    <a:pt x="49429" y="229130"/>
                  </a:moveTo>
                  <a:cubicBezTo>
                    <a:pt x="-1770" y="218357"/>
                    <a:pt x="-5006" y="154465"/>
                    <a:pt x="3790" y="112534"/>
                  </a:cubicBezTo>
                  <a:cubicBezTo>
                    <a:pt x="13249" y="44996"/>
                    <a:pt x="74572" y="-18316"/>
                    <a:pt x="146267" y="4888"/>
                  </a:cubicBezTo>
                  <a:cubicBezTo>
                    <a:pt x="196304" y="19638"/>
                    <a:pt x="167841" y="101015"/>
                    <a:pt x="154067" y="134826"/>
                  </a:cubicBezTo>
                  <a:cubicBezTo>
                    <a:pt x="135728" y="176591"/>
                    <a:pt x="103615" y="237914"/>
                    <a:pt x="49429" y="229130"/>
                  </a:cubicBezTo>
                  <a:close/>
                  <a:moveTo>
                    <a:pt x="62208" y="197640"/>
                  </a:moveTo>
                  <a:cubicBezTo>
                    <a:pt x="103117" y="186536"/>
                    <a:pt x="137553" y="92397"/>
                    <a:pt x="139628" y="53283"/>
                  </a:cubicBezTo>
                  <a:cubicBezTo>
                    <a:pt x="139545" y="47648"/>
                    <a:pt x="141537" y="40935"/>
                    <a:pt x="137802" y="36129"/>
                  </a:cubicBezTo>
                  <a:cubicBezTo>
                    <a:pt x="133820" y="32649"/>
                    <a:pt x="130832" y="28091"/>
                    <a:pt x="130915" y="22704"/>
                  </a:cubicBezTo>
                  <a:cubicBezTo>
                    <a:pt x="89259" y="24279"/>
                    <a:pt x="55154" y="55106"/>
                    <a:pt x="42624" y="93806"/>
                  </a:cubicBezTo>
                  <a:cubicBezTo>
                    <a:pt x="33330" y="120738"/>
                    <a:pt x="18394" y="196397"/>
                    <a:pt x="62208" y="1976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4501641" y="951715"/>
              <a:ext cx="248815" cy="79176"/>
            </a:xfrm>
            <a:custGeom>
              <a:avLst/>
              <a:gdLst/>
              <a:ahLst/>
              <a:cxnLst/>
              <a:rect l="l" t="t" r="r" b="b"/>
              <a:pathLst>
                <a:path w="248815" h="79176" extrusionOk="0">
                  <a:moveTo>
                    <a:pt x="2444" y="77983"/>
                  </a:moveTo>
                  <a:cubicBezTo>
                    <a:pt x="-8095" y="68370"/>
                    <a:pt x="18459" y="50719"/>
                    <a:pt x="25097" y="44504"/>
                  </a:cubicBezTo>
                  <a:cubicBezTo>
                    <a:pt x="67085" y="10280"/>
                    <a:pt x="121852" y="-5548"/>
                    <a:pt x="175540" y="1744"/>
                  </a:cubicBezTo>
                  <a:cubicBezTo>
                    <a:pt x="199937" y="2904"/>
                    <a:pt x="223918" y="4644"/>
                    <a:pt x="244829" y="17489"/>
                  </a:cubicBezTo>
                  <a:cubicBezTo>
                    <a:pt x="250720" y="21467"/>
                    <a:pt x="250305" y="26522"/>
                    <a:pt x="242090" y="25279"/>
                  </a:cubicBezTo>
                  <a:cubicBezTo>
                    <a:pt x="204417" y="21881"/>
                    <a:pt x="165251" y="23953"/>
                    <a:pt x="127744" y="24367"/>
                  </a:cubicBezTo>
                  <a:cubicBezTo>
                    <a:pt x="92311" y="28179"/>
                    <a:pt x="58040" y="42350"/>
                    <a:pt x="28749" y="61658"/>
                  </a:cubicBezTo>
                  <a:cubicBezTo>
                    <a:pt x="19704" y="65304"/>
                    <a:pt x="12899" y="84033"/>
                    <a:pt x="2444" y="77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734129" y="339437"/>
              <a:ext cx="693708" cy="822934"/>
            </a:xfrm>
            <a:custGeom>
              <a:avLst/>
              <a:gdLst/>
              <a:ahLst/>
              <a:cxnLst/>
              <a:rect l="l" t="t" r="r" b="b"/>
              <a:pathLst>
                <a:path w="693708" h="822934" extrusionOk="0">
                  <a:moveTo>
                    <a:pt x="653048" y="769070"/>
                  </a:moveTo>
                  <a:cubicBezTo>
                    <a:pt x="659023" y="796665"/>
                    <a:pt x="651306" y="809344"/>
                    <a:pt x="624669" y="817963"/>
                  </a:cubicBezTo>
                  <a:cubicBezTo>
                    <a:pt x="591726" y="830476"/>
                    <a:pt x="576375" y="816057"/>
                    <a:pt x="558783" y="789870"/>
                  </a:cubicBezTo>
                  <a:cubicBezTo>
                    <a:pt x="527583" y="750673"/>
                    <a:pt x="507003" y="704681"/>
                    <a:pt x="479371" y="663164"/>
                  </a:cubicBezTo>
                  <a:cubicBezTo>
                    <a:pt x="453398" y="629271"/>
                    <a:pt x="379795" y="457567"/>
                    <a:pt x="330920" y="484831"/>
                  </a:cubicBezTo>
                  <a:cubicBezTo>
                    <a:pt x="267108" y="552617"/>
                    <a:pt x="214333" y="630845"/>
                    <a:pt x="157408" y="704598"/>
                  </a:cubicBezTo>
                  <a:cubicBezTo>
                    <a:pt x="125461" y="742884"/>
                    <a:pt x="102724" y="790367"/>
                    <a:pt x="64719" y="822935"/>
                  </a:cubicBezTo>
                  <a:cubicBezTo>
                    <a:pt x="18582" y="792025"/>
                    <a:pt x="-25812" y="763186"/>
                    <a:pt x="17919" y="706670"/>
                  </a:cubicBezTo>
                  <a:cubicBezTo>
                    <a:pt x="62977" y="640624"/>
                    <a:pt x="106707" y="573252"/>
                    <a:pt x="162719" y="515492"/>
                  </a:cubicBezTo>
                  <a:cubicBezTo>
                    <a:pt x="194251" y="480522"/>
                    <a:pt x="225618" y="443396"/>
                    <a:pt x="245948" y="400636"/>
                  </a:cubicBezTo>
                  <a:cubicBezTo>
                    <a:pt x="258810" y="372709"/>
                    <a:pt x="245948" y="355887"/>
                    <a:pt x="228190" y="335170"/>
                  </a:cubicBezTo>
                  <a:cubicBezTo>
                    <a:pt x="209852" y="311801"/>
                    <a:pt x="191928" y="288183"/>
                    <a:pt x="173755" y="264732"/>
                  </a:cubicBezTo>
                  <a:cubicBezTo>
                    <a:pt x="129859" y="209873"/>
                    <a:pt x="77996" y="160483"/>
                    <a:pt x="47128" y="96094"/>
                  </a:cubicBezTo>
                  <a:cubicBezTo>
                    <a:pt x="37170" y="73802"/>
                    <a:pt x="26549" y="45793"/>
                    <a:pt x="37253" y="22175"/>
                  </a:cubicBezTo>
                  <a:cubicBezTo>
                    <a:pt x="62562" y="6513"/>
                    <a:pt x="100650" y="-13375"/>
                    <a:pt x="125793" y="12480"/>
                  </a:cubicBezTo>
                  <a:cubicBezTo>
                    <a:pt x="170353" y="66178"/>
                    <a:pt x="205039" y="126092"/>
                    <a:pt x="242380" y="185426"/>
                  </a:cubicBezTo>
                  <a:cubicBezTo>
                    <a:pt x="270759" y="226032"/>
                    <a:pt x="301545" y="264732"/>
                    <a:pt x="323534" y="309481"/>
                  </a:cubicBezTo>
                  <a:cubicBezTo>
                    <a:pt x="327434" y="315447"/>
                    <a:pt x="332745" y="324314"/>
                    <a:pt x="340960" y="321994"/>
                  </a:cubicBezTo>
                  <a:cubicBezTo>
                    <a:pt x="337309" y="342297"/>
                    <a:pt x="362535" y="349755"/>
                    <a:pt x="375231" y="336082"/>
                  </a:cubicBezTo>
                  <a:cubicBezTo>
                    <a:pt x="400540" y="309646"/>
                    <a:pt x="424604" y="281968"/>
                    <a:pt x="450079" y="255616"/>
                  </a:cubicBezTo>
                  <a:cubicBezTo>
                    <a:pt x="491818" y="214762"/>
                    <a:pt x="526338" y="167692"/>
                    <a:pt x="563513" y="122778"/>
                  </a:cubicBezTo>
                  <a:cubicBezTo>
                    <a:pt x="593137" y="91619"/>
                    <a:pt x="620603" y="58223"/>
                    <a:pt x="651389" y="28225"/>
                  </a:cubicBezTo>
                  <a:cubicBezTo>
                    <a:pt x="663255" y="51179"/>
                    <a:pt x="687900" y="68167"/>
                    <a:pt x="693709" y="93525"/>
                  </a:cubicBezTo>
                  <a:cubicBezTo>
                    <a:pt x="680432" y="122695"/>
                    <a:pt x="662674" y="149793"/>
                    <a:pt x="645663" y="177968"/>
                  </a:cubicBezTo>
                  <a:cubicBezTo>
                    <a:pt x="607658" y="240120"/>
                    <a:pt x="577371" y="305089"/>
                    <a:pt x="533474" y="363925"/>
                  </a:cubicBezTo>
                  <a:cubicBezTo>
                    <a:pt x="513393" y="394172"/>
                    <a:pt x="479786" y="434529"/>
                    <a:pt x="503020" y="471323"/>
                  </a:cubicBezTo>
                  <a:cubicBezTo>
                    <a:pt x="537457" y="534635"/>
                    <a:pt x="576209" y="595460"/>
                    <a:pt x="609318" y="659518"/>
                  </a:cubicBezTo>
                  <a:cubicBezTo>
                    <a:pt x="627822" y="694323"/>
                    <a:pt x="645414" y="729956"/>
                    <a:pt x="653048" y="7690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2614294" y="523703"/>
              <a:ext cx="374821" cy="94991"/>
            </a:xfrm>
            <a:custGeom>
              <a:avLst/>
              <a:gdLst/>
              <a:ahLst/>
              <a:cxnLst/>
              <a:rect l="l" t="t" r="r" b="b"/>
              <a:pathLst>
                <a:path w="374821" h="94991" extrusionOk="0">
                  <a:moveTo>
                    <a:pt x="374821" y="19888"/>
                  </a:moveTo>
                  <a:cubicBezTo>
                    <a:pt x="373742" y="41269"/>
                    <a:pt x="371668" y="65798"/>
                    <a:pt x="363453" y="87178"/>
                  </a:cubicBezTo>
                  <a:cubicBezTo>
                    <a:pt x="310097" y="92150"/>
                    <a:pt x="259645" y="95299"/>
                    <a:pt x="204380" y="94967"/>
                  </a:cubicBezTo>
                  <a:cubicBezTo>
                    <a:pt x="139656" y="94056"/>
                    <a:pt x="73437" y="97288"/>
                    <a:pt x="9626" y="85603"/>
                  </a:cubicBezTo>
                  <a:cubicBezTo>
                    <a:pt x="-747" y="58505"/>
                    <a:pt x="1577" y="28507"/>
                    <a:pt x="0" y="0"/>
                  </a:cubicBezTo>
                  <a:cubicBezTo>
                    <a:pt x="4896" y="3315"/>
                    <a:pt x="10953" y="3729"/>
                    <a:pt x="16513" y="2155"/>
                  </a:cubicBezTo>
                  <a:cubicBezTo>
                    <a:pt x="77254" y="1492"/>
                    <a:pt x="138079" y="7541"/>
                    <a:pt x="198903" y="7624"/>
                  </a:cubicBezTo>
                  <a:cubicBezTo>
                    <a:pt x="256989" y="13342"/>
                    <a:pt x="318810" y="1657"/>
                    <a:pt x="374821" y="198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613962" y="778435"/>
              <a:ext cx="376978" cy="92480"/>
            </a:xfrm>
            <a:custGeom>
              <a:avLst/>
              <a:gdLst/>
              <a:ahLst/>
              <a:cxnLst/>
              <a:rect l="l" t="t" r="r" b="b"/>
              <a:pathLst>
                <a:path w="376978" h="92480" extrusionOk="0">
                  <a:moveTo>
                    <a:pt x="376979" y="8790"/>
                  </a:moveTo>
                  <a:cubicBezTo>
                    <a:pt x="376647" y="32324"/>
                    <a:pt x="375485" y="57599"/>
                    <a:pt x="364117" y="78814"/>
                  </a:cubicBezTo>
                  <a:cubicBezTo>
                    <a:pt x="275079" y="95636"/>
                    <a:pt x="180233" y="88261"/>
                    <a:pt x="89287" y="92156"/>
                  </a:cubicBezTo>
                  <a:cubicBezTo>
                    <a:pt x="9045" y="93979"/>
                    <a:pt x="7136" y="90747"/>
                    <a:pt x="0" y="11524"/>
                  </a:cubicBezTo>
                  <a:cubicBezTo>
                    <a:pt x="3402" y="10613"/>
                    <a:pt x="6555" y="8707"/>
                    <a:pt x="8796" y="5972"/>
                  </a:cubicBezTo>
                  <a:cubicBezTo>
                    <a:pt x="70284" y="1415"/>
                    <a:pt x="133017" y="6055"/>
                    <a:pt x="194837" y="4232"/>
                  </a:cubicBezTo>
                  <a:cubicBezTo>
                    <a:pt x="255247" y="5144"/>
                    <a:pt x="318063" y="-8447"/>
                    <a:pt x="376979" y="87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3291744" y="543923"/>
              <a:ext cx="2513799" cy="166648"/>
            </a:xfrm>
            <a:custGeom>
              <a:avLst/>
              <a:gdLst/>
              <a:ahLst/>
              <a:cxnLst/>
              <a:rect l="l" t="t" r="r" b="b"/>
              <a:pathLst>
                <a:path w="2513799" h="166648" extrusionOk="0">
                  <a:moveTo>
                    <a:pt x="2513800" y="76654"/>
                  </a:moveTo>
                  <a:cubicBezTo>
                    <a:pt x="2512472" y="107066"/>
                    <a:pt x="2511725" y="137811"/>
                    <a:pt x="2501768" y="166649"/>
                  </a:cubicBezTo>
                  <a:cubicBezTo>
                    <a:pt x="2383272" y="161760"/>
                    <a:pt x="2264610" y="164494"/>
                    <a:pt x="2146198" y="157202"/>
                  </a:cubicBezTo>
                  <a:cubicBezTo>
                    <a:pt x="2013347" y="151401"/>
                    <a:pt x="1880330" y="155296"/>
                    <a:pt x="1747395" y="154219"/>
                  </a:cubicBezTo>
                  <a:cubicBezTo>
                    <a:pt x="1478042" y="152810"/>
                    <a:pt x="1209269" y="132756"/>
                    <a:pt x="939916" y="128612"/>
                  </a:cubicBezTo>
                  <a:cubicBezTo>
                    <a:pt x="777275" y="121651"/>
                    <a:pt x="614385" y="122563"/>
                    <a:pt x="451827" y="128944"/>
                  </a:cubicBezTo>
                  <a:cubicBezTo>
                    <a:pt x="352334" y="133916"/>
                    <a:pt x="256492" y="141788"/>
                    <a:pt x="156003" y="147341"/>
                  </a:cubicBezTo>
                  <a:cubicBezTo>
                    <a:pt x="107625" y="148252"/>
                    <a:pt x="56012" y="163417"/>
                    <a:pt x="8298" y="150821"/>
                  </a:cubicBezTo>
                  <a:cubicBezTo>
                    <a:pt x="3817" y="112619"/>
                    <a:pt x="9958" y="72593"/>
                    <a:pt x="2157" y="35302"/>
                  </a:cubicBezTo>
                  <a:cubicBezTo>
                    <a:pt x="1577" y="34308"/>
                    <a:pt x="830" y="33562"/>
                    <a:pt x="0" y="32982"/>
                  </a:cubicBezTo>
                  <a:cubicBezTo>
                    <a:pt x="78914" y="47070"/>
                    <a:pt x="159571" y="32319"/>
                    <a:pt x="238485" y="23452"/>
                  </a:cubicBezTo>
                  <a:cubicBezTo>
                    <a:pt x="333165" y="18728"/>
                    <a:pt x="428260" y="4309"/>
                    <a:pt x="523190" y="0"/>
                  </a:cubicBezTo>
                  <a:cubicBezTo>
                    <a:pt x="612393" y="-83"/>
                    <a:pt x="700020" y="23535"/>
                    <a:pt x="789390" y="25358"/>
                  </a:cubicBezTo>
                  <a:cubicBezTo>
                    <a:pt x="897928" y="30496"/>
                    <a:pt x="1006632" y="31076"/>
                    <a:pt x="1115336" y="30993"/>
                  </a:cubicBezTo>
                  <a:cubicBezTo>
                    <a:pt x="1251340" y="33893"/>
                    <a:pt x="1387179" y="22540"/>
                    <a:pt x="1523183" y="26104"/>
                  </a:cubicBezTo>
                  <a:cubicBezTo>
                    <a:pt x="1717523" y="30827"/>
                    <a:pt x="1911364" y="47815"/>
                    <a:pt x="2106036" y="45495"/>
                  </a:cubicBezTo>
                  <a:cubicBezTo>
                    <a:pt x="2218806" y="49307"/>
                    <a:pt x="2331576" y="49887"/>
                    <a:pt x="2444345" y="49307"/>
                  </a:cubicBezTo>
                  <a:cubicBezTo>
                    <a:pt x="2463182" y="50633"/>
                    <a:pt x="2484674" y="45495"/>
                    <a:pt x="2501436" y="56102"/>
                  </a:cubicBezTo>
                  <a:cubicBezTo>
                    <a:pt x="2505834" y="62732"/>
                    <a:pt x="2506083" y="72427"/>
                    <a:pt x="2513800" y="766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3296142" y="243524"/>
              <a:ext cx="192726" cy="51058"/>
            </a:xfrm>
            <a:custGeom>
              <a:avLst/>
              <a:gdLst/>
              <a:ahLst/>
              <a:cxnLst/>
              <a:rect l="l" t="t" r="r" b="b"/>
              <a:pathLst>
                <a:path w="192726" h="51058" extrusionOk="0">
                  <a:moveTo>
                    <a:pt x="191767" y="1740"/>
                  </a:moveTo>
                  <a:cubicBezTo>
                    <a:pt x="193178" y="12762"/>
                    <a:pt x="193095" y="24032"/>
                    <a:pt x="191103" y="35053"/>
                  </a:cubicBezTo>
                  <a:cubicBezTo>
                    <a:pt x="154924" y="41517"/>
                    <a:pt x="118330" y="45992"/>
                    <a:pt x="81735" y="49970"/>
                  </a:cubicBezTo>
                  <a:cubicBezTo>
                    <a:pt x="55431" y="51047"/>
                    <a:pt x="29458" y="52041"/>
                    <a:pt x="3070" y="49224"/>
                  </a:cubicBezTo>
                  <a:cubicBezTo>
                    <a:pt x="1577" y="32899"/>
                    <a:pt x="830" y="16408"/>
                    <a:pt x="0" y="0"/>
                  </a:cubicBezTo>
                  <a:cubicBezTo>
                    <a:pt x="16181" y="6961"/>
                    <a:pt x="35267" y="497"/>
                    <a:pt x="52526" y="1657"/>
                  </a:cubicBezTo>
                  <a:cubicBezTo>
                    <a:pt x="98829" y="2155"/>
                    <a:pt x="145796" y="-2237"/>
                    <a:pt x="191767" y="17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3630423" y="-46792"/>
              <a:ext cx="197426" cy="450730"/>
            </a:xfrm>
            <a:custGeom>
              <a:avLst/>
              <a:gdLst/>
              <a:ahLst/>
              <a:cxnLst/>
              <a:rect l="l" t="t" r="r" b="b"/>
              <a:pathLst>
                <a:path w="197426" h="450730" extrusionOk="0">
                  <a:moveTo>
                    <a:pt x="84601" y="411886"/>
                  </a:moveTo>
                  <a:cubicBezTo>
                    <a:pt x="129577" y="401610"/>
                    <a:pt x="154056" y="320647"/>
                    <a:pt x="139534" y="280953"/>
                  </a:cubicBezTo>
                  <a:cubicBezTo>
                    <a:pt x="130075" y="259490"/>
                    <a:pt x="106757" y="241508"/>
                    <a:pt x="82527" y="244077"/>
                  </a:cubicBezTo>
                  <a:cubicBezTo>
                    <a:pt x="66346" y="245485"/>
                    <a:pt x="49584" y="262391"/>
                    <a:pt x="65101" y="276230"/>
                  </a:cubicBezTo>
                  <a:cubicBezTo>
                    <a:pt x="60039" y="313189"/>
                    <a:pt x="42199" y="350397"/>
                    <a:pt x="47260" y="388019"/>
                  </a:cubicBezTo>
                  <a:cubicBezTo>
                    <a:pt x="51824" y="403930"/>
                    <a:pt x="68503" y="414289"/>
                    <a:pt x="84601" y="411886"/>
                  </a:cubicBezTo>
                  <a:close/>
                  <a:moveTo>
                    <a:pt x="186667" y="274075"/>
                  </a:moveTo>
                  <a:cubicBezTo>
                    <a:pt x="203844" y="311532"/>
                    <a:pt x="199031" y="356281"/>
                    <a:pt x="182269" y="392992"/>
                  </a:cubicBezTo>
                  <a:cubicBezTo>
                    <a:pt x="162188" y="429371"/>
                    <a:pt x="118291" y="446193"/>
                    <a:pt x="78793" y="450668"/>
                  </a:cubicBezTo>
                  <a:cubicBezTo>
                    <a:pt x="53484" y="450834"/>
                    <a:pt x="24607" y="451663"/>
                    <a:pt x="3281" y="436166"/>
                  </a:cubicBezTo>
                  <a:cubicBezTo>
                    <a:pt x="-2942" y="428708"/>
                    <a:pt x="1787" y="416443"/>
                    <a:pt x="792" y="407162"/>
                  </a:cubicBezTo>
                  <a:cubicBezTo>
                    <a:pt x="1870" y="377909"/>
                    <a:pt x="4692" y="348740"/>
                    <a:pt x="6019" y="319404"/>
                  </a:cubicBezTo>
                  <a:cubicBezTo>
                    <a:pt x="9422" y="278301"/>
                    <a:pt x="11496" y="231812"/>
                    <a:pt x="13903" y="189466"/>
                  </a:cubicBezTo>
                  <a:cubicBezTo>
                    <a:pt x="17056" y="128392"/>
                    <a:pt x="27096" y="64749"/>
                    <a:pt x="22201" y="2680"/>
                  </a:cubicBezTo>
                  <a:cubicBezTo>
                    <a:pt x="38050" y="-4032"/>
                    <a:pt x="63027" y="3343"/>
                    <a:pt x="79291" y="8647"/>
                  </a:cubicBezTo>
                  <a:cubicBezTo>
                    <a:pt x="79457" y="53064"/>
                    <a:pt x="45020" y="175793"/>
                    <a:pt x="87008" y="199493"/>
                  </a:cubicBezTo>
                  <a:cubicBezTo>
                    <a:pt x="125428" y="216481"/>
                    <a:pt x="168660" y="232889"/>
                    <a:pt x="186667" y="2740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3900486" y="80273"/>
              <a:ext cx="225539" cy="232943"/>
            </a:xfrm>
            <a:custGeom>
              <a:avLst/>
              <a:gdLst/>
              <a:ahLst/>
              <a:cxnLst/>
              <a:rect l="l" t="t" r="r" b="b"/>
              <a:pathLst>
                <a:path w="225539" h="232943" extrusionOk="0">
                  <a:moveTo>
                    <a:pt x="225540" y="107812"/>
                  </a:moveTo>
                  <a:cubicBezTo>
                    <a:pt x="224461" y="117176"/>
                    <a:pt x="223051" y="125380"/>
                    <a:pt x="220395" y="134744"/>
                  </a:cubicBezTo>
                  <a:cubicBezTo>
                    <a:pt x="194422" y="140877"/>
                    <a:pt x="139738" y="141042"/>
                    <a:pt x="128204" y="168306"/>
                  </a:cubicBezTo>
                  <a:cubicBezTo>
                    <a:pt x="124470" y="189686"/>
                    <a:pt x="125715" y="212972"/>
                    <a:pt x="116255" y="232944"/>
                  </a:cubicBezTo>
                  <a:cubicBezTo>
                    <a:pt x="109285" y="232364"/>
                    <a:pt x="102149" y="231618"/>
                    <a:pt x="95261" y="230292"/>
                  </a:cubicBezTo>
                  <a:cubicBezTo>
                    <a:pt x="94265" y="230043"/>
                    <a:pt x="93353" y="229795"/>
                    <a:pt x="92440" y="229546"/>
                  </a:cubicBezTo>
                  <a:cubicBezTo>
                    <a:pt x="113600" y="113116"/>
                    <a:pt x="89950" y="149578"/>
                    <a:pt x="0" y="128281"/>
                  </a:cubicBezTo>
                  <a:cubicBezTo>
                    <a:pt x="1079" y="118751"/>
                    <a:pt x="2240" y="108972"/>
                    <a:pt x="5975" y="100105"/>
                  </a:cubicBezTo>
                  <a:cubicBezTo>
                    <a:pt x="36926" y="102509"/>
                    <a:pt x="84972" y="109138"/>
                    <a:pt x="104306" y="79222"/>
                  </a:cubicBezTo>
                  <a:cubicBezTo>
                    <a:pt x="110530" y="53699"/>
                    <a:pt x="106712" y="26186"/>
                    <a:pt x="108870" y="0"/>
                  </a:cubicBezTo>
                  <a:cubicBezTo>
                    <a:pt x="121068" y="2320"/>
                    <a:pt x="133847" y="497"/>
                    <a:pt x="146128" y="2320"/>
                  </a:cubicBezTo>
                  <a:cubicBezTo>
                    <a:pt x="140319" y="33562"/>
                    <a:pt x="122230" y="89498"/>
                    <a:pt x="163139" y="102923"/>
                  </a:cubicBezTo>
                  <a:cubicBezTo>
                    <a:pt x="183718" y="107481"/>
                    <a:pt x="204961" y="104414"/>
                    <a:pt x="225540" y="1078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3895591" y="331862"/>
              <a:ext cx="235663" cy="50549"/>
            </a:xfrm>
            <a:custGeom>
              <a:avLst/>
              <a:gdLst/>
              <a:ahLst/>
              <a:cxnLst/>
              <a:rect l="l" t="t" r="r" b="b"/>
              <a:pathLst>
                <a:path w="235663" h="50549" extrusionOk="0">
                  <a:moveTo>
                    <a:pt x="235663" y="32484"/>
                  </a:moveTo>
                  <a:cubicBezTo>
                    <a:pt x="235332" y="38534"/>
                    <a:pt x="234170" y="44583"/>
                    <a:pt x="232759" y="50550"/>
                  </a:cubicBezTo>
                  <a:cubicBezTo>
                    <a:pt x="209940" y="47318"/>
                    <a:pt x="186788" y="46655"/>
                    <a:pt x="163803" y="46075"/>
                  </a:cubicBezTo>
                  <a:cubicBezTo>
                    <a:pt x="131357" y="45826"/>
                    <a:pt x="98248" y="49307"/>
                    <a:pt x="65554" y="49307"/>
                  </a:cubicBezTo>
                  <a:cubicBezTo>
                    <a:pt x="45141" y="49307"/>
                    <a:pt x="24977" y="47981"/>
                    <a:pt x="5145" y="43672"/>
                  </a:cubicBezTo>
                  <a:lnTo>
                    <a:pt x="5145" y="43672"/>
                  </a:lnTo>
                  <a:cubicBezTo>
                    <a:pt x="2738" y="33645"/>
                    <a:pt x="2904" y="22954"/>
                    <a:pt x="0" y="12927"/>
                  </a:cubicBezTo>
                  <a:cubicBezTo>
                    <a:pt x="1328" y="5966"/>
                    <a:pt x="6057" y="-1906"/>
                    <a:pt x="14190" y="414"/>
                  </a:cubicBezTo>
                  <a:cubicBezTo>
                    <a:pt x="44062" y="3480"/>
                    <a:pt x="73769" y="7624"/>
                    <a:pt x="103227" y="13425"/>
                  </a:cubicBezTo>
                  <a:cubicBezTo>
                    <a:pt x="125051" y="16076"/>
                    <a:pt x="146377" y="22043"/>
                    <a:pt x="168367" y="22872"/>
                  </a:cubicBezTo>
                  <a:cubicBezTo>
                    <a:pt x="190024" y="24280"/>
                    <a:pt x="214835" y="24943"/>
                    <a:pt x="235663" y="324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4240994" y="-254515"/>
              <a:ext cx="1536564" cy="652722"/>
            </a:xfrm>
            <a:custGeom>
              <a:avLst/>
              <a:gdLst/>
              <a:ahLst/>
              <a:cxnLst/>
              <a:rect l="l" t="t" r="r" b="b"/>
              <a:pathLst>
                <a:path w="1536564" h="652722" extrusionOk="0">
                  <a:moveTo>
                    <a:pt x="1536504" y="77399"/>
                  </a:moveTo>
                  <a:cubicBezTo>
                    <a:pt x="1536836" y="88421"/>
                    <a:pt x="1535840" y="99608"/>
                    <a:pt x="1532853" y="110712"/>
                  </a:cubicBezTo>
                  <a:cubicBezTo>
                    <a:pt x="1402325" y="87509"/>
                    <a:pt x="1269391" y="79388"/>
                    <a:pt x="1136872" y="75162"/>
                  </a:cubicBezTo>
                  <a:cubicBezTo>
                    <a:pt x="1020533" y="59168"/>
                    <a:pt x="900876" y="67869"/>
                    <a:pt x="783625" y="67869"/>
                  </a:cubicBezTo>
                  <a:cubicBezTo>
                    <a:pt x="751844" y="69278"/>
                    <a:pt x="425566" y="59002"/>
                    <a:pt x="396606" y="90575"/>
                  </a:cubicBezTo>
                  <a:cubicBezTo>
                    <a:pt x="380093" y="86266"/>
                    <a:pt x="371629" y="105492"/>
                    <a:pt x="367314" y="118834"/>
                  </a:cubicBezTo>
                  <a:cubicBezTo>
                    <a:pt x="359929" y="137893"/>
                    <a:pt x="352709" y="156953"/>
                    <a:pt x="345324" y="176013"/>
                  </a:cubicBezTo>
                  <a:cubicBezTo>
                    <a:pt x="301096" y="290289"/>
                    <a:pt x="242844" y="398515"/>
                    <a:pt x="202266" y="514283"/>
                  </a:cubicBezTo>
                  <a:cubicBezTo>
                    <a:pt x="185421" y="557706"/>
                    <a:pt x="167664" y="601626"/>
                    <a:pt x="141691" y="640409"/>
                  </a:cubicBezTo>
                  <a:cubicBezTo>
                    <a:pt x="125759" y="661209"/>
                    <a:pt x="78875" y="652259"/>
                    <a:pt x="60204" y="638503"/>
                  </a:cubicBezTo>
                  <a:cubicBezTo>
                    <a:pt x="39708" y="608007"/>
                    <a:pt x="38630" y="567567"/>
                    <a:pt x="18631" y="536409"/>
                  </a:cubicBezTo>
                  <a:cubicBezTo>
                    <a:pt x="14565" y="517017"/>
                    <a:pt x="3695" y="499946"/>
                    <a:pt x="210" y="480389"/>
                  </a:cubicBezTo>
                  <a:cubicBezTo>
                    <a:pt x="-1616" y="464479"/>
                    <a:pt x="8591" y="442601"/>
                    <a:pt x="26348" y="456523"/>
                  </a:cubicBezTo>
                  <a:cubicBezTo>
                    <a:pt x="48753" y="483787"/>
                    <a:pt x="59624" y="516354"/>
                    <a:pt x="75888" y="548342"/>
                  </a:cubicBezTo>
                  <a:cubicBezTo>
                    <a:pt x="82609" y="561766"/>
                    <a:pt x="84518" y="578009"/>
                    <a:pt x="95056" y="589279"/>
                  </a:cubicBezTo>
                  <a:cubicBezTo>
                    <a:pt x="128829" y="613476"/>
                    <a:pt x="136629" y="559695"/>
                    <a:pt x="145176" y="537569"/>
                  </a:cubicBezTo>
                  <a:cubicBezTo>
                    <a:pt x="155881" y="504753"/>
                    <a:pt x="167166" y="472268"/>
                    <a:pt x="176542" y="438955"/>
                  </a:cubicBezTo>
                  <a:cubicBezTo>
                    <a:pt x="194217" y="387991"/>
                    <a:pt x="220439" y="340839"/>
                    <a:pt x="246910" y="294018"/>
                  </a:cubicBezTo>
                  <a:cubicBezTo>
                    <a:pt x="276368" y="235264"/>
                    <a:pt x="300100" y="173693"/>
                    <a:pt x="331467" y="115767"/>
                  </a:cubicBezTo>
                  <a:cubicBezTo>
                    <a:pt x="339349" y="99442"/>
                    <a:pt x="351050" y="85438"/>
                    <a:pt x="361920" y="71101"/>
                  </a:cubicBezTo>
                  <a:cubicBezTo>
                    <a:pt x="373786" y="58008"/>
                    <a:pt x="382001" y="37291"/>
                    <a:pt x="399261" y="31324"/>
                  </a:cubicBezTo>
                  <a:cubicBezTo>
                    <a:pt x="443821" y="24446"/>
                    <a:pt x="488548" y="19060"/>
                    <a:pt x="533274" y="12762"/>
                  </a:cubicBezTo>
                  <a:cubicBezTo>
                    <a:pt x="580407" y="10276"/>
                    <a:pt x="627623" y="12347"/>
                    <a:pt x="674672" y="8701"/>
                  </a:cubicBezTo>
                  <a:cubicBezTo>
                    <a:pt x="729937" y="7210"/>
                    <a:pt x="785036" y="2900"/>
                    <a:pt x="840300" y="0"/>
                  </a:cubicBezTo>
                  <a:cubicBezTo>
                    <a:pt x="913406" y="3563"/>
                    <a:pt x="986594" y="13922"/>
                    <a:pt x="1060198" y="9944"/>
                  </a:cubicBezTo>
                  <a:cubicBezTo>
                    <a:pt x="1163259" y="10939"/>
                    <a:pt x="1265906" y="25192"/>
                    <a:pt x="1367639" y="42926"/>
                  </a:cubicBezTo>
                  <a:cubicBezTo>
                    <a:pt x="1407470" y="46821"/>
                    <a:pt x="1447632" y="47567"/>
                    <a:pt x="1486052" y="60577"/>
                  </a:cubicBezTo>
                  <a:cubicBezTo>
                    <a:pt x="1502814" y="65715"/>
                    <a:pt x="1522065" y="66709"/>
                    <a:pt x="1536504" y="773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685091" y="-58365"/>
              <a:ext cx="194290" cy="417740"/>
            </a:xfrm>
            <a:custGeom>
              <a:avLst/>
              <a:gdLst/>
              <a:ahLst/>
              <a:cxnLst/>
              <a:rect l="l" t="t" r="r" b="b"/>
              <a:pathLst>
                <a:path w="194290" h="417740" extrusionOk="0">
                  <a:moveTo>
                    <a:pt x="68847" y="367854"/>
                  </a:moveTo>
                  <a:cubicBezTo>
                    <a:pt x="114984" y="370340"/>
                    <a:pt x="153569" y="315232"/>
                    <a:pt x="144442" y="272141"/>
                  </a:cubicBezTo>
                  <a:cubicBezTo>
                    <a:pt x="136559" y="242225"/>
                    <a:pt x="80049" y="208663"/>
                    <a:pt x="53412" y="230541"/>
                  </a:cubicBezTo>
                  <a:cubicBezTo>
                    <a:pt x="45861" y="236424"/>
                    <a:pt x="45032" y="248192"/>
                    <a:pt x="52251" y="254738"/>
                  </a:cubicBezTo>
                  <a:cubicBezTo>
                    <a:pt x="45612" y="279019"/>
                    <a:pt x="43206" y="304376"/>
                    <a:pt x="41297" y="329403"/>
                  </a:cubicBezTo>
                  <a:cubicBezTo>
                    <a:pt x="37563" y="349126"/>
                    <a:pt x="47521" y="366528"/>
                    <a:pt x="68847" y="367854"/>
                  </a:cubicBezTo>
                  <a:close/>
                  <a:moveTo>
                    <a:pt x="89509" y="195736"/>
                  </a:moveTo>
                  <a:cubicBezTo>
                    <a:pt x="145935" y="210155"/>
                    <a:pt x="213398" y="254324"/>
                    <a:pt x="189251" y="321447"/>
                  </a:cubicBezTo>
                  <a:cubicBezTo>
                    <a:pt x="169751" y="377467"/>
                    <a:pt x="116311" y="415752"/>
                    <a:pt x="57147" y="417409"/>
                  </a:cubicBezTo>
                  <a:cubicBezTo>
                    <a:pt x="52085" y="417575"/>
                    <a:pt x="47023" y="417741"/>
                    <a:pt x="41878" y="417741"/>
                  </a:cubicBezTo>
                  <a:cubicBezTo>
                    <a:pt x="27855" y="417741"/>
                    <a:pt x="13665" y="416663"/>
                    <a:pt x="471" y="411940"/>
                  </a:cubicBezTo>
                  <a:cubicBezTo>
                    <a:pt x="-2682" y="316144"/>
                    <a:pt x="10595" y="221093"/>
                    <a:pt x="22461" y="126292"/>
                  </a:cubicBezTo>
                  <a:cubicBezTo>
                    <a:pt x="28601" y="84195"/>
                    <a:pt x="38891" y="42594"/>
                    <a:pt x="40965" y="0"/>
                  </a:cubicBezTo>
                  <a:cubicBezTo>
                    <a:pt x="52417" y="4558"/>
                    <a:pt x="65859" y="-2652"/>
                    <a:pt x="77477" y="3066"/>
                  </a:cubicBezTo>
                  <a:cubicBezTo>
                    <a:pt x="78887" y="45909"/>
                    <a:pt x="49595" y="173278"/>
                    <a:pt x="89509" y="1957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4867538" y="-75393"/>
              <a:ext cx="94493" cy="163124"/>
            </a:xfrm>
            <a:custGeom>
              <a:avLst/>
              <a:gdLst/>
              <a:ahLst/>
              <a:cxnLst/>
              <a:rect l="l" t="t" r="r" b="b"/>
              <a:pathLst>
                <a:path w="94493" h="163124" extrusionOk="0">
                  <a:moveTo>
                    <a:pt x="94431" y="150032"/>
                  </a:moveTo>
                  <a:cubicBezTo>
                    <a:pt x="94514" y="150032"/>
                    <a:pt x="94514" y="150032"/>
                    <a:pt x="94431" y="150032"/>
                  </a:cubicBezTo>
                  <a:cubicBezTo>
                    <a:pt x="93850" y="154507"/>
                    <a:pt x="92689" y="158982"/>
                    <a:pt x="90946" y="163125"/>
                  </a:cubicBezTo>
                  <a:cubicBezTo>
                    <a:pt x="60243" y="159064"/>
                    <a:pt x="28545" y="153264"/>
                    <a:pt x="0" y="141248"/>
                  </a:cubicBezTo>
                  <a:cubicBezTo>
                    <a:pt x="2075" y="132795"/>
                    <a:pt x="3900" y="123845"/>
                    <a:pt x="8630" y="116470"/>
                  </a:cubicBezTo>
                  <a:cubicBezTo>
                    <a:pt x="23981" y="102299"/>
                    <a:pt x="49124" y="102134"/>
                    <a:pt x="62152" y="84400"/>
                  </a:cubicBezTo>
                  <a:cubicBezTo>
                    <a:pt x="76508" y="67826"/>
                    <a:pt x="74101" y="32607"/>
                    <a:pt x="48958" y="28463"/>
                  </a:cubicBezTo>
                  <a:cubicBezTo>
                    <a:pt x="36096" y="27055"/>
                    <a:pt x="24811" y="34264"/>
                    <a:pt x="13443" y="38905"/>
                  </a:cubicBezTo>
                  <a:cubicBezTo>
                    <a:pt x="15766" y="17110"/>
                    <a:pt x="32445" y="-1701"/>
                    <a:pt x="55680" y="122"/>
                  </a:cubicBezTo>
                  <a:cubicBezTo>
                    <a:pt x="120072" y="30287"/>
                    <a:pt x="87129" y="66997"/>
                    <a:pt x="57422" y="110421"/>
                  </a:cubicBezTo>
                  <a:cubicBezTo>
                    <a:pt x="29458" y="147546"/>
                    <a:pt x="69620" y="143568"/>
                    <a:pt x="94431" y="1500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5046513" y="184770"/>
              <a:ext cx="115853" cy="33317"/>
            </a:xfrm>
            <a:custGeom>
              <a:avLst/>
              <a:gdLst/>
              <a:ahLst/>
              <a:cxnLst/>
              <a:rect l="l" t="t" r="r" b="b"/>
              <a:pathLst>
                <a:path w="115853" h="33317" extrusionOk="0">
                  <a:moveTo>
                    <a:pt x="115853" y="16325"/>
                  </a:moveTo>
                  <a:cubicBezTo>
                    <a:pt x="115604" y="17900"/>
                    <a:pt x="115272" y="19474"/>
                    <a:pt x="114940" y="21049"/>
                  </a:cubicBezTo>
                  <a:cubicBezTo>
                    <a:pt x="114609" y="22955"/>
                    <a:pt x="113696" y="26767"/>
                    <a:pt x="112534" y="30496"/>
                  </a:cubicBezTo>
                  <a:cubicBezTo>
                    <a:pt x="106476" y="30579"/>
                    <a:pt x="100336" y="30993"/>
                    <a:pt x="94195" y="31159"/>
                  </a:cubicBezTo>
                  <a:cubicBezTo>
                    <a:pt x="85648" y="31490"/>
                    <a:pt x="77101" y="31822"/>
                    <a:pt x="68554" y="32236"/>
                  </a:cubicBezTo>
                  <a:cubicBezTo>
                    <a:pt x="45818" y="32650"/>
                    <a:pt x="22501" y="35219"/>
                    <a:pt x="13" y="30579"/>
                  </a:cubicBezTo>
                  <a:cubicBezTo>
                    <a:pt x="-70" y="23618"/>
                    <a:pt x="262" y="16574"/>
                    <a:pt x="677" y="9613"/>
                  </a:cubicBezTo>
                  <a:cubicBezTo>
                    <a:pt x="926" y="6381"/>
                    <a:pt x="1258" y="3232"/>
                    <a:pt x="1507" y="0"/>
                  </a:cubicBezTo>
                  <a:cubicBezTo>
                    <a:pt x="39262" y="8121"/>
                    <a:pt x="77848" y="10856"/>
                    <a:pt x="115853" y="163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5246506" y="1796"/>
              <a:ext cx="159985" cy="397896"/>
            </a:xfrm>
            <a:custGeom>
              <a:avLst/>
              <a:gdLst/>
              <a:ahLst/>
              <a:cxnLst/>
              <a:rect l="l" t="t" r="r" b="b"/>
              <a:pathLst>
                <a:path w="159985" h="397896" extrusionOk="0">
                  <a:moveTo>
                    <a:pt x="140402" y="0"/>
                  </a:moveTo>
                  <a:cubicBezTo>
                    <a:pt x="147041" y="0"/>
                    <a:pt x="153679" y="829"/>
                    <a:pt x="159986" y="2818"/>
                  </a:cubicBezTo>
                  <a:cubicBezTo>
                    <a:pt x="144634" y="72593"/>
                    <a:pt x="128453" y="142451"/>
                    <a:pt x="118828" y="213221"/>
                  </a:cubicBezTo>
                  <a:cubicBezTo>
                    <a:pt x="109368" y="221674"/>
                    <a:pt x="116006" y="234021"/>
                    <a:pt x="113185" y="244545"/>
                  </a:cubicBezTo>
                  <a:cubicBezTo>
                    <a:pt x="108621" y="279102"/>
                    <a:pt x="101070" y="313161"/>
                    <a:pt x="95344" y="347468"/>
                  </a:cubicBezTo>
                  <a:cubicBezTo>
                    <a:pt x="92108" y="364125"/>
                    <a:pt x="91859" y="381859"/>
                    <a:pt x="84723" y="397521"/>
                  </a:cubicBezTo>
                  <a:cubicBezTo>
                    <a:pt x="84391" y="397521"/>
                    <a:pt x="84059" y="397521"/>
                    <a:pt x="83644" y="397604"/>
                  </a:cubicBezTo>
                  <a:cubicBezTo>
                    <a:pt x="71446" y="398267"/>
                    <a:pt x="59248" y="397852"/>
                    <a:pt x="47133" y="395863"/>
                  </a:cubicBezTo>
                  <a:cubicBezTo>
                    <a:pt x="52360" y="358490"/>
                    <a:pt x="60078" y="321613"/>
                    <a:pt x="67297" y="284654"/>
                  </a:cubicBezTo>
                  <a:cubicBezTo>
                    <a:pt x="71114" y="263937"/>
                    <a:pt x="77254" y="242722"/>
                    <a:pt x="74184" y="221591"/>
                  </a:cubicBezTo>
                  <a:cubicBezTo>
                    <a:pt x="68874" y="184880"/>
                    <a:pt x="23732" y="199713"/>
                    <a:pt x="0" y="185460"/>
                  </a:cubicBezTo>
                  <a:cubicBezTo>
                    <a:pt x="8298" y="131098"/>
                    <a:pt x="35350" y="81543"/>
                    <a:pt x="45390" y="27347"/>
                  </a:cubicBezTo>
                  <a:cubicBezTo>
                    <a:pt x="49290" y="24198"/>
                    <a:pt x="51199" y="19060"/>
                    <a:pt x="54933" y="15662"/>
                  </a:cubicBezTo>
                  <a:cubicBezTo>
                    <a:pt x="60327" y="13010"/>
                    <a:pt x="67131" y="12927"/>
                    <a:pt x="73023" y="13425"/>
                  </a:cubicBezTo>
                  <a:cubicBezTo>
                    <a:pt x="63065" y="55108"/>
                    <a:pt x="30786" y="92398"/>
                    <a:pt x="34437" y="136733"/>
                  </a:cubicBezTo>
                  <a:cubicBezTo>
                    <a:pt x="36843" y="165074"/>
                    <a:pt x="76508" y="165240"/>
                    <a:pt x="93270" y="149246"/>
                  </a:cubicBezTo>
                  <a:cubicBezTo>
                    <a:pt x="106795" y="132673"/>
                    <a:pt x="106049" y="108889"/>
                    <a:pt x="112023" y="89001"/>
                  </a:cubicBezTo>
                  <a:cubicBezTo>
                    <a:pt x="120321" y="59500"/>
                    <a:pt x="122230" y="25772"/>
                    <a:pt x="14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5427978" y="165231"/>
              <a:ext cx="169553" cy="222235"/>
            </a:xfrm>
            <a:custGeom>
              <a:avLst/>
              <a:gdLst/>
              <a:ahLst/>
              <a:cxnLst/>
              <a:rect l="l" t="t" r="r" b="b"/>
              <a:pathLst>
                <a:path w="169553" h="222235" extrusionOk="0">
                  <a:moveTo>
                    <a:pt x="72531" y="150306"/>
                  </a:moveTo>
                  <a:cubicBezTo>
                    <a:pt x="107050" y="154035"/>
                    <a:pt x="151030" y="60310"/>
                    <a:pt x="114353" y="43157"/>
                  </a:cubicBezTo>
                  <a:cubicBezTo>
                    <a:pt x="112444" y="33378"/>
                    <a:pt x="99333" y="32135"/>
                    <a:pt x="91118" y="32632"/>
                  </a:cubicBezTo>
                  <a:cubicBezTo>
                    <a:pt x="59171" y="31969"/>
                    <a:pt x="43405" y="66774"/>
                    <a:pt x="36517" y="93209"/>
                  </a:cubicBezTo>
                  <a:cubicBezTo>
                    <a:pt x="28551" y="117987"/>
                    <a:pt x="46641" y="146991"/>
                    <a:pt x="72531" y="150306"/>
                  </a:cubicBezTo>
                  <a:close/>
                  <a:moveTo>
                    <a:pt x="127464" y="12164"/>
                  </a:moveTo>
                  <a:cubicBezTo>
                    <a:pt x="146300" y="20202"/>
                    <a:pt x="174845" y="30478"/>
                    <a:pt x="168705" y="56001"/>
                  </a:cubicBezTo>
                  <a:cubicBezTo>
                    <a:pt x="165966" y="87326"/>
                    <a:pt x="162896" y="118733"/>
                    <a:pt x="159577" y="150057"/>
                  </a:cubicBezTo>
                  <a:cubicBezTo>
                    <a:pt x="155179" y="165636"/>
                    <a:pt x="161568" y="219833"/>
                    <a:pt x="143644" y="222236"/>
                  </a:cubicBezTo>
                  <a:cubicBezTo>
                    <a:pt x="139994" y="222236"/>
                    <a:pt x="136342" y="221076"/>
                    <a:pt x="133189" y="219335"/>
                  </a:cubicBezTo>
                  <a:cubicBezTo>
                    <a:pt x="130617" y="199198"/>
                    <a:pt x="151445" y="163482"/>
                    <a:pt x="124725" y="153206"/>
                  </a:cubicBezTo>
                  <a:cubicBezTo>
                    <a:pt x="92778" y="147240"/>
                    <a:pt x="105308" y="213037"/>
                    <a:pt x="45479" y="201270"/>
                  </a:cubicBezTo>
                  <a:cubicBezTo>
                    <a:pt x="-1571" y="193315"/>
                    <a:pt x="-3562" y="148151"/>
                    <a:pt x="2412" y="109452"/>
                  </a:cubicBezTo>
                  <a:cubicBezTo>
                    <a:pt x="7142" y="67520"/>
                    <a:pt x="26394" y="21445"/>
                    <a:pt x="68133" y="4871"/>
                  </a:cubicBezTo>
                  <a:cubicBezTo>
                    <a:pt x="87384" y="-2670"/>
                    <a:pt x="111697" y="-2338"/>
                    <a:pt x="127464" y="12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673603" y="210459"/>
              <a:ext cx="118220" cy="193332"/>
            </a:xfrm>
            <a:custGeom>
              <a:avLst/>
              <a:gdLst/>
              <a:ahLst/>
              <a:cxnLst/>
              <a:rect l="l" t="t" r="r" b="b"/>
              <a:pathLst>
                <a:path w="118220" h="193332" extrusionOk="0">
                  <a:moveTo>
                    <a:pt x="75680" y="0"/>
                  </a:moveTo>
                  <a:cubicBezTo>
                    <a:pt x="84808" y="12762"/>
                    <a:pt x="124306" y="-912"/>
                    <a:pt x="117419" y="22872"/>
                  </a:cubicBezTo>
                  <a:cubicBezTo>
                    <a:pt x="113685" y="37457"/>
                    <a:pt x="104225" y="35302"/>
                    <a:pt x="91944" y="36048"/>
                  </a:cubicBezTo>
                  <a:cubicBezTo>
                    <a:pt x="78169" y="37374"/>
                    <a:pt x="64809" y="42097"/>
                    <a:pt x="53358" y="49970"/>
                  </a:cubicBezTo>
                  <a:cubicBezTo>
                    <a:pt x="25145" y="68698"/>
                    <a:pt x="28630" y="110547"/>
                    <a:pt x="44728" y="136319"/>
                  </a:cubicBezTo>
                  <a:cubicBezTo>
                    <a:pt x="56014" y="154633"/>
                    <a:pt x="75265" y="161428"/>
                    <a:pt x="94101" y="170627"/>
                  </a:cubicBezTo>
                  <a:cubicBezTo>
                    <a:pt x="86135" y="180819"/>
                    <a:pt x="75597" y="191841"/>
                    <a:pt x="62071" y="193333"/>
                  </a:cubicBezTo>
                  <a:cubicBezTo>
                    <a:pt x="-29373" y="182145"/>
                    <a:pt x="-15515" y="3149"/>
                    <a:pt x="75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4479703" y="987999"/>
              <a:ext cx="291808" cy="338064"/>
            </a:xfrm>
            <a:custGeom>
              <a:avLst/>
              <a:gdLst/>
              <a:ahLst/>
              <a:cxnLst/>
              <a:rect l="l" t="t" r="r" b="b"/>
              <a:pathLst>
                <a:path w="291808" h="338064" extrusionOk="0">
                  <a:moveTo>
                    <a:pt x="182209" y="175367"/>
                  </a:moveTo>
                  <a:cubicBezTo>
                    <a:pt x="195984" y="141556"/>
                    <a:pt x="224446" y="60179"/>
                    <a:pt x="174409" y="45429"/>
                  </a:cubicBezTo>
                  <a:cubicBezTo>
                    <a:pt x="102714" y="22226"/>
                    <a:pt x="41392" y="85537"/>
                    <a:pt x="31932" y="153075"/>
                  </a:cubicBezTo>
                  <a:cubicBezTo>
                    <a:pt x="23219" y="195007"/>
                    <a:pt x="26373" y="258898"/>
                    <a:pt x="77571" y="269671"/>
                  </a:cubicBezTo>
                  <a:cubicBezTo>
                    <a:pt x="131757" y="278538"/>
                    <a:pt x="163871" y="217216"/>
                    <a:pt x="182209" y="175367"/>
                  </a:cubicBezTo>
                  <a:close/>
                  <a:moveTo>
                    <a:pt x="286930" y="83134"/>
                  </a:moveTo>
                  <a:cubicBezTo>
                    <a:pt x="283777" y="167577"/>
                    <a:pt x="297552" y="251689"/>
                    <a:pt x="288922" y="336132"/>
                  </a:cubicBezTo>
                  <a:cubicBezTo>
                    <a:pt x="272077" y="332651"/>
                    <a:pt x="248842" y="325193"/>
                    <a:pt x="248842" y="304559"/>
                  </a:cubicBezTo>
                  <a:cubicBezTo>
                    <a:pt x="248096" y="273152"/>
                    <a:pt x="250502" y="241662"/>
                    <a:pt x="251830" y="210254"/>
                  </a:cubicBezTo>
                  <a:cubicBezTo>
                    <a:pt x="253240" y="197161"/>
                    <a:pt x="255398" y="178599"/>
                    <a:pt x="239051" y="174290"/>
                  </a:cubicBezTo>
                  <a:cubicBezTo>
                    <a:pt x="218140" y="169069"/>
                    <a:pt x="213078" y="194095"/>
                    <a:pt x="206688" y="208349"/>
                  </a:cubicBezTo>
                  <a:cubicBezTo>
                    <a:pt x="185445" y="260722"/>
                    <a:pt x="168435" y="332900"/>
                    <a:pt x="100474" y="337706"/>
                  </a:cubicBezTo>
                  <a:cubicBezTo>
                    <a:pt x="38737" y="343341"/>
                    <a:pt x="6872" y="281356"/>
                    <a:pt x="815" y="228320"/>
                  </a:cubicBezTo>
                  <a:cubicBezTo>
                    <a:pt x="-513" y="185891"/>
                    <a:pt x="-2256" y="140811"/>
                    <a:pt x="13843" y="100619"/>
                  </a:cubicBezTo>
                  <a:cubicBezTo>
                    <a:pt x="41309" y="26038"/>
                    <a:pt x="143872" y="-10756"/>
                    <a:pt x="217808" y="2752"/>
                  </a:cubicBezTo>
                  <a:cubicBezTo>
                    <a:pt x="239051" y="8884"/>
                    <a:pt x="262783" y="7309"/>
                    <a:pt x="283611" y="16425"/>
                  </a:cubicBezTo>
                  <a:cubicBezTo>
                    <a:pt x="285768" y="17336"/>
                    <a:pt x="287428" y="19325"/>
                    <a:pt x="287428" y="21728"/>
                  </a:cubicBezTo>
                  <a:cubicBezTo>
                    <a:pt x="287677" y="42280"/>
                    <a:pt x="287013" y="62748"/>
                    <a:pt x="286930" y="83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4067941" y="817232"/>
              <a:ext cx="314176" cy="538389"/>
            </a:xfrm>
            <a:custGeom>
              <a:avLst/>
              <a:gdLst/>
              <a:ahLst/>
              <a:cxnLst/>
              <a:rect l="l" t="t" r="r" b="b"/>
              <a:pathLst>
                <a:path w="314176" h="538389" extrusionOk="0">
                  <a:moveTo>
                    <a:pt x="313416" y="487094"/>
                  </a:moveTo>
                  <a:cubicBezTo>
                    <a:pt x="315822" y="503833"/>
                    <a:pt x="312337" y="522893"/>
                    <a:pt x="305533" y="538389"/>
                  </a:cubicBezTo>
                  <a:cubicBezTo>
                    <a:pt x="258068" y="537229"/>
                    <a:pt x="210604" y="538058"/>
                    <a:pt x="163222" y="535655"/>
                  </a:cubicBezTo>
                  <a:cubicBezTo>
                    <a:pt x="114181" y="534246"/>
                    <a:pt x="63895" y="542947"/>
                    <a:pt x="15434" y="533003"/>
                  </a:cubicBezTo>
                  <a:cubicBezTo>
                    <a:pt x="17177" y="484691"/>
                    <a:pt x="21409" y="436295"/>
                    <a:pt x="28213" y="388480"/>
                  </a:cubicBezTo>
                  <a:cubicBezTo>
                    <a:pt x="30869" y="378039"/>
                    <a:pt x="33109" y="366934"/>
                    <a:pt x="39748" y="358150"/>
                  </a:cubicBezTo>
                  <a:cubicBezTo>
                    <a:pt x="49124" y="351355"/>
                    <a:pt x="59912" y="346217"/>
                    <a:pt x="69703" y="340002"/>
                  </a:cubicBezTo>
                  <a:cubicBezTo>
                    <a:pt x="100655" y="322185"/>
                    <a:pt x="129532" y="300888"/>
                    <a:pt x="154924" y="275613"/>
                  </a:cubicBezTo>
                  <a:cubicBezTo>
                    <a:pt x="184714" y="245615"/>
                    <a:pt x="215416" y="209898"/>
                    <a:pt x="221059" y="166558"/>
                  </a:cubicBezTo>
                  <a:cubicBezTo>
                    <a:pt x="229772" y="96783"/>
                    <a:pt x="181561" y="46730"/>
                    <a:pt x="115260" y="88247"/>
                  </a:cubicBezTo>
                  <a:cubicBezTo>
                    <a:pt x="80657" y="106395"/>
                    <a:pt x="68210" y="143106"/>
                    <a:pt x="41988" y="168298"/>
                  </a:cubicBezTo>
                  <a:cubicBezTo>
                    <a:pt x="27633" y="162083"/>
                    <a:pt x="11534" y="157028"/>
                    <a:pt x="0" y="146089"/>
                  </a:cubicBezTo>
                  <a:cubicBezTo>
                    <a:pt x="18754" y="93965"/>
                    <a:pt x="54269" y="47227"/>
                    <a:pt x="97253" y="12588"/>
                  </a:cubicBezTo>
                  <a:cubicBezTo>
                    <a:pt x="138660" y="-10864"/>
                    <a:pt x="189942" y="5296"/>
                    <a:pt x="234834" y="7119"/>
                  </a:cubicBezTo>
                  <a:cubicBezTo>
                    <a:pt x="232676" y="27256"/>
                    <a:pt x="250517" y="28250"/>
                    <a:pt x="265785" y="32808"/>
                  </a:cubicBezTo>
                  <a:cubicBezTo>
                    <a:pt x="265951" y="33057"/>
                    <a:pt x="266117" y="33305"/>
                    <a:pt x="266283" y="33554"/>
                  </a:cubicBezTo>
                  <a:cubicBezTo>
                    <a:pt x="266366" y="36123"/>
                    <a:pt x="269852" y="36454"/>
                    <a:pt x="270847" y="34548"/>
                  </a:cubicBezTo>
                  <a:cubicBezTo>
                    <a:pt x="275743" y="36454"/>
                    <a:pt x="279975" y="39023"/>
                    <a:pt x="282879" y="43084"/>
                  </a:cubicBezTo>
                  <a:cubicBezTo>
                    <a:pt x="302961" y="72668"/>
                    <a:pt x="284124" y="118163"/>
                    <a:pt x="275162" y="150233"/>
                  </a:cubicBezTo>
                  <a:cubicBezTo>
                    <a:pt x="251845" y="224152"/>
                    <a:pt x="203965" y="287960"/>
                    <a:pt x="157413" y="348952"/>
                  </a:cubicBezTo>
                  <a:cubicBezTo>
                    <a:pt x="41407" y="515269"/>
                    <a:pt x="218321" y="449388"/>
                    <a:pt x="313416" y="4870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 rot="-647315">
            <a:off x="8386523" y="2432634"/>
            <a:ext cx="488631" cy="499437"/>
            <a:chOff x="16770803" y="4863689"/>
            <a:chExt cx="977186" cy="998760"/>
          </a:xfrm>
        </p:grpSpPr>
        <p:sp>
          <p:nvSpPr>
            <p:cNvPr id="130" name="Google Shape;130;p2"/>
            <p:cNvSpPr/>
            <p:nvPr/>
          </p:nvSpPr>
          <p:spPr>
            <a:xfrm>
              <a:off x="16770803" y="5255435"/>
              <a:ext cx="977186" cy="222157"/>
            </a:xfrm>
            <a:custGeom>
              <a:avLst/>
              <a:gdLst/>
              <a:ahLst/>
              <a:cxnLst/>
              <a:rect l="l" t="t" r="r" b="b"/>
              <a:pathLst>
                <a:path w="977186" h="222157" extrusionOk="0">
                  <a:moveTo>
                    <a:pt x="976300" y="18743"/>
                  </a:moveTo>
                  <a:cubicBezTo>
                    <a:pt x="972224" y="8336"/>
                    <a:pt x="959778" y="7976"/>
                    <a:pt x="950188" y="7976"/>
                  </a:cubicBezTo>
                  <a:cubicBezTo>
                    <a:pt x="935203" y="8196"/>
                    <a:pt x="920179" y="9095"/>
                    <a:pt x="905175" y="9075"/>
                  </a:cubicBezTo>
                  <a:cubicBezTo>
                    <a:pt x="874967" y="9634"/>
                    <a:pt x="844819" y="8076"/>
                    <a:pt x="814651" y="6518"/>
                  </a:cubicBezTo>
                  <a:cubicBezTo>
                    <a:pt x="763545" y="5340"/>
                    <a:pt x="712459" y="5120"/>
                    <a:pt x="661353" y="4561"/>
                  </a:cubicBezTo>
                  <a:cubicBezTo>
                    <a:pt x="537524" y="-533"/>
                    <a:pt x="413576" y="-1272"/>
                    <a:pt x="289687" y="1904"/>
                  </a:cubicBezTo>
                  <a:cubicBezTo>
                    <a:pt x="247971" y="1704"/>
                    <a:pt x="206275" y="1724"/>
                    <a:pt x="164719" y="5799"/>
                  </a:cubicBezTo>
                  <a:cubicBezTo>
                    <a:pt x="137688" y="6938"/>
                    <a:pt x="109018" y="9335"/>
                    <a:pt x="81927" y="12591"/>
                  </a:cubicBezTo>
                  <a:cubicBezTo>
                    <a:pt x="63786" y="13549"/>
                    <a:pt x="45605" y="13370"/>
                    <a:pt x="27464" y="14468"/>
                  </a:cubicBezTo>
                  <a:cubicBezTo>
                    <a:pt x="21870" y="15008"/>
                    <a:pt x="15697" y="14408"/>
                    <a:pt x="10522" y="16825"/>
                  </a:cubicBezTo>
                  <a:cubicBezTo>
                    <a:pt x="4469" y="20681"/>
                    <a:pt x="-3863" y="34044"/>
                    <a:pt x="1991" y="40975"/>
                  </a:cubicBezTo>
                  <a:cubicBezTo>
                    <a:pt x="-1425" y="94728"/>
                    <a:pt x="1691" y="148621"/>
                    <a:pt x="892" y="202434"/>
                  </a:cubicBezTo>
                  <a:cubicBezTo>
                    <a:pt x="153" y="216117"/>
                    <a:pt x="15657" y="219074"/>
                    <a:pt x="26305" y="219953"/>
                  </a:cubicBezTo>
                  <a:cubicBezTo>
                    <a:pt x="42368" y="221650"/>
                    <a:pt x="58531" y="221930"/>
                    <a:pt x="74674" y="222150"/>
                  </a:cubicBezTo>
                  <a:cubicBezTo>
                    <a:pt x="199702" y="222450"/>
                    <a:pt x="324530" y="213441"/>
                    <a:pt x="449537" y="216557"/>
                  </a:cubicBezTo>
                  <a:cubicBezTo>
                    <a:pt x="554906" y="217476"/>
                    <a:pt x="660215" y="216976"/>
                    <a:pt x="765583" y="217096"/>
                  </a:cubicBezTo>
                  <a:cubicBezTo>
                    <a:pt x="806859" y="217156"/>
                    <a:pt x="848136" y="217576"/>
                    <a:pt x="889412" y="216876"/>
                  </a:cubicBezTo>
                  <a:cubicBezTo>
                    <a:pt x="904416" y="216617"/>
                    <a:pt x="919400" y="216757"/>
                    <a:pt x="934404" y="216337"/>
                  </a:cubicBezTo>
                  <a:cubicBezTo>
                    <a:pt x="939299" y="215958"/>
                    <a:pt x="944614" y="216797"/>
                    <a:pt x="949109" y="214459"/>
                  </a:cubicBezTo>
                  <a:cubicBezTo>
                    <a:pt x="972644" y="199338"/>
                    <a:pt x="967649" y="103857"/>
                    <a:pt x="972364" y="73755"/>
                  </a:cubicBezTo>
                  <a:cubicBezTo>
                    <a:pt x="973803" y="59013"/>
                    <a:pt x="975641" y="44331"/>
                    <a:pt x="976779" y="29550"/>
                  </a:cubicBezTo>
                  <a:cubicBezTo>
                    <a:pt x="977059" y="26014"/>
                    <a:pt x="977738" y="22099"/>
                    <a:pt x="976300" y="18743"/>
                  </a:cubicBezTo>
                  <a:close/>
                </a:path>
              </a:pathLst>
            </a:custGeom>
            <a:solidFill>
              <a:srgbClr val="09386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56748" y="4863689"/>
              <a:ext cx="228686" cy="243304"/>
            </a:xfrm>
            <a:custGeom>
              <a:avLst/>
              <a:gdLst/>
              <a:ahLst/>
              <a:cxnLst/>
              <a:rect l="l" t="t" r="r" b="b"/>
              <a:pathLst>
                <a:path w="228686" h="243304" extrusionOk="0">
                  <a:moveTo>
                    <a:pt x="19878" y="181873"/>
                  </a:moveTo>
                  <a:cubicBezTo>
                    <a:pt x="39497" y="222702"/>
                    <a:pt x="85129" y="242897"/>
                    <a:pt x="128802" y="243256"/>
                  </a:cubicBezTo>
                  <a:cubicBezTo>
                    <a:pt x="176912" y="244894"/>
                    <a:pt x="217069" y="204165"/>
                    <a:pt x="225440" y="158562"/>
                  </a:cubicBezTo>
                  <a:cubicBezTo>
                    <a:pt x="230475" y="123086"/>
                    <a:pt x="231893" y="84054"/>
                    <a:pt x="212774" y="52274"/>
                  </a:cubicBezTo>
                  <a:cubicBezTo>
                    <a:pt x="194153" y="19814"/>
                    <a:pt x="156773" y="-720"/>
                    <a:pt x="119452" y="79"/>
                  </a:cubicBezTo>
                  <a:cubicBezTo>
                    <a:pt x="112560" y="-241"/>
                    <a:pt x="105687" y="379"/>
                    <a:pt x="99094" y="2516"/>
                  </a:cubicBezTo>
                  <a:cubicBezTo>
                    <a:pt x="94918" y="3874"/>
                    <a:pt x="89584" y="3834"/>
                    <a:pt x="86727" y="7610"/>
                  </a:cubicBezTo>
                  <a:cubicBezTo>
                    <a:pt x="28109" y="17238"/>
                    <a:pt x="-3557" y="67535"/>
                    <a:pt x="318" y="124744"/>
                  </a:cubicBezTo>
                  <a:cubicBezTo>
                    <a:pt x="2176" y="145039"/>
                    <a:pt x="10787" y="163895"/>
                    <a:pt x="19878" y="181873"/>
                  </a:cubicBezTo>
                  <a:close/>
                </a:path>
              </a:pathLst>
            </a:custGeom>
            <a:solidFill>
              <a:srgbClr val="09386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7157156" y="5616641"/>
              <a:ext cx="240208" cy="245808"/>
            </a:xfrm>
            <a:custGeom>
              <a:avLst/>
              <a:gdLst/>
              <a:ahLst/>
              <a:cxnLst/>
              <a:rect l="l" t="t" r="r" b="b"/>
              <a:pathLst>
                <a:path w="240208" h="245808" extrusionOk="0">
                  <a:moveTo>
                    <a:pt x="218200" y="50747"/>
                  </a:moveTo>
                  <a:cubicBezTo>
                    <a:pt x="207811" y="29554"/>
                    <a:pt x="187213" y="17289"/>
                    <a:pt x="165936" y="8979"/>
                  </a:cubicBezTo>
                  <a:cubicBezTo>
                    <a:pt x="160062" y="6243"/>
                    <a:pt x="153968" y="4145"/>
                    <a:pt x="148095" y="1409"/>
                  </a:cubicBezTo>
                  <a:cubicBezTo>
                    <a:pt x="144898" y="-69"/>
                    <a:pt x="141062" y="1129"/>
                    <a:pt x="138924" y="3766"/>
                  </a:cubicBezTo>
                  <a:cubicBezTo>
                    <a:pt x="121323" y="530"/>
                    <a:pt x="102643" y="-2127"/>
                    <a:pt x="85081" y="2448"/>
                  </a:cubicBezTo>
                  <a:cubicBezTo>
                    <a:pt x="56472" y="10737"/>
                    <a:pt x="32217" y="30572"/>
                    <a:pt x="16933" y="55961"/>
                  </a:cubicBezTo>
                  <a:cubicBezTo>
                    <a:pt x="5825" y="71781"/>
                    <a:pt x="111" y="90298"/>
                    <a:pt x="431" y="109614"/>
                  </a:cubicBezTo>
                  <a:cubicBezTo>
                    <a:pt x="-328" y="124056"/>
                    <a:pt x="-468" y="138798"/>
                    <a:pt x="3308" y="152840"/>
                  </a:cubicBezTo>
                  <a:cubicBezTo>
                    <a:pt x="10420" y="175392"/>
                    <a:pt x="22128" y="197804"/>
                    <a:pt x="40169" y="213485"/>
                  </a:cubicBezTo>
                  <a:cubicBezTo>
                    <a:pt x="59688" y="229006"/>
                    <a:pt x="82444" y="242768"/>
                    <a:pt x="107697" y="245465"/>
                  </a:cubicBezTo>
                  <a:cubicBezTo>
                    <a:pt x="145897" y="247882"/>
                    <a:pt x="187633" y="237815"/>
                    <a:pt x="211887" y="206254"/>
                  </a:cubicBezTo>
                  <a:cubicBezTo>
                    <a:pt x="236221" y="177310"/>
                    <a:pt x="243254" y="137200"/>
                    <a:pt x="239078" y="100406"/>
                  </a:cubicBezTo>
                  <a:cubicBezTo>
                    <a:pt x="235762" y="82628"/>
                    <a:pt x="227351" y="66188"/>
                    <a:pt x="218200" y="50747"/>
                  </a:cubicBezTo>
                  <a:close/>
                </a:path>
              </a:pathLst>
            </a:custGeom>
            <a:solidFill>
              <a:srgbClr val="09386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8379645" y="2424710"/>
            <a:ext cx="502369" cy="511991"/>
            <a:chOff x="8379645" y="2424710"/>
            <a:chExt cx="502369" cy="511991"/>
          </a:xfrm>
        </p:grpSpPr>
        <p:sp>
          <p:nvSpPr>
            <p:cNvPr id="134" name="Google Shape;134;p2"/>
            <p:cNvSpPr/>
            <p:nvPr/>
          </p:nvSpPr>
          <p:spPr>
            <a:xfrm rot="-638233">
              <a:off x="8385990" y="2628206"/>
              <a:ext cx="489679" cy="111429"/>
            </a:xfrm>
            <a:custGeom>
              <a:avLst/>
              <a:gdLst/>
              <a:ahLst/>
              <a:cxnLst/>
              <a:rect l="l" t="t" r="r" b="b"/>
              <a:pathLst>
                <a:path w="977186" h="222157" extrusionOk="0">
                  <a:moveTo>
                    <a:pt x="74674" y="222150"/>
                  </a:moveTo>
                  <a:cubicBezTo>
                    <a:pt x="58531" y="221930"/>
                    <a:pt x="42368" y="221650"/>
                    <a:pt x="26305" y="219953"/>
                  </a:cubicBezTo>
                  <a:cubicBezTo>
                    <a:pt x="15657" y="219074"/>
                    <a:pt x="153" y="216117"/>
                    <a:pt x="892" y="202434"/>
                  </a:cubicBezTo>
                  <a:cubicBezTo>
                    <a:pt x="1691" y="148621"/>
                    <a:pt x="-1425" y="94728"/>
                    <a:pt x="1991" y="40975"/>
                  </a:cubicBezTo>
                  <a:cubicBezTo>
                    <a:pt x="-3863" y="34044"/>
                    <a:pt x="4469" y="20681"/>
                    <a:pt x="10522" y="16825"/>
                  </a:cubicBezTo>
                  <a:cubicBezTo>
                    <a:pt x="15697" y="14408"/>
                    <a:pt x="21870" y="15008"/>
                    <a:pt x="27464" y="14468"/>
                  </a:cubicBezTo>
                  <a:cubicBezTo>
                    <a:pt x="45605" y="13370"/>
                    <a:pt x="63786" y="13549"/>
                    <a:pt x="81927" y="12591"/>
                  </a:cubicBezTo>
                  <a:cubicBezTo>
                    <a:pt x="109018" y="9335"/>
                    <a:pt x="137688" y="6938"/>
                    <a:pt x="164719" y="5799"/>
                  </a:cubicBezTo>
                  <a:cubicBezTo>
                    <a:pt x="206275" y="1724"/>
                    <a:pt x="247971" y="1704"/>
                    <a:pt x="289687" y="1904"/>
                  </a:cubicBezTo>
                  <a:cubicBezTo>
                    <a:pt x="413576" y="-1272"/>
                    <a:pt x="537524" y="-533"/>
                    <a:pt x="661353" y="4561"/>
                  </a:cubicBezTo>
                  <a:cubicBezTo>
                    <a:pt x="712459" y="5120"/>
                    <a:pt x="763545" y="5340"/>
                    <a:pt x="814651" y="6518"/>
                  </a:cubicBezTo>
                  <a:cubicBezTo>
                    <a:pt x="844819" y="8076"/>
                    <a:pt x="874967" y="9634"/>
                    <a:pt x="905175" y="9075"/>
                  </a:cubicBezTo>
                  <a:cubicBezTo>
                    <a:pt x="920179" y="9095"/>
                    <a:pt x="935203" y="8196"/>
                    <a:pt x="950188" y="7976"/>
                  </a:cubicBezTo>
                  <a:cubicBezTo>
                    <a:pt x="959778" y="7976"/>
                    <a:pt x="972224" y="8336"/>
                    <a:pt x="976300" y="18743"/>
                  </a:cubicBezTo>
                  <a:cubicBezTo>
                    <a:pt x="977738" y="22099"/>
                    <a:pt x="977059" y="26014"/>
                    <a:pt x="976779" y="29550"/>
                  </a:cubicBezTo>
                  <a:cubicBezTo>
                    <a:pt x="975641" y="44331"/>
                    <a:pt x="973803" y="59013"/>
                    <a:pt x="972364" y="73755"/>
                  </a:cubicBezTo>
                  <a:cubicBezTo>
                    <a:pt x="967649" y="103857"/>
                    <a:pt x="972644" y="199338"/>
                    <a:pt x="949109" y="214459"/>
                  </a:cubicBezTo>
                  <a:cubicBezTo>
                    <a:pt x="944614" y="216797"/>
                    <a:pt x="939299" y="215958"/>
                    <a:pt x="934404" y="216337"/>
                  </a:cubicBezTo>
                  <a:cubicBezTo>
                    <a:pt x="919400" y="216757"/>
                    <a:pt x="904416" y="216617"/>
                    <a:pt x="889412" y="216876"/>
                  </a:cubicBezTo>
                  <a:cubicBezTo>
                    <a:pt x="848136" y="217576"/>
                    <a:pt x="806859" y="217156"/>
                    <a:pt x="765583" y="217096"/>
                  </a:cubicBezTo>
                  <a:cubicBezTo>
                    <a:pt x="660215" y="216976"/>
                    <a:pt x="554906" y="217476"/>
                    <a:pt x="449537" y="216557"/>
                  </a:cubicBezTo>
                  <a:cubicBezTo>
                    <a:pt x="324530" y="213441"/>
                    <a:pt x="199702" y="222450"/>
                    <a:pt x="74674" y="222150"/>
                  </a:cubicBezTo>
                  <a:close/>
                  <a:moveTo>
                    <a:pt x="101766" y="206749"/>
                  </a:moveTo>
                  <a:cubicBezTo>
                    <a:pt x="163860" y="206449"/>
                    <a:pt x="225914" y="203453"/>
                    <a:pt x="287949" y="201396"/>
                  </a:cubicBezTo>
                  <a:cubicBezTo>
                    <a:pt x="505898" y="199039"/>
                    <a:pt x="723907" y="203973"/>
                    <a:pt x="941836" y="200397"/>
                  </a:cubicBezTo>
                  <a:cubicBezTo>
                    <a:pt x="953184" y="175528"/>
                    <a:pt x="950987" y="146584"/>
                    <a:pt x="953864" y="120017"/>
                  </a:cubicBezTo>
                  <a:cubicBezTo>
                    <a:pt x="954843" y="88097"/>
                    <a:pt x="958539" y="56416"/>
                    <a:pt x="961516" y="24656"/>
                  </a:cubicBezTo>
                  <a:cubicBezTo>
                    <a:pt x="940218" y="22079"/>
                    <a:pt x="918421" y="25694"/>
                    <a:pt x="896944" y="24815"/>
                  </a:cubicBezTo>
                  <a:cubicBezTo>
                    <a:pt x="866256" y="25215"/>
                    <a:pt x="835629" y="22938"/>
                    <a:pt x="804981" y="21899"/>
                  </a:cubicBezTo>
                  <a:cubicBezTo>
                    <a:pt x="692660" y="21380"/>
                    <a:pt x="580399" y="17185"/>
                    <a:pt x="468098" y="15527"/>
                  </a:cubicBezTo>
                  <a:cubicBezTo>
                    <a:pt x="405744" y="14588"/>
                    <a:pt x="343430" y="17225"/>
                    <a:pt x="281056" y="17604"/>
                  </a:cubicBezTo>
                  <a:cubicBezTo>
                    <a:pt x="253905" y="17864"/>
                    <a:pt x="226673" y="16965"/>
                    <a:pt x="199562" y="18883"/>
                  </a:cubicBezTo>
                  <a:cubicBezTo>
                    <a:pt x="166597" y="22059"/>
                    <a:pt x="133212" y="21979"/>
                    <a:pt x="100367" y="26453"/>
                  </a:cubicBezTo>
                  <a:cubicBezTo>
                    <a:pt x="73076" y="30209"/>
                    <a:pt x="45365" y="28131"/>
                    <a:pt x="18014" y="30908"/>
                  </a:cubicBezTo>
                  <a:cubicBezTo>
                    <a:pt x="15617" y="34543"/>
                    <a:pt x="15177" y="39517"/>
                    <a:pt x="11341" y="42054"/>
                  </a:cubicBezTo>
                  <a:cubicBezTo>
                    <a:pt x="13879" y="95428"/>
                    <a:pt x="14758" y="148861"/>
                    <a:pt x="15996" y="202275"/>
                  </a:cubicBezTo>
                  <a:cubicBezTo>
                    <a:pt x="43927" y="208527"/>
                    <a:pt x="73276" y="205910"/>
                    <a:pt x="101766" y="206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-638233">
              <a:off x="8543095" y="2434183"/>
              <a:ext cx="114597" cy="122036"/>
            </a:xfrm>
            <a:custGeom>
              <a:avLst/>
              <a:gdLst/>
              <a:ahLst/>
              <a:cxnLst/>
              <a:rect l="l" t="t" r="r" b="b"/>
              <a:pathLst>
                <a:path w="228686" h="243304" extrusionOk="0">
                  <a:moveTo>
                    <a:pt x="128802" y="243256"/>
                  </a:moveTo>
                  <a:cubicBezTo>
                    <a:pt x="85129" y="242897"/>
                    <a:pt x="39497" y="222702"/>
                    <a:pt x="19878" y="181873"/>
                  </a:cubicBezTo>
                  <a:cubicBezTo>
                    <a:pt x="10787" y="163895"/>
                    <a:pt x="2176" y="145039"/>
                    <a:pt x="318" y="124744"/>
                  </a:cubicBezTo>
                  <a:cubicBezTo>
                    <a:pt x="-3557" y="67535"/>
                    <a:pt x="28109" y="17238"/>
                    <a:pt x="86727" y="7610"/>
                  </a:cubicBezTo>
                  <a:cubicBezTo>
                    <a:pt x="89584" y="3834"/>
                    <a:pt x="94918" y="3874"/>
                    <a:pt x="99094" y="2516"/>
                  </a:cubicBezTo>
                  <a:cubicBezTo>
                    <a:pt x="105687" y="379"/>
                    <a:pt x="112560" y="-241"/>
                    <a:pt x="119452" y="79"/>
                  </a:cubicBezTo>
                  <a:cubicBezTo>
                    <a:pt x="156773" y="-720"/>
                    <a:pt x="194153" y="19814"/>
                    <a:pt x="212774" y="52274"/>
                  </a:cubicBezTo>
                  <a:cubicBezTo>
                    <a:pt x="231893" y="84054"/>
                    <a:pt x="230475" y="123086"/>
                    <a:pt x="225440" y="158562"/>
                  </a:cubicBezTo>
                  <a:cubicBezTo>
                    <a:pt x="217069" y="204165"/>
                    <a:pt x="176912" y="244894"/>
                    <a:pt x="128802" y="243256"/>
                  </a:cubicBezTo>
                  <a:close/>
                  <a:moveTo>
                    <a:pt x="130880" y="227716"/>
                  </a:moveTo>
                  <a:cubicBezTo>
                    <a:pt x="167941" y="227816"/>
                    <a:pt x="198369" y="198112"/>
                    <a:pt x="208079" y="163835"/>
                  </a:cubicBezTo>
                  <a:cubicBezTo>
                    <a:pt x="213173" y="144779"/>
                    <a:pt x="212913" y="125263"/>
                    <a:pt x="212574" y="105727"/>
                  </a:cubicBezTo>
                  <a:cubicBezTo>
                    <a:pt x="211415" y="65398"/>
                    <a:pt x="183085" y="28444"/>
                    <a:pt x="143747" y="18476"/>
                  </a:cubicBezTo>
                  <a:cubicBezTo>
                    <a:pt x="142868" y="19335"/>
                    <a:pt x="141509" y="19275"/>
                    <a:pt x="141529" y="17937"/>
                  </a:cubicBezTo>
                  <a:cubicBezTo>
                    <a:pt x="128882" y="16379"/>
                    <a:pt x="115457" y="15959"/>
                    <a:pt x="102870" y="17737"/>
                  </a:cubicBezTo>
                  <a:cubicBezTo>
                    <a:pt x="98594" y="18396"/>
                    <a:pt x="93979" y="21332"/>
                    <a:pt x="89764" y="19295"/>
                  </a:cubicBezTo>
                  <a:cubicBezTo>
                    <a:pt x="38718" y="29223"/>
                    <a:pt x="12366" y="71969"/>
                    <a:pt x="15203" y="122147"/>
                  </a:cubicBezTo>
                  <a:cubicBezTo>
                    <a:pt x="18060" y="146577"/>
                    <a:pt x="29368" y="169987"/>
                    <a:pt x="43253" y="190063"/>
                  </a:cubicBezTo>
                  <a:cubicBezTo>
                    <a:pt x="63691" y="216729"/>
                    <a:pt x="98375" y="227356"/>
                    <a:pt x="130880" y="227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rot="-638233">
              <a:off x="8613866" y="2803416"/>
              <a:ext cx="120371" cy="123292"/>
            </a:xfrm>
            <a:custGeom>
              <a:avLst/>
              <a:gdLst/>
              <a:ahLst/>
              <a:cxnLst/>
              <a:rect l="l" t="t" r="r" b="b"/>
              <a:pathLst>
                <a:path w="240208" h="245808" extrusionOk="0">
                  <a:moveTo>
                    <a:pt x="107697" y="245465"/>
                  </a:moveTo>
                  <a:cubicBezTo>
                    <a:pt x="82444" y="242768"/>
                    <a:pt x="59688" y="229006"/>
                    <a:pt x="40169" y="213485"/>
                  </a:cubicBezTo>
                  <a:cubicBezTo>
                    <a:pt x="22128" y="197804"/>
                    <a:pt x="10420" y="175392"/>
                    <a:pt x="3308" y="152840"/>
                  </a:cubicBezTo>
                  <a:cubicBezTo>
                    <a:pt x="-468" y="138798"/>
                    <a:pt x="-328" y="124056"/>
                    <a:pt x="431" y="109614"/>
                  </a:cubicBezTo>
                  <a:cubicBezTo>
                    <a:pt x="111" y="90298"/>
                    <a:pt x="5825" y="71781"/>
                    <a:pt x="16933" y="55961"/>
                  </a:cubicBezTo>
                  <a:cubicBezTo>
                    <a:pt x="32217" y="30572"/>
                    <a:pt x="56472" y="10737"/>
                    <a:pt x="85081" y="2448"/>
                  </a:cubicBezTo>
                  <a:cubicBezTo>
                    <a:pt x="102643" y="-2127"/>
                    <a:pt x="121323" y="530"/>
                    <a:pt x="138924" y="3766"/>
                  </a:cubicBezTo>
                  <a:cubicBezTo>
                    <a:pt x="141062" y="1129"/>
                    <a:pt x="144898" y="-69"/>
                    <a:pt x="148095" y="1409"/>
                  </a:cubicBezTo>
                  <a:cubicBezTo>
                    <a:pt x="153968" y="4145"/>
                    <a:pt x="160062" y="6243"/>
                    <a:pt x="165936" y="8979"/>
                  </a:cubicBezTo>
                  <a:cubicBezTo>
                    <a:pt x="187213" y="17289"/>
                    <a:pt x="207811" y="29554"/>
                    <a:pt x="218200" y="50747"/>
                  </a:cubicBezTo>
                  <a:cubicBezTo>
                    <a:pt x="227351" y="66188"/>
                    <a:pt x="235762" y="82628"/>
                    <a:pt x="239078" y="100406"/>
                  </a:cubicBezTo>
                  <a:cubicBezTo>
                    <a:pt x="243254" y="137200"/>
                    <a:pt x="236221" y="177310"/>
                    <a:pt x="211887" y="206254"/>
                  </a:cubicBezTo>
                  <a:cubicBezTo>
                    <a:pt x="187633" y="237815"/>
                    <a:pt x="145897" y="247882"/>
                    <a:pt x="107697" y="245465"/>
                  </a:cubicBezTo>
                  <a:close/>
                  <a:moveTo>
                    <a:pt x="117986" y="230324"/>
                  </a:moveTo>
                  <a:cubicBezTo>
                    <a:pt x="148154" y="229944"/>
                    <a:pt x="180241" y="221595"/>
                    <a:pt x="199240" y="196965"/>
                  </a:cubicBezTo>
                  <a:cubicBezTo>
                    <a:pt x="225992" y="164506"/>
                    <a:pt x="233324" y="112211"/>
                    <a:pt x="213565" y="74698"/>
                  </a:cubicBezTo>
                  <a:cubicBezTo>
                    <a:pt x="195684" y="36545"/>
                    <a:pt x="181140" y="31871"/>
                    <a:pt x="144119" y="16810"/>
                  </a:cubicBezTo>
                  <a:cubicBezTo>
                    <a:pt x="94112" y="2967"/>
                    <a:pt x="53115" y="22463"/>
                    <a:pt x="27562" y="66608"/>
                  </a:cubicBezTo>
                  <a:cubicBezTo>
                    <a:pt x="20250" y="77654"/>
                    <a:pt x="15675" y="91716"/>
                    <a:pt x="15795" y="104640"/>
                  </a:cubicBezTo>
                  <a:cubicBezTo>
                    <a:pt x="15155" y="121240"/>
                    <a:pt x="13976" y="138398"/>
                    <a:pt x="19810" y="154279"/>
                  </a:cubicBezTo>
                  <a:cubicBezTo>
                    <a:pt x="27482" y="173195"/>
                    <a:pt x="37372" y="192551"/>
                    <a:pt x="54254" y="204816"/>
                  </a:cubicBezTo>
                  <a:cubicBezTo>
                    <a:pt x="72774" y="218459"/>
                    <a:pt x="94311" y="230743"/>
                    <a:pt x="117986" y="230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 rot="-638233">
              <a:off x="8550620" y="2442504"/>
              <a:ext cx="99081" cy="105897"/>
            </a:xfrm>
            <a:custGeom>
              <a:avLst/>
              <a:gdLst/>
              <a:ahLst/>
              <a:cxnLst/>
              <a:rect l="l" t="t" r="r" b="b"/>
              <a:pathLst>
                <a:path w="197722" h="211128" extrusionOk="0">
                  <a:moveTo>
                    <a:pt x="197576" y="89160"/>
                  </a:moveTo>
                  <a:cubicBezTo>
                    <a:pt x="197895" y="108676"/>
                    <a:pt x="198155" y="128212"/>
                    <a:pt x="193081" y="147248"/>
                  </a:cubicBezTo>
                  <a:cubicBezTo>
                    <a:pt x="183391" y="181545"/>
                    <a:pt x="152943" y="211248"/>
                    <a:pt x="115882" y="211129"/>
                  </a:cubicBezTo>
                  <a:cubicBezTo>
                    <a:pt x="83377" y="210769"/>
                    <a:pt x="48713" y="200142"/>
                    <a:pt x="28255" y="173475"/>
                  </a:cubicBezTo>
                  <a:cubicBezTo>
                    <a:pt x="14350" y="153400"/>
                    <a:pt x="3062" y="130010"/>
                    <a:pt x="205" y="105580"/>
                  </a:cubicBezTo>
                  <a:cubicBezTo>
                    <a:pt x="-2612" y="55382"/>
                    <a:pt x="23720" y="12656"/>
                    <a:pt x="74786" y="2728"/>
                  </a:cubicBezTo>
                  <a:cubicBezTo>
                    <a:pt x="79001" y="4765"/>
                    <a:pt x="83616" y="1849"/>
                    <a:pt x="87892" y="1170"/>
                  </a:cubicBezTo>
                  <a:cubicBezTo>
                    <a:pt x="100479" y="-628"/>
                    <a:pt x="113924" y="-188"/>
                    <a:pt x="126571" y="1370"/>
                  </a:cubicBezTo>
                  <a:cubicBezTo>
                    <a:pt x="126531" y="2708"/>
                    <a:pt x="127910" y="2768"/>
                    <a:pt x="128769" y="1909"/>
                  </a:cubicBezTo>
                  <a:cubicBezTo>
                    <a:pt x="168087" y="11857"/>
                    <a:pt x="196417" y="48811"/>
                    <a:pt x="197576" y="891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rot="-638233">
              <a:off x="8391662" y="2636069"/>
              <a:ext cx="476133" cy="96003"/>
            </a:xfrm>
            <a:custGeom>
              <a:avLst/>
              <a:gdLst/>
              <a:ahLst/>
              <a:cxnLst/>
              <a:rect l="l" t="t" r="r" b="b"/>
              <a:pathLst>
                <a:path w="950154" h="191402" extrusionOk="0">
                  <a:moveTo>
                    <a:pt x="950154" y="9310"/>
                  </a:moveTo>
                  <a:cubicBezTo>
                    <a:pt x="947198" y="41070"/>
                    <a:pt x="943481" y="72751"/>
                    <a:pt x="942502" y="104671"/>
                  </a:cubicBezTo>
                  <a:cubicBezTo>
                    <a:pt x="939646" y="131258"/>
                    <a:pt x="941843" y="160182"/>
                    <a:pt x="930495" y="185051"/>
                  </a:cubicBezTo>
                  <a:cubicBezTo>
                    <a:pt x="712546" y="188626"/>
                    <a:pt x="494537" y="183672"/>
                    <a:pt x="276607" y="186050"/>
                  </a:cubicBezTo>
                  <a:cubicBezTo>
                    <a:pt x="214573" y="188107"/>
                    <a:pt x="152499" y="191083"/>
                    <a:pt x="90424" y="191403"/>
                  </a:cubicBezTo>
                  <a:cubicBezTo>
                    <a:pt x="61934" y="190564"/>
                    <a:pt x="32586" y="193181"/>
                    <a:pt x="4655" y="186928"/>
                  </a:cubicBezTo>
                  <a:cubicBezTo>
                    <a:pt x="3396" y="133515"/>
                    <a:pt x="2517" y="80081"/>
                    <a:pt x="0" y="26708"/>
                  </a:cubicBezTo>
                  <a:cubicBezTo>
                    <a:pt x="3856" y="24171"/>
                    <a:pt x="4295" y="19197"/>
                    <a:pt x="6673" y="15562"/>
                  </a:cubicBezTo>
                  <a:cubicBezTo>
                    <a:pt x="34044" y="12785"/>
                    <a:pt x="61735" y="14863"/>
                    <a:pt x="89026" y="11127"/>
                  </a:cubicBezTo>
                  <a:cubicBezTo>
                    <a:pt x="121871" y="6653"/>
                    <a:pt x="155236" y="6753"/>
                    <a:pt x="188221" y="3557"/>
                  </a:cubicBezTo>
                  <a:cubicBezTo>
                    <a:pt x="215332" y="1619"/>
                    <a:pt x="242563" y="2538"/>
                    <a:pt x="269715" y="2278"/>
                  </a:cubicBezTo>
                  <a:cubicBezTo>
                    <a:pt x="332069" y="1899"/>
                    <a:pt x="394383" y="-738"/>
                    <a:pt x="456757" y="201"/>
                  </a:cubicBezTo>
                  <a:cubicBezTo>
                    <a:pt x="569058" y="1839"/>
                    <a:pt x="681299" y="6054"/>
                    <a:pt x="793640" y="6573"/>
                  </a:cubicBezTo>
                  <a:cubicBezTo>
                    <a:pt x="824308" y="7592"/>
                    <a:pt x="854915" y="9889"/>
                    <a:pt x="885603" y="9489"/>
                  </a:cubicBezTo>
                  <a:cubicBezTo>
                    <a:pt x="907060" y="10328"/>
                    <a:pt x="928837" y="6733"/>
                    <a:pt x="950154" y="9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 rot="-638233">
              <a:off x="8621324" y="2809629"/>
              <a:ext cx="105002" cy="109306"/>
            </a:xfrm>
            <a:custGeom>
              <a:avLst/>
              <a:gdLst/>
              <a:ahLst/>
              <a:cxnLst/>
              <a:rect l="l" t="t" r="r" b="b"/>
              <a:pathLst>
                <a:path w="209538" h="217924" extrusionOk="0">
                  <a:moveTo>
                    <a:pt x="198319" y="62288"/>
                  </a:moveTo>
                  <a:cubicBezTo>
                    <a:pt x="218078" y="99801"/>
                    <a:pt x="210766" y="152096"/>
                    <a:pt x="184014" y="184556"/>
                  </a:cubicBezTo>
                  <a:cubicBezTo>
                    <a:pt x="165015" y="209185"/>
                    <a:pt x="132909" y="217535"/>
                    <a:pt x="102760" y="217914"/>
                  </a:cubicBezTo>
                  <a:cubicBezTo>
                    <a:pt x="79086" y="218334"/>
                    <a:pt x="57548" y="206049"/>
                    <a:pt x="39008" y="192386"/>
                  </a:cubicBezTo>
                  <a:cubicBezTo>
                    <a:pt x="22126" y="180121"/>
                    <a:pt x="12216" y="160765"/>
                    <a:pt x="4564" y="141849"/>
                  </a:cubicBezTo>
                  <a:cubicBezTo>
                    <a:pt x="-1269" y="125969"/>
                    <a:pt x="-91" y="108810"/>
                    <a:pt x="549" y="92231"/>
                  </a:cubicBezTo>
                  <a:cubicBezTo>
                    <a:pt x="429" y="79307"/>
                    <a:pt x="5004" y="65244"/>
                    <a:pt x="12316" y="54198"/>
                  </a:cubicBezTo>
                  <a:cubicBezTo>
                    <a:pt x="37869" y="10053"/>
                    <a:pt x="78866" y="-9463"/>
                    <a:pt x="128873" y="4400"/>
                  </a:cubicBezTo>
                  <a:cubicBezTo>
                    <a:pt x="165894" y="19441"/>
                    <a:pt x="180438" y="24115"/>
                    <a:pt x="198319" y="62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2"/>
          <p:cNvSpPr txBox="1">
            <a:spLocks noGrp="1"/>
          </p:cNvSpPr>
          <p:nvPr>
            <p:ph type="ctrTitle"/>
          </p:nvPr>
        </p:nvSpPr>
        <p:spPr>
          <a:xfrm>
            <a:off x="668150" y="1566900"/>
            <a:ext cx="4603500" cy="200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>
            <a:off x="152564" y="2653973"/>
            <a:ext cx="1390544" cy="517058"/>
            <a:chOff x="152564" y="2653973"/>
            <a:chExt cx="1390544" cy="517058"/>
          </a:xfrm>
        </p:grpSpPr>
        <p:grpSp>
          <p:nvGrpSpPr>
            <p:cNvPr id="143" name="Google Shape;143;p3"/>
            <p:cNvGrpSpPr/>
            <p:nvPr/>
          </p:nvGrpSpPr>
          <p:grpSpPr>
            <a:xfrm>
              <a:off x="152564" y="2653973"/>
              <a:ext cx="1390544" cy="517058"/>
              <a:chOff x="305128" y="5307947"/>
              <a:chExt cx="2781089" cy="1034117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305128" y="5734897"/>
                <a:ext cx="533086" cy="581361"/>
              </a:xfrm>
              <a:custGeom>
                <a:avLst/>
                <a:gdLst/>
                <a:ahLst/>
                <a:cxnLst/>
                <a:rect l="l" t="t" r="r" b="b"/>
                <a:pathLst>
                  <a:path w="533086" h="581361" extrusionOk="0">
                    <a:moveTo>
                      <a:pt x="514441" y="510752"/>
                    </a:moveTo>
                    <a:cubicBezTo>
                      <a:pt x="506765" y="501445"/>
                      <a:pt x="502816" y="489852"/>
                      <a:pt x="500035" y="478316"/>
                    </a:cubicBezTo>
                    <a:cubicBezTo>
                      <a:pt x="490190" y="414726"/>
                      <a:pt x="498644" y="349687"/>
                      <a:pt x="502927" y="285875"/>
                    </a:cubicBezTo>
                    <a:cubicBezTo>
                      <a:pt x="506710" y="228471"/>
                      <a:pt x="512161" y="171346"/>
                      <a:pt x="521227" y="114556"/>
                    </a:cubicBezTo>
                    <a:cubicBezTo>
                      <a:pt x="524231" y="94994"/>
                      <a:pt x="528180" y="75599"/>
                      <a:pt x="529571" y="55815"/>
                    </a:cubicBezTo>
                    <a:cubicBezTo>
                      <a:pt x="530294" y="47343"/>
                      <a:pt x="530794" y="38036"/>
                      <a:pt x="526067" y="30568"/>
                    </a:cubicBezTo>
                    <a:cubicBezTo>
                      <a:pt x="513551" y="13013"/>
                      <a:pt x="491469" y="5377"/>
                      <a:pt x="471167" y="1086"/>
                    </a:cubicBezTo>
                    <a:cubicBezTo>
                      <a:pt x="437626" y="-7106"/>
                      <a:pt x="426390" y="33912"/>
                      <a:pt x="418993" y="58713"/>
                    </a:cubicBezTo>
                    <a:cubicBezTo>
                      <a:pt x="405810" y="24772"/>
                      <a:pt x="371713" y="7495"/>
                      <a:pt x="337171" y="3538"/>
                    </a:cubicBezTo>
                    <a:cubicBezTo>
                      <a:pt x="304910" y="-1255"/>
                      <a:pt x="271648" y="-1756"/>
                      <a:pt x="239665" y="5656"/>
                    </a:cubicBezTo>
                    <a:cubicBezTo>
                      <a:pt x="191606" y="16301"/>
                      <a:pt x="149389" y="46786"/>
                      <a:pt x="114569" y="80727"/>
                    </a:cubicBezTo>
                    <a:cubicBezTo>
                      <a:pt x="86702" y="111379"/>
                      <a:pt x="64786" y="146769"/>
                      <a:pt x="42815" y="181879"/>
                    </a:cubicBezTo>
                    <a:cubicBezTo>
                      <a:pt x="10053" y="237555"/>
                      <a:pt x="-737" y="303597"/>
                      <a:pt x="153" y="367521"/>
                    </a:cubicBezTo>
                    <a:cubicBezTo>
                      <a:pt x="-1516" y="409041"/>
                      <a:pt x="10554" y="449893"/>
                      <a:pt x="33860" y="484223"/>
                    </a:cubicBezTo>
                    <a:cubicBezTo>
                      <a:pt x="69848" y="539063"/>
                      <a:pt x="104390" y="579803"/>
                      <a:pt x="174864" y="580583"/>
                    </a:cubicBezTo>
                    <a:cubicBezTo>
                      <a:pt x="239943" y="585711"/>
                      <a:pt x="290059" y="565369"/>
                      <a:pt x="338951" y="523570"/>
                    </a:cubicBezTo>
                    <a:cubicBezTo>
                      <a:pt x="362369" y="506293"/>
                      <a:pt x="381781" y="483165"/>
                      <a:pt x="395242" y="457305"/>
                    </a:cubicBezTo>
                    <a:cubicBezTo>
                      <a:pt x="392516" y="497209"/>
                      <a:pt x="396465" y="538562"/>
                      <a:pt x="430340" y="564979"/>
                    </a:cubicBezTo>
                    <a:cubicBezTo>
                      <a:pt x="464325" y="590504"/>
                      <a:pt x="479121" y="581642"/>
                      <a:pt x="510937" y="559907"/>
                    </a:cubicBezTo>
                    <a:cubicBezTo>
                      <a:pt x="520226" y="553442"/>
                      <a:pt x="536468" y="547423"/>
                      <a:pt x="532463" y="533267"/>
                    </a:cubicBezTo>
                    <a:cubicBezTo>
                      <a:pt x="529793" y="523570"/>
                      <a:pt x="520727" y="517997"/>
                      <a:pt x="514441" y="510752"/>
                    </a:cubicBezTo>
                    <a:close/>
                    <a:moveTo>
                      <a:pt x="369878" y="272388"/>
                    </a:moveTo>
                    <a:cubicBezTo>
                      <a:pt x="356695" y="326726"/>
                      <a:pt x="340286" y="383182"/>
                      <a:pt x="300961" y="424758"/>
                    </a:cubicBezTo>
                    <a:cubicBezTo>
                      <a:pt x="275263" y="457194"/>
                      <a:pt x="242112" y="477591"/>
                      <a:pt x="200117" y="480991"/>
                    </a:cubicBezTo>
                    <a:cubicBezTo>
                      <a:pt x="100385" y="485784"/>
                      <a:pt x="117461" y="351025"/>
                      <a:pt x="127918" y="284927"/>
                    </a:cubicBezTo>
                    <a:cubicBezTo>
                      <a:pt x="134426" y="249036"/>
                      <a:pt x="151614" y="216656"/>
                      <a:pt x="171972" y="186840"/>
                    </a:cubicBezTo>
                    <a:cubicBezTo>
                      <a:pt x="209350" y="126426"/>
                      <a:pt x="265418" y="81451"/>
                      <a:pt x="339619" y="105527"/>
                    </a:cubicBezTo>
                    <a:cubicBezTo>
                      <a:pt x="366373" y="122302"/>
                      <a:pt x="372103" y="133337"/>
                      <a:pt x="374439" y="164937"/>
                    </a:cubicBezTo>
                    <a:cubicBezTo>
                      <a:pt x="380057" y="200661"/>
                      <a:pt x="377109" y="237109"/>
                      <a:pt x="369878" y="272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860287" y="5583098"/>
                <a:ext cx="182196" cy="273054"/>
              </a:xfrm>
              <a:custGeom>
                <a:avLst/>
                <a:gdLst/>
                <a:ahLst/>
                <a:cxnLst/>
                <a:rect l="l" t="t" r="r" b="b"/>
                <a:pathLst>
                  <a:path w="182196" h="273054" extrusionOk="0">
                    <a:moveTo>
                      <a:pt x="166199" y="238434"/>
                    </a:moveTo>
                    <a:cubicBezTo>
                      <a:pt x="173819" y="210066"/>
                      <a:pt x="135829" y="208506"/>
                      <a:pt x="117084" y="203991"/>
                    </a:cubicBezTo>
                    <a:cubicBezTo>
                      <a:pt x="131379" y="183036"/>
                      <a:pt x="149624" y="164868"/>
                      <a:pt x="161582" y="142241"/>
                    </a:cubicBezTo>
                    <a:cubicBezTo>
                      <a:pt x="175377" y="116103"/>
                      <a:pt x="183609" y="86286"/>
                      <a:pt x="181996" y="56581"/>
                    </a:cubicBezTo>
                    <a:cubicBezTo>
                      <a:pt x="180494" y="23644"/>
                      <a:pt x="144395" y="-7956"/>
                      <a:pt x="111578" y="1797"/>
                    </a:cubicBezTo>
                    <a:cubicBezTo>
                      <a:pt x="107295" y="2912"/>
                      <a:pt x="101565" y="1630"/>
                      <a:pt x="98506" y="5420"/>
                    </a:cubicBezTo>
                    <a:cubicBezTo>
                      <a:pt x="61739" y="7928"/>
                      <a:pt x="27698" y="31112"/>
                      <a:pt x="8508" y="62099"/>
                    </a:cubicBezTo>
                    <a:cubicBezTo>
                      <a:pt x="4114" y="71183"/>
                      <a:pt x="-2894" y="81493"/>
                      <a:pt x="1277" y="91859"/>
                    </a:cubicBezTo>
                    <a:cubicBezTo>
                      <a:pt x="9398" y="107687"/>
                      <a:pt x="28811" y="117552"/>
                      <a:pt x="46221" y="117385"/>
                    </a:cubicBezTo>
                    <a:cubicBezTo>
                      <a:pt x="65744" y="113372"/>
                      <a:pt x="72141" y="89965"/>
                      <a:pt x="88717" y="80880"/>
                    </a:cubicBezTo>
                    <a:cubicBezTo>
                      <a:pt x="96559" y="75530"/>
                      <a:pt x="107128" y="78985"/>
                      <a:pt x="109964" y="88125"/>
                    </a:cubicBezTo>
                    <a:cubicBezTo>
                      <a:pt x="112801" y="97711"/>
                      <a:pt x="108574" y="107687"/>
                      <a:pt x="104680" y="116381"/>
                    </a:cubicBezTo>
                    <a:cubicBezTo>
                      <a:pt x="89384" y="148650"/>
                      <a:pt x="49947" y="156285"/>
                      <a:pt x="27531" y="181643"/>
                    </a:cubicBezTo>
                    <a:cubicBezTo>
                      <a:pt x="19244" y="193180"/>
                      <a:pt x="20189" y="208450"/>
                      <a:pt x="18576" y="221993"/>
                    </a:cubicBezTo>
                    <a:cubicBezTo>
                      <a:pt x="17464" y="233919"/>
                      <a:pt x="15183" y="248577"/>
                      <a:pt x="27587" y="255376"/>
                    </a:cubicBezTo>
                    <a:cubicBezTo>
                      <a:pt x="42883" y="264126"/>
                      <a:pt x="61183" y="265631"/>
                      <a:pt x="78426" y="267247"/>
                    </a:cubicBezTo>
                    <a:cubicBezTo>
                      <a:pt x="98784" y="269922"/>
                      <a:pt x="118642" y="271371"/>
                      <a:pt x="139222" y="272987"/>
                    </a:cubicBezTo>
                    <a:cubicBezTo>
                      <a:pt x="157911" y="274436"/>
                      <a:pt x="161916" y="252255"/>
                      <a:pt x="166199" y="238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983937" y="5797354"/>
                <a:ext cx="389935" cy="426569"/>
              </a:xfrm>
              <a:custGeom>
                <a:avLst/>
                <a:gdLst/>
                <a:ahLst/>
                <a:cxnLst/>
                <a:rect l="l" t="t" r="r" b="b"/>
                <a:pathLst>
                  <a:path w="389935" h="426569" extrusionOk="0">
                    <a:moveTo>
                      <a:pt x="381126" y="182957"/>
                    </a:moveTo>
                    <a:cubicBezTo>
                      <a:pt x="375285" y="179334"/>
                      <a:pt x="368221" y="179055"/>
                      <a:pt x="361546" y="178164"/>
                    </a:cubicBezTo>
                    <a:cubicBezTo>
                      <a:pt x="337629" y="175266"/>
                      <a:pt x="313599" y="173092"/>
                      <a:pt x="290015" y="167798"/>
                    </a:cubicBezTo>
                    <a:cubicBezTo>
                      <a:pt x="284564" y="127392"/>
                      <a:pt x="292240" y="87488"/>
                      <a:pt x="294632" y="46526"/>
                    </a:cubicBezTo>
                    <a:cubicBezTo>
                      <a:pt x="294743" y="36828"/>
                      <a:pt x="298359" y="25961"/>
                      <a:pt x="293130" y="17099"/>
                    </a:cubicBezTo>
                    <a:cubicBezTo>
                      <a:pt x="280893" y="-3967"/>
                      <a:pt x="218373" y="-289"/>
                      <a:pt x="195735" y="1272"/>
                    </a:cubicBezTo>
                    <a:cubicBezTo>
                      <a:pt x="184666" y="3724"/>
                      <a:pt x="183664" y="20610"/>
                      <a:pt x="194122" y="24623"/>
                    </a:cubicBezTo>
                    <a:cubicBezTo>
                      <a:pt x="185055" y="70379"/>
                      <a:pt x="181829" y="116970"/>
                      <a:pt x="176044" y="163172"/>
                    </a:cubicBezTo>
                    <a:cubicBezTo>
                      <a:pt x="170704" y="169470"/>
                      <a:pt x="159747" y="167909"/>
                      <a:pt x="152126" y="169247"/>
                    </a:cubicBezTo>
                    <a:cubicBezTo>
                      <a:pt x="140112" y="169860"/>
                      <a:pt x="128097" y="170194"/>
                      <a:pt x="116083" y="169470"/>
                    </a:cubicBezTo>
                    <a:cubicBezTo>
                      <a:pt x="92165" y="167853"/>
                      <a:pt x="67858" y="167352"/>
                      <a:pt x="42939" y="164900"/>
                    </a:cubicBezTo>
                    <a:cubicBezTo>
                      <a:pt x="21301" y="161834"/>
                      <a:pt x="8508" y="166237"/>
                      <a:pt x="3947" y="189366"/>
                    </a:cubicBezTo>
                    <a:cubicBezTo>
                      <a:pt x="1277" y="202909"/>
                      <a:pt x="665" y="216730"/>
                      <a:pt x="220" y="230551"/>
                    </a:cubicBezTo>
                    <a:cubicBezTo>
                      <a:pt x="-558" y="239023"/>
                      <a:pt x="498" y="248330"/>
                      <a:pt x="7118" y="254405"/>
                    </a:cubicBezTo>
                    <a:cubicBezTo>
                      <a:pt x="37321" y="279651"/>
                      <a:pt x="117251" y="271403"/>
                      <a:pt x="157355" y="274134"/>
                    </a:cubicBezTo>
                    <a:cubicBezTo>
                      <a:pt x="161360" y="314037"/>
                      <a:pt x="152627" y="355112"/>
                      <a:pt x="154574" y="395851"/>
                    </a:cubicBezTo>
                    <a:cubicBezTo>
                      <a:pt x="151125" y="419036"/>
                      <a:pt x="173541" y="424274"/>
                      <a:pt x="191785" y="425501"/>
                    </a:cubicBezTo>
                    <a:cubicBezTo>
                      <a:pt x="212866" y="426114"/>
                      <a:pt x="235727" y="428789"/>
                      <a:pt x="255974" y="422324"/>
                    </a:cubicBezTo>
                    <a:cubicBezTo>
                      <a:pt x="275108" y="407555"/>
                      <a:pt x="270881" y="371720"/>
                      <a:pt x="273217" y="349650"/>
                    </a:cubicBezTo>
                    <a:cubicBezTo>
                      <a:pt x="274274" y="329865"/>
                      <a:pt x="275164" y="310136"/>
                      <a:pt x="277945" y="289961"/>
                    </a:cubicBezTo>
                    <a:cubicBezTo>
                      <a:pt x="307759" y="285614"/>
                      <a:pt x="338129" y="284332"/>
                      <a:pt x="368110" y="281490"/>
                    </a:cubicBezTo>
                    <a:cubicBezTo>
                      <a:pt x="387578" y="278815"/>
                      <a:pt x="387355" y="255185"/>
                      <a:pt x="388357" y="239914"/>
                    </a:cubicBezTo>
                    <a:cubicBezTo>
                      <a:pt x="389135" y="228991"/>
                      <a:pt x="389525" y="218068"/>
                      <a:pt x="389803" y="207144"/>
                    </a:cubicBezTo>
                    <a:cubicBezTo>
                      <a:pt x="390359" y="198283"/>
                      <a:pt x="389469" y="187972"/>
                      <a:pt x="381126" y="182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1474681" y="5307947"/>
                <a:ext cx="441179" cy="1034117"/>
              </a:xfrm>
              <a:custGeom>
                <a:avLst/>
                <a:gdLst/>
                <a:ahLst/>
                <a:cxnLst/>
                <a:rect l="l" t="t" r="r" b="b"/>
                <a:pathLst>
                  <a:path w="441179" h="1034117" extrusionOk="0">
                    <a:moveTo>
                      <a:pt x="215107" y="517819"/>
                    </a:moveTo>
                    <a:cubicBezTo>
                      <a:pt x="196974" y="512859"/>
                      <a:pt x="178841" y="507955"/>
                      <a:pt x="160708" y="503162"/>
                    </a:cubicBezTo>
                    <a:cubicBezTo>
                      <a:pt x="154590" y="498313"/>
                      <a:pt x="156258" y="487836"/>
                      <a:pt x="154868" y="480758"/>
                    </a:cubicBezTo>
                    <a:cubicBezTo>
                      <a:pt x="154756" y="420679"/>
                      <a:pt x="177673" y="363164"/>
                      <a:pt x="180510" y="303197"/>
                    </a:cubicBezTo>
                    <a:cubicBezTo>
                      <a:pt x="187351" y="231248"/>
                      <a:pt x="189354" y="160914"/>
                      <a:pt x="196418" y="88575"/>
                    </a:cubicBezTo>
                    <a:cubicBezTo>
                      <a:pt x="197864" y="64944"/>
                      <a:pt x="210657" y="33066"/>
                      <a:pt x="187518" y="16402"/>
                    </a:cubicBezTo>
                    <a:cubicBezTo>
                      <a:pt x="161097" y="-1766"/>
                      <a:pt x="108812" y="-9011"/>
                      <a:pt x="85228" y="16737"/>
                    </a:cubicBezTo>
                    <a:cubicBezTo>
                      <a:pt x="82002" y="23759"/>
                      <a:pt x="77051" y="36633"/>
                      <a:pt x="86173" y="41036"/>
                    </a:cubicBezTo>
                    <a:cubicBezTo>
                      <a:pt x="62089" y="181702"/>
                      <a:pt x="53356" y="324431"/>
                      <a:pt x="43956" y="466658"/>
                    </a:cubicBezTo>
                    <a:cubicBezTo>
                      <a:pt x="37281" y="531474"/>
                      <a:pt x="28548" y="596067"/>
                      <a:pt x="23375" y="661050"/>
                    </a:cubicBezTo>
                    <a:cubicBezTo>
                      <a:pt x="15922" y="747155"/>
                      <a:pt x="5910" y="833149"/>
                      <a:pt x="459" y="919422"/>
                    </a:cubicBezTo>
                    <a:cubicBezTo>
                      <a:pt x="-42" y="935472"/>
                      <a:pt x="-209" y="951523"/>
                      <a:pt x="347" y="967574"/>
                    </a:cubicBezTo>
                    <a:cubicBezTo>
                      <a:pt x="570" y="978497"/>
                      <a:pt x="848" y="990256"/>
                      <a:pt x="8580" y="998783"/>
                    </a:cubicBezTo>
                    <a:cubicBezTo>
                      <a:pt x="37170" y="1026148"/>
                      <a:pt x="79999" y="1031888"/>
                      <a:pt x="117990" y="1034117"/>
                    </a:cubicBezTo>
                    <a:cubicBezTo>
                      <a:pt x="212549" y="1033783"/>
                      <a:pt x="321959" y="998672"/>
                      <a:pt x="379417" y="919477"/>
                    </a:cubicBezTo>
                    <a:cubicBezTo>
                      <a:pt x="404002" y="884088"/>
                      <a:pt x="421857" y="844351"/>
                      <a:pt x="429978" y="801939"/>
                    </a:cubicBezTo>
                    <a:cubicBezTo>
                      <a:pt x="448779" y="735786"/>
                      <a:pt x="446776" y="657984"/>
                      <a:pt x="401722" y="602754"/>
                    </a:cubicBezTo>
                    <a:cubicBezTo>
                      <a:pt x="357836" y="544403"/>
                      <a:pt x="280742" y="536155"/>
                      <a:pt x="215107" y="517819"/>
                    </a:cubicBezTo>
                    <a:close/>
                    <a:moveTo>
                      <a:pt x="160541" y="636472"/>
                    </a:moveTo>
                    <a:cubicBezTo>
                      <a:pt x="165047" y="636751"/>
                      <a:pt x="169663" y="634521"/>
                      <a:pt x="171944" y="630453"/>
                    </a:cubicBezTo>
                    <a:cubicBezTo>
                      <a:pt x="172166" y="630007"/>
                      <a:pt x="172389" y="629617"/>
                      <a:pt x="172611" y="629227"/>
                    </a:cubicBezTo>
                    <a:cubicBezTo>
                      <a:pt x="225119" y="627499"/>
                      <a:pt x="277460" y="651631"/>
                      <a:pt x="310389" y="692817"/>
                    </a:cubicBezTo>
                    <a:cubicBezTo>
                      <a:pt x="330135" y="721407"/>
                      <a:pt x="343207" y="753063"/>
                      <a:pt x="334808" y="788508"/>
                    </a:cubicBezTo>
                    <a:cubicBezTo>
                      <a:pt x="329635" y="815148"/>
                      <a:pt x="312725" y="836604"/>
                      <a:pt x="292145" y="853324"/>
                    </a:cubicBezTo>
                    <a:cubicBezTo>
                      <a:pt x="267615" y="876620"/>
                      <a:pt x="237635" y="895680"/>
                      <a:pt x="203148" y="898132"/>
                    </a:cubicBezTo>
                    <a:cubicBezTo>
                      <a:pt x="184181" y="897185"/>
                      <a:pt x="162822" y="897240"/>
                      <a:pt x="146413" y="886763"/>
                    </a:cubicBezTo>
                    <a:cubicBezTo>
                      <a:pt x="139683" y="879350"/>
                      <a:pt x="143187" y="867368"/>
                      <a:pt x="142742" y="858172"/>
                    </a:cubicBezTo>
                    <a:cubicBezTo>
                      <a:pt x="144188" y="826573"/>
                      <a:pt x="147748" y="795251"/>
                      <a:pt x="149584" y="763262"/>
                    </a:cubicBezTo>
                    <a:cubicBezTo>
                      <a:pt x="149584" y="763373"/>
                      <a:pt x="149584" y="763429"/>
                      <a:pt x="149584" y="763540"/>
                    </a:cubicBezTo>
                    <a:cubicBezTo>
                      <a:pt x="149584" y="763819"/>
                      <a:pt x="149528" y="764042"/>
                      <a:pt x="149528" y="764320"/>
                    </a:cubicBezTo>
                    <a:cubicBezTo>
                      <a:pt x="153978" y="721797"/>
                      <a:pt x="159318" y="679330"/>
                      <a:pt x="160541" y="636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1836937" y="5569648"/>
                <a:ext cx="177561" cy="261912"/>
              </a:xfrm>
              <a:custGeom>
                <a:avLst/>
                <a:gdLst/>
                <a:ahLst/>
                <a:cxnLst/>
                <a:rect l="l" t="t" r="r" b="b"/>
                <a:pathLst>
                  <a:path w="177561" h="261912" extrusionOk="0">
                    <a:moveTo>
                      <a:pt x="107270" y="2429"/>
                    </a:moveTo>
                    <a:cubicBezTo>
                      <a:pt x="62494" y="-8383"/>
                      <a:pt x="22668" y="28567"/>
                      <a:pt x="10598" y="69530"/>
                    </a:cubicBezTo>
                    <a:cubicBezTo>
                      <a:pt x="6593" y="81457"/>
                      <a:pt x="-3085" y="93439"/>
                      <a:pt x="975" y="106536"/>
                    </a:cubicBezTo>
                    <a:cubicBezTo>
                      <a:pt x="8150" y="125819"/>
                      <a:pt x="38465" y="130277"/>
                      <a:pt x="54429" y="119967"/>
                    </a:cubicBezTo>
                    <a:cubicBezTo>
                      <a:pt x="72117" y="108876"/>
                      <a:pt x="78680" y="88869"/>
                      <a:pt x="92197" y="73654"/>
                    </a:cubicBezTo>
                    <a:cubicBezTo>
                      <a:pt x="101208" y="78614"/>
                      <a:pt x="98593" y="92380"/>
                      <a:pt x="95868" y="100628"/>
                    </a:cubicBezTo>
                    <a:cubicBezTo>
                      <a:pt x="82685" y="151288"/>
                      <a:pt x="17718" y="176423"/>
                      <a:pt x="16216" y="230650"/>
                    </a:cubicBezTo>
                    <a:cubicBezTo>
                      <a:pt x="20221" y="248763"/>
                      <a:pt x="42692" y="251159"/>
                      <a:pt x="58100" y="251995"/>
                    </a:cubicBezTo>
                    <a:cubicBezTo>
                      <a:pt x="86912" y="253723"/>
                      <a:pt x="115336" y="259017"/>
                      <a:pt x="143982" y="261860"/>
                    </a:cubicBezTo>
                    <a:cubicBezTo>
                      <a:pt x="167621" y="263364"/>
                      <a:pt x="173795" y="232322"/>
                      <a:pt x="173462" y="213875"/>
                    </a:cubicBezTo>
                    <a:cubicBezTo>
                      <a:pt x="168734" y="191526"/>
                      <a:pt x="139699" y="194480"/>
                      <a:pt x="122678" y="187960"/>
                    </a:cubicBezTo>
                    <a:cubicBezTo>
                      <a:pt x="125682" y="173469"/>
                      <a:pt x="134637" y="161208"/>
                      <a:pt x="141924" y="148613"/>
                    </a:cubicBezTo>
                    <a:cubicBezTo>
                      <a:pt x="157442" y="122308"/>
                      <a:pt x="173017" y="94609"/>
                      <a:pt x="176743" y="63845"/>
                    </a:cubicBezTo>
                    <a:cubicBezTo>
                      <a:pt x="183808" y="25725"/>
                      <a:pt x="143815" y="-9720"/>
                      <a:pt x="107270" y="2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2085747" y="5867347"/>
                <a:ext cx="328050" cy="119679"/>
              </a:xfrm>
              <a:custGeom>
                <a:avLst/>
                <a:gdLst/>
                <a:ahLst/>
                <a:cxnLst/>
                <a:rect l="l" t="t" r="r" b="b"/>
                <a:pathLst>
                  <a:path w="328050" h="119679" extrusionOk="0">
                    <a:moveTo>
                      <a:pt x="54308" y="116754"/>
                    </a:moveTo>
                    <a:cubicBezTo>
                      <a:pt x="99807" y="119317"/>
                      <a:pt x="145196" y="115082"/>
                      <a:pt x="190639" y="115249"/>
                    </a:cubicBezTo>
                    <a:cubicBezTo>
                      <a:pt x="225849" y="118871"/>
                      <a:pt x="261503" y="117590"/>
                      <a:pt x="296823" y="119652"/>
                    </a:cubicBezTo>
                    <a:cubicBezTo>
                      <a:pt x="324746" y="120878"/>
                      <a:pt x="322410" y="81921"/>
                      <a:pt x="325803" y="62527"/>
                    </a:cubicBezTo>
                    <a:cubicBezTo>
                      <a:pt x="325747" y="48092"/>
                      <a:pt x="334647" y="26468"/>
                      <a:pt x="317404" y="19000"/>
                    </a:cubicBezTo>
                    <a:cubicBezTo>
                      <a:pt x="297880" y="11421"/>
                      <a:pt x="275965" y="14765"/>
                      <a:pt x="255496" y="12424"/>
                    </a:cubicBezTo>
                    <a:cubicBezTo>
                      <a:pt x="219063" y="8802"/>
                      <a:pt x="183909" y="9637"/>
                      <a:pt x="147254" y="6684"/>
                    </a:cubicBezTo>
                    <a:cubicBezTo>
                      <a:pt x="112712" y="3563"/>
                      <a:pt x="78115" y="-506"/>
                      <a:pt x="43350" y="52"/>
                    </a:cubicBezTo>
                    <a:cubicBezTo>
                      <a:pt x="35007" y="107"/>
                      <a:pt x="26775" y="609"/>
                      <a:pt x="18654" y="2671"/>
                    </a:cubicBezTo>
                    <a:cubicBezTo>
                      <a:pt x="10032" y="4733"/>
                      <a:pt x="6750" y="16437"/>
                      <a:pt x="12869" y="22734"/>
                    </a:cubicBezTo>
                    <a:cubicBezTo>
                      <a:pt x="8085" y="26524"/>
                      <a:pt x="8864" y="34215"/>
                      <a:pt x="7696" y="39788"/>
                    </a:cubicBezTo>
                    <a:cubicBezTo>
                      <a:pt x="5749" y="55895"/>
                      <a:pt x="3413" y="72001"/>
                      <a:pt x="521" y="87996"/>
                    </a:cubicBezTo>
                    <a:cubicBezTo>
                      <a:pt x="-4986" y="117924"/>
                      <a:pt x="34562" y="115695"/>
                      <a:pt x="54308" y="1167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2069677" y="6047592"/>
                <a:ext cx="369217" cy="115412"/>
              </a:xfrm>
              <a:custGeom>
                <a:avLst/>
                <a:gdLst/>
                <a:ahLst/>
                <a:cxnLst/>
                <a:rect l="l" t="t" r="r" b="b"/>
                <a:pathLst>
                  <a:path w="369217" h="115412" extrusionOk="0">
                    <a:moveTo>
                      <a:pt x="300601" y="7009"/>
                    </a:moveTo>
                    <a:cubicBezTo>
                      <a:pt x="238470" y="5058"/>
                      <a:pt x="176284" y="7511"/>
                      <a:pt x="114153" y="5783"/>
                    </a:cubicBezTo>
                    <a:cubicBezTo>
                      <a:pt x="93350" y="3721"/>
                      <a:pt x="68598" y="2160"/>
                      <a:pt x="46850" y="1157"/>
                    </a:cubicBezTo>
                    <a:cubicBezTo>
                      <a:pt x="39786" y="990"/>
                      <a:pt x="31498" y="-1964"/>
                      <a:pt x="25212" y="2272"/>
                    </a:cubicBezTo>
                    <a:cubicBezTo>
                      <a:pt x="15478" y="-4082"/>
                      <a:pt x="3075" y="7399"/>
                      <a:pt x="8303" y="17654"/>
                    </a:cubicBezTo>
                    <a:cubicBezTo>
                      <a:pt x="5355" y="38776"/>
                      <a:pt x="2351" y="59954"/>
                      <a:pt x="683" y="81243"/>
                    </a:cubicBezTo>
                    <a:cubicBezTo>
                      <a:pt x="-2710" y="96012"/>
                      <a:pt x="6913" y="108050"/>
                      <a:pt x="21374" y="110670"/>
                    </a:cubicBezTo>
                    <a:cubicBezTo>
                      <a:pt x="84562" y="119085"/>
                      <a:pt x="149029" y="113345"/>
                      <a:pt x="212661" y="115184"/>
                    </a:cubicBezTo>
                    <a:cubicBezTo>
                      <a:pt x="253767" y="115073"/>
                      <a:pt x="294928" y="114515"/>
                      <a:pt x="336144" y="114850"/>
                    </a:cubicBezTo>
                    <a:cubicBezTo>
                      <a:pt x="357225" y="117748"/>
                      <a:pt x="365346" y="94508"/>
                      <a:pt x="367182" y="77509"/>
                    </a:cubicBezTo>
                    <a:cubicBezTo>
                      <a:pt x="374691" y="10855"/>
                      <a:pt x="363344" y="10297"/>
                      <a:pt x="300601" y="70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2540677" y="5766862"/>
                <a:ext cx="366536" cy="503619"/>
              </a:xfrm>
              <a:custGeom>
                <a:avLst/>
                <a:gdLst/>
                <a:ahLst/>
                <a:cxnLst/>
                <a:rect l="l" t="t" r="r" b="b"/>
                <a:pathLst>
                  <a:path w="366536" h="503619" extrusionOk="0">
                    <a:moveTo>
                      <a:pt x="305900" y="286569"/>
                    </a:moveTo>
                    <a:cubicBezTo>
                      <a:pt x="260011" y="278766"/>
                      <a:pt x="260845" y="341297"/>
                      <a:pt x="241655" y="367825"/>
                    </a:cubicBezTo>
                    <a:cubicBezTo>
                      <a:pt x="223578" y="383319"/>
                      <a:pt x="184253" y="384823"/>
                      <a:pt x="168122" y="365485"/>
                    </a:cubicBezTo>
                    <a:cubicBezTo>
                      <a:pt x="147486" y="338399"/>
                      <a:pt x="131745" y="305629"/>
                      <a:pt x="127963" y="271577"/>
                    </a:cubicBezTo>
                    <a:cubicBezTo>
                      <a:pt x="126461" y="228329"/>
                      <a:pt x="137307" y="183799"/>
                      <a:pt x="157887" y="145846"/>
                    </a:cubicBezTo>
                    <a:cubicBezTo>
                      <a:pt x="171905" y="120767"/>
                      <a:pt x="193820" y="114414"/>
                      <a:pt x="220463" y="123498"/>
                    </a:cubicBezTo>
                    <a:cubicBezTo>
                      <a:pt x="239764" y="129294"/>
                      <a:pt x="255172" y="146404"/>
                      <a:pt x="276531" y="144230"/>
                    </a:cubicBezTo>
                    <a:cubicBezTo>
                      <a:pt x="292717" y="143394"/>
                      <a:pt x="308069" y="137431"/>
                      <a:pt x="322809" y="131077"/>
                    </a:cubicBezTo>
                    <a:cubicBezTo>
                      <a:pt x="332098" y="127065"/>
                      <a:pt x="343000" y="123331"/>
                      <a:pt x="349286" y="114915"/>
                    </a:cubicBezTo>
                    <a:cubicBezTo>
                      <a:pt x="367474" y="84876"/>
                      <a:pt x="344113" y="42241"/>
                      <a:pt x="311017" y="35330"/>
                    </a:cubicBezTo>
                    <a:cubicBezTo>
                      <a:pt x="292439" y="18499"/>
                      <a:pt x="268188" y="9137"/>
                      <a:pt x="243992" y="3898"/>
                    </a:cubicBezTo>
                    <a:cubicBezTo>
                      <a:pt x="98816" y="-28817"/>
                      <a:pt x="809" y="151587"/>
                      <a:pt x="85" y="276091"/>
                    </a:cubicBezTo>
                    <a:cubicBezTo>
                      <a:pt x="-1305" y="326194"/>
                      <a:pt x="14269" y="375628"/>
                      <a:pt x="46975" y="413860"/>
                    </a:cubicBezTo>
                    <a:cubicBezTo>
                      <a:pt x="82296" y="470037"/>
                      <a:pt x="147097" y="501581"/>
                      <a:pt x="212398" y="503587"/>
                    </a:cubicBezTo>
                    <a:cubicBezTo>
                      <a:pt x="255561" y="504646"/>
                      <a:pt x="294775" y="479679"/>
                      <a:pt x="322420" y="448190"/>
                    </a:cubicBezTo>
                    <a:cubicBezTo>
                      <a:pt x="342222" y="424393"/>
                      <a:pt x="353179" y="394465"/>
                      <a:pt x="360410" y="364649"/>
                    </a:cubicBezTo>
                    <a:cubicBezTo>
                      <a:pt x="376763" y="305629"/>
                      <a:pt x="360967" y="297771"/>
                      <a:pt x="305900" y="286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880727" y="5554001"/>
                <a:ext cx="205490" cy="258044"/>
              </a:xfrm>
              <a:custGeom>
                <a:avLst/>
                <a:gdLst/>
                <a:ahLst/>
                <a:cxnLst/>
                <a:rect l="l" t="t" r="r" b="b"/>
                <a:pathLst>
                  <a:path w="205490" h="258044" extrusionOk="0">
                    <a:moveTo>
                      <a:pt x="204916" y="206337"/>
                    </a:moveTo>
                    <a:cubicBezTo>
                      <a:pt x="196239" y="185661"/>
                      <a:pt x="166092" y="188391"/>
                      <a:pt x="148070" y="180923"/>
                    </a:cubicBezTo>
                    <a:cubicBezTo>
                      <a:pt x="161976" y="123854"/>
                      <a:pt x="226665" y="52908"/>
                      <a:pt x="147235" y="12670"/>
                    </a:cubicBezTo>
                    <a:cubicBezTo>
                      <a:pt x="119369" y="-2991"/>
                      <a:pt x="84938" y="-3102"/>
                      <a:pt x="55124" y="6706"/>
                    </a:cubicBezTo>
                    <a:cubicBezTo>
                      <a:pt x="25700" y="18912"/>
                      <a:pt x="10848" y="49898"/>
                      <a:pt x="2727" y="78990"/>
                    </a:cubicBezTo>
                    <a:cubicBezTo>
                      <a:pt x="-4837" y="94930"/>
                      <a:pt x="4285" y="109643"/>
                      <a:pt x="18413" y="117724"/>
                    </a:cubicBezTo>
                    <a:cubicBezTo>
                      <a:pt x="27424" y="123464"/>
                      <a:pt x="37380" y="129650"/>
                      <a:pt x="48505" y="128870"/>
                    </a:cubicBezTo>
                    <a:cubicBezTo>
                      <a:pt x="79320" y="125471"/>
                      <a:pt x="81378" y="84675"/>
                      <a:pt x="106742" y="72971"/>
                    </a:cubicBezTo>
                    <a:cubicBezTo>
                      <a:pt x="118312" y="106355"/>
                      <a:pt x="90055" y="138122"/>
                      <a:pt x="71700" y="163535"/>
                    </a:cubicBezTo>
                    <a:cubicBezTo>
                      <a:pt x="58517" y="183487"/>
                      <a:pt x="40384" y="203439"/>
                      <a:pt x="45001" y="229243"/>
                    </a:cubicBezTo>
                    <a:cubicBezTo>
                      <a:pt x="44611" y="252594"/>
                      <a:pt x="64079" y="256496"/>
                      <a:pt x="83269" y="256997"/>
                    </a:cubicBezTo>
                    <a:cubicBezTo>
                      <a:pt x="108967" y="258446"/>
                      <a:pt x="134720" y="257777"/>
                      <a:pt x="160418" y="257945"/>
                    </a:cubicBezTo>
                    <a:cubicBezTo>
                      <a:pt x="172155" y="258279"/>
                      <a:pt x="185838" y="258390"/>
                      <a:pt x="193236" y="247634"/>
                    </a:cubicBezTo>
                    <a:cubicBezTo>
                      <a:pt x="200800" y="235763"/>
                      <a:pt x="207531" y="220604"/>
                      <a:pt x="204916" y="2063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3"/>
            <p:cNvGrpSpPr/>
            <p:nvPr/>
          </p:nvGrpSpPr>
          <p:grpSpPr>
            <a:xfrm>
              <a:off x="152564" y="2653973"/>
              <a:ext cx="1390544" cy="517058"/>
              <a:chOff x="305128" y="5307947"/>
              <a:chExt cx="2781089" cy="1034117"/>
            </a:xfrm>
          </p:grpSpPr>
          <p:sp>
            <p:nvSpPr>
              <p:cNvPr id="154" name="Google Shape;154;p3"/>
              <p:cNvSpPr/>
              <p:nvPr/>
            </p:nvSpPr>
            <p:spPr>
              <a:xfrm>
                <a:off x="305128" y="5734897"/>
                <a:ext cx="533086" cy="581361"/>
              </a:xfrm>
              <a:custGeom>
                <a:avLst/>
                <a:gdLst/>
                <a:ahLst/>
                <a:cxnLst/>
                <a:rect l="l" t="t" r="r" b="b"/>
                <a:pathLst>
                  <a:path w="533086" h="581361" extrusionOk="0">
                    <a:moveTo>
                      <a:pt x="174864" y="580583"/>
                    </a:moveTo>
                    <a:cubicBezTo>
                      <a:pt x="104390" y="579803"/>
                      <a:pt x="69848" y="539063"/>
                      <a:pt x="33860" y="484223"/>
                    </a:cubicBezTo>
                    <a:cubicBezTo>
                      <a:pt x="10554" y="449893"/>
                      <a:pt x="-1516" y="409041"/>
                      <a:pt x="153" y="367521"/>
                    </a:cubicBezTo>
                    <a:cubicBezTo>
                      <a:pt x="-737" y="303597"/>
                      <a:pt x="10053" y="237555"/>
                      <a:pt x="42815" y="181879"/>
                    </a:cubicBezTo>
                    <a:cubicBezTo>
                      <a:pt x="64786" y="146769"/>
                      <a:pt x="86702" y="111379"/>
                      <a:pt x="114569" y="80727"/>
                    </a:cubicBezTo>
                    <a:cubicBezTo>
                      <a:pt x="149389" y="46786"/>
                      <a:pt x="191606" y="16301"/>
                      <a:pt x="239665" y="5656"/>
                    </a:cubicBezTo>
                    <a:cubicBezTo>
                      <a:pt x="271648" y="-1756"/>
                      <a:pt x="304910" y="-1255"/>
                      <a:pt x="337171" y="3538"/>
                    </a:cubicBezTo>
                    <a:cubicBezTo>
                      <a:pt x="371713" y="7495"/>
                      <a:pt x="405810" y="24772"/>
                      <a:pt x="418993" y="58713"/>
                    </a:cubicBezTo>
                    <a:cubicBezTo>
                      <a:pt x="426390" y="33912"/>
                      <a:pt x="437626" y="-7106"/>
                      <a:pt x="471167" y="1086"/>
                    </a:cubicBezTo>
                    <a:cubicBezTo>
                      <a:pt x="491469" y="5377"/>
                      <a:pt x="513551" y="13013"/>
                      <a:pt x="526067" y="30568"/>
                    </a:cubicBezTo>
                    <a:cubicBezTo>
                      <a:pt x="530794" y="38036"/>
                      <a:pt x="530294" y="47343"/>
                      <a:pt x="529571" y="55815"/>
                    </a:cubicBezTo>
                    <a:cubicBezTo>
                      <a:pt x="528180" y="75599"/>
                      <a:pt x="524231" y="94994"/>
                      <a:pt x="521227" y="114556"/>
                    </a:cubicBezTo>
                    <a:cubicBezTo>
                      <a:pt x="512161" y="171346"/>
                      <a:pt x="506710" y="228471"/>
                      <a:pt x="502927" y="285875"/>
                    </a:cubicBezTo>
                    <a:cubicBezTo>
                      <a:pt x="498644" y="349687"/>
                      <a:pt x="490190" y="414726"/>
                      <a:pt x="500035" y="478316"/>
                    </a:cubicBezTo>
                    <a:cubicBezTo>
                      <a:pt x="502816" y="489852"/>
                      <a:pt x="506765" y="501445"/>
                      <a:pt x="514441" y="510752"/>
                    </a:cubicBezTo>
                    <a:cubicBezTo>
                      <a:pt x="520727" y="517997"/>
                      <a:pt x="529793" y="523570"/>
                      <a:pt x="532463" y="533267"/>
                    </a:cubicBezTo>
                    <a:cubicBezTo>
                      <a:pt x="536468" y="547423"/>
                      <a:pt x="520226" y="553442"/>
                      <a:pt x="510937" y="559907"/>
                    </a:cubicBezTo>
                    <a:cubicBezTo>
                      <a:pt x="479121" y="581642"/>
                      <a:pt x="464325" y="590504"/>
                      <a:pt x="430340" y="564979"/>
                    </a:cubicBezTo>
                    <a:cubicBezTo>
                      <a:pt x="396465" y="538562"/>
                      <a:pt x="392516" y="497209"/>
                      <a:pt x="395242" y="457305"/>
                    </a:cubicBezTo>
                    <a:cubicBezTo>
                      <a:pt x="381781" y="483165"/>
                      <a:pt x="362369" y="506293"/>
                      <a:pt x="338951" y="523570"/>
                    </a:cubicBezTo>
                    <a:cubicBezTo>
                      <a:pt x="290059" y="565369"/>
                      <a:pt x="239943" y="585711"/>
                      <a:pt x="174864" y="580583"/>
                    </a:cubicBezTo>
                    <a:close/>
                    <a:moveTo>
                      <a:pt x="194054" y="556396"/>
                    </a:moveTo>
                    <a:cubicBezTo>
                      <a:pt x="227261" y="556340"/>
                      <a:pt x="261580" y="548315"/>
                      <a:pt x="289447" y="529645"/>
                    </a:cubicBezTo>
                    <a:cubicBezTo>
                      <a:pt x="309749" y="513984"/>
                      <a:pt x="332110" y="500386"/>
                      <a:pt x="349075" y="480935"/>
                    </a:cubicBezTo>
                    <a:cubicBezTo>
                      <a:pt x="373549" y="454686"/>
                      <a:pt x="385063" y="419630"/>
                      <a:pt x="400192" y="388254"/>
                    </a:cubicBezTo>
                    <a:cubicBezTo>
                      <a:pt x="406088" y="382123"/>
                      <a:pt x="417213" y="384241"/>
                      <a:pt x="420328" y="392211"/>
                    </a:cubicBezTo>
                    <a:cubicBezTo>
                      <a:pt x="422886" y="398397"/>
                      <a:pt x="421718" y="405252"/>
                      <a:pt x="421551" y="411772"/>
                    </a:cubicBezTo>
                    <a:cubicBezTo>
                      <a:pt x="420439" y="439025"/>
                      <a:pt x="419271" y="466334"/>
                      <a:pt x="419994" y="493642"/>
                    </a:cubicBezTo>
                    <a:cubicBezTo>
                      <a:pt x="420606" y="503005"/>
                      <a:pt x="422219" y="512368"/>
                      <a:pt x="426780" y="520672"/>
                    </a:cubicBezTo>
                    <a:cubicBezTo>
                      <a:pt x="434456" y="537614"/>
                      <a:pt x="448862" y="551101"/>
                      <a:pt x="466773" y="556340"/>
                    </a:cubicBezTo>
                    <a:cubicBezTo>
                      <a:pt x="480456" y="552383"/>
                      <a:pt x="491580" y="542184"/>
                      <a:pt x="503817" y="535162"/>
                    </a:cubicBezTo>
                    <a:cubicBezTo>
                      <a:pt x="458207" y="495147"/>
                      <a:pt x="472224" y="398620"/>
                      <a:pt x="473948" y="342609"/>
                    </a:cubicBezTo>
                    <a:cubicBezTo>
                      <a:pt x="478676" y="285317"/>
                      <a:pt x="481123" y="227802"/>
                      <a:pt x="488632" y="170845"/>
                    </a:cubicBezTo>
                    <a:cubicBezTo>
                      <a:pt x="492637" y="128990"/>
                      <a:pt x="502594" y="87749"/>
                      <a:pt x="505486" y="45783"/>
                    </a:cubicBezTo>
                    <a:cubicBezTo>
                      <a:pt x="499646" y="32965"/>
                      <a:pt x="481290" y="29621"/>
                      <a:pt x="468719" y="25831"/>
                    </a:cubicBezTo>
                    <a:cubicBezTo>
                      <a:pt x="456093" y="20425"/>
                      <a:pt x="452199" y="40210"/>
                      <a:pt x="448417" y="47845"/>
                    </a:cubicBezTo>
                    <a:cubicBezTo>
                      <a:pt x="442799" y="59047"/>
                      <a:pt x="442744" y="83903"/>
                      <a:pt x="428448" y="86523"/>
                    </a:cubicBezTo>
                    <a:cubicBezTo>
                      <a:pt x="426613" y="91260"/>
                      <a:pt x="422497" y="88529"/>
                      <a:pt x="421162" y="85018"/>
                    </a:cubicBezTo>
                    <a:cubicBezTo>
                      <a:pt x="417825" y="83067"/>
                      <a:pt x="415544" y="79445"/>
                      <a:pt x="415266" y="75544"/>
                    </a:cubicBezTo>
                    <a:cubicBezTo>
                      <a:pt x="406088" y="62056"/>
                      <a:pt x="397912" y="47901"/>
                      <a:pt x="384284" y="38593"/>
                    </a:cubicBezTo>
                    <a:cubicBezTo>
                      <a:pt x="339786" y="13570"/>
                      <a:pt x="269033" y="17248"/>
                      <a:pt x="221976" y="34079"/>
                    </a:cubicBezTo>
                    <a:cubicBezTo>
                      <a:pt x="189270" y="48179"/>
                      <a:pt x="158566" y="70360"/>
                      <a:pt x="133369" y="94994"/>
                    </a:cubicBezTo>
                    <a:cubicBezTo>
                      <a:pt x="105892" y="125423"/>
                      <a:pt x="84087" y="160813"/>
                      <a:pt x="62673" y="195701"/>
                    </a:cubicBezTo>
                    <a:cubicBezTo>
                      <a:pt x="23959" y="260684"/>
                      <a:pt x="5270" y="398174"/>
                      <a:pt x="49601" y="462878"/>
                    </a:cubicBezTo>
                    <a:cubicBezTo>
                      <a:pt x="89594" y="524629"/>
                      <a:pt x="114958" y="558848"/>
                      <a:pt x="194054" y="556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400098" y="5811559"/>
                <a:ext cx="307044" cy="429296"/>
              </a:xfrm>
              <a:custGeom>
                <a:avLst/>
                <a:gdLst/>
                <a:ahLst/>
                <a:cxnLst/>
                <a:rect l="l" t="t" r="r" b="b"/>
                <a:pathLst>
                  <a:path w="307044" h="429296" extrusionOk="0">
                    <a:moveTo>
                      <a:pt x="99528" y="429297"/>
                    </a:moveTo>
                    <a:cubicBezTo>
                      <a:pt x="-20673" y="428182"/>
                      <a:pt x="-6211" y="269793"/>
                      <a:pt x="12479" y="187422"/>
                    </a:cubicBezTo>
                    <a:cubicBezTo>
                      <a:pt x="22046" y="148131"/>
                      <a:pt x="44239" y="113633"/>
                      <a:pt x="67545" y="81142"/>
                    </a:cubicBezTo>
                    <a:cubicBezTo>
                      <a:pt x="105202" y="20729"/>
                      <a:pt x="180682" y="-20346"/>
                      <a:pt x="250099" y="10530"/>
                    </a:cubicBezTo>
                    <a:cubicBezTo>
                      <a:pt x="261836" y="7520"/>
                      <a:pt x="272849" y="17719"/>
                      <a:pt x="280915" y="25076"/>
                    </a:cubicBezTo>
                    <a:cubicBezTo>
                      <a:pt x="297546" y="41126"/>
                      <a:pt x="301940" y="63976"/>
                      <a:pt x="303664" y="86102"/>
                    </a:cubicBezTo>
                    <a:cubicBezTo>
                      <a:pt x="305611" y="101484"/>
                      <a:pt x="307502" y="116866"/>
                      <a:pt x="306946" y="132359"/>
                    </a:cubicBezTo>
                    <a:cubicBezTo>
                      <a:pt x="306334" y="187422"/>
                      <a:pt x="290704" y="241314"/>
                      <a:pt x="270902" y="292253"/>
                    </a:cubicBezTo>
                    <a:cubicBezTo>
                      <a:pt x="251601" y="336894"/>
                      <a:pt x="219785" y="376965"/>
                      <a:pt x="180404" y="405444"/>
                    </a:cubicBezTo>
                    <a:cubicBezTo>
                      <a:pt x="156153" y="419990"/>
                      <a:pt x="127785" y="428461"/>
                      <a:pt x="99528" y="429297"/>
                    </a:cubicBezTo>
                    <a:close/>
                    <a:moveTo>
                      <a:pt x="105146" y="404329"/>
                    </a:moveTo>
                    <a:cubicBezTo>
                      <a:pt x="147142" y="400930"/>
                      <a:pt x="180293" y="380532"/>
                      <a:pt x="205991" y="348096"/>
                    </a:cubicBezTo>
                    <a:cubicBezTo>
                      <a:pt x="245316" y="306520"/>
                      <a:pt x="261725" y="250064"/>
                      <a:pt x="274907" y="195726"/>
                    </a:cubicBezTo>
                    <a:cubicBezTo>
                      <a:pt x="282138" y="160448"/>
                      <a:pt x="285086" y="123999"/>
                      <a:pt x="279468" y="88275"/>
                    </a:cubicBezTo>
                    <a:cubicBezTo>
                      <a:pt x="277132" y="56675"/>
                      <a:pt x="271403" y="45641"/>
                      <a:pt x="244648" y="28865"/>
                    </a:cubicBezTo>
                    <a:cubicBezTo>
                      <a:pt x="170448" y="4789"/>
                      <a:pt x="114380" y="49765"/>
                      <a:pt x="77001" y="110178"/>
                    </a:cubicBezTo>
                    <a:cubicBezTo>
                      <a:pt x="56643" y="139994"/>
                      <a:pt x="39456" y="172374"/>
                      <a:pt x="32948" y="208265"/>
                    </a:cubicBezTo>
                    <a:cubicBezTo>
                      <a:pt x="22491" y="274363"/>
                      <a:pt x="5415" y="409122"/>
                      <a:pt x="105146" y="4043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860287" y="5583098"/>
                <a:ext cx="182196" cy="273054"/>
              </a:xfrm>
              <a:custGeom>
                <a:avLst/>
                <a:gdLst/>
                <a:ahLst/>
                <a:cxnLst/>
                <a:rect l="l" t="t" r="r" b="b"/>
                <a:pathLst>
                  <a:path w="182196" h="273054" extrusionOk="0">
                    <a:moveTo>
                      <a:pt x="139222" y="272987"/>
                    </a:moveTo>
                    <a:cubicBezTo>
                      <a:pt x="118642" y="271371"/>
                      <a:pt x="98784" y="269922"/>
                      <a:pt x="78426" y="267247"/>
                    </a:cubicBezTo>
                    <a:cubicBezTo>
                      <a:pt x="61183" y="265631"/>
                      <a:pt x="42883" y="264126"/>
                      <a:pt x="27587" y="255376"/>
                    </a:cubicBezTo>
                    <a:cubicBezTo>
                      <a:pt x="15183" y="248577"/>
                      <a:pt x="17464" y="233919"/>
                      <a:pt x="18576" y="221993"/>
                    </a:cubicBezTo>
                    <a:cubicBezTo>
                      <a:pt x="20189" y="208450"/>
                      <a:pt x="19244" y="193180"/>
                      <a:pt x="27531" y="181643"/>
                    </a:cubicBezTo>
                    <a:cubicBezTo>
                      <a:pt x="49947" y="156285"/>
                      <a:pt x="89384" y="148650"/>
                      <a:pt x="104680" y="116381"/>
                    </a:cubicBezTo>
                    <a:cubicBezTo>
                      <a:pt x="108574" y="107687"/>
                      <a:pt x="112801" y="97711"/>
                      <a:pt x="109964" y="88125"/>
                    </a:cubicBezTo>
                    <a:cubicBezTo>
                      <a:pt x="107128" y="78985"/>
                      <a:pt x="96559" y="75530"/>
                      <a:pt x="88717" y="80880"/>
                    </a:cubicBezTo>
                    <a:cubicBezTo>
                      <a:pt x="72141" y="89965"/>
                      <a:pt x="65744" y="113372"/>
                      <a:pt x="46221" y="117385"/>
                    </a:cubicBezTo>
                    <a:cubicBezTo>
                      <a:pt x="28811" y="117552"/>
                      <a:pt x="9398" y="107687"/>
                      <a:pt x="1277" y="91859"/>
                    </a:cubicBezTo>
                    <a:cubicBezTo>
                      <a:pt x="-2894" y="81493"/>
                      <a:pt x="4114" y="71183"/>
                      <a:pt x="8508" y="62099"/>
                    </a:cubicBezTo>
                    <a:cubicBezTo>
                      <a:pt x="27698" y="31112"/>
                      <a:pt x="61739" y="7928"/>
                      <a:pt x="98506" y="5420"/>
                    </a:cubicBezTo>
                    <a:cubicBezTo>
                      <a:pt x="101565" y="1630"/>
                      <a:pt x="107295" y="2912"/>
                      <a:pt x="111578" y="1797"/>
                    </a:cubicBezTo>
                    <a:cubicBezTo>
                      <a:pt x="144395" y="-7956"/>
                      <a:pt x="180494" y="23644"/>
                      <a:pt x="181996" y="56581"/>
                    </a:cubicBezTo>
                    <a:cubicBezTo>
                      <a:pt x="183609" y="86286"/>
                      <a:pt x="175377" y="116103"/>
                      <a:pt x="161582" y="142241"/>
                    </a:cubicBezTo>
                    <a:cubicBezTo>
                      <a:pt x="149624" y="164868"/>
                      <a:pt x="131379" y="183036"/>
                      <a:pt x="117084" y="203991"/>
                    </a:cubicBezTo>
                    <a:cubicBezTo>
                      <a:pt x="135829" y="208506"/>
                      <a:pt x="173819" y="210066"/>
                      <a:pt x="166199" y="238434"/>
                    </a:cubicBezTo>
                    <a:cubicBezTo>
                      <a:pt x="161916" y="252255"/>
                      <a:pt x="157911" y="274436"/>
                      <a:pt x="139222" y="272987"/>
                    </a:cubicBezTo>
                    <a:close/>
                    <a:moveTo>
                      <a:pt x="139000" y="248800"/>
                    </a:moveTo>
                    <a:cubicBezTo>
                      <a:pt x="141169" y="244174"/>
                      <a:pt x="143004" y="239381"/>
                      <a:pt x="144729" y="234532"/>
                    </a:cubicBezTo>
                    <a:cubicBezTo>
                      <a:pt x="144784" y="234421"/>
                      <a:pt x="144784" y="234309"/>
                      <a:pt x="144840" y="234198"/>
                    </a:cubicBezTo>
                    <a:cubicBezTo>
                      <a:pt x="133326" y="230241"/>
                      <a:pt x="120811" y="230130"/>
                      <a:pt x="109019" y="227009"/>
                    </a:cubicBezTo>
                    <a:cubicBezTo>
                      <a:pt x="69193" y="219206"/>
                      <a:pt x="100119" y="184318"/>
                      <a:pt x="115304" y="167487"/>
                    </a:cubicBezTo>
                    <a:cubicBezTo>
                      <a:pt x="126095" y="155394"/>
                      <a:pt x="136107" y="142520"/>
                      <a:pt x="143616" y="128085"/>
                    </a:cubicBezTo>
                    <a:cubicBezTo>
                      <a:pt x="156243" y="98937"/>
                      <a:pt x="173764" y="47386"/>
                      <a:pt x="137220" y="29050"/>
                    </a:cubicBezTo>
                    <a:cubicBezTo>
                      <a:pt x="130211" y="25372"/>
                      <a:pt x="122480" y="23477"/>
                      <a:pt x="115471" y="19798"/>
                    </a:cubicBezTo>
                    <a:cubicBezTo>
                      <a:pt x="111299" y="17402"/>
                      <a:pt x="106850" y="18071"/>
                      <a:pt x="102344" y="19130"/>
                    </a:cubicBezTo>
                    <a:cubicBezTo>
                      <a:pt x="69026" y="27935"/>
                      <a:pt x="36431" y="50451"/>
                      <a:pt x="24528" y="83946"/>
                    </a:cubicBezTo>
                    <a:cubicBezTo>
                      <a:pt x="29923" y="89017"/>
                      <a:pt x="36765" y="92473"/>
                      <a:pt x="43773" y="94646"/>
                    </a:cubicBezTo>
                    <a:cubicBezTo>
                      <a:pt x="60627" y="75642"/>
                      <a:pt x="87270" y="47274"/>
                      <a:pt x="113580" y="67560"/>
                    </a:cubicBezTo>
                    <a:cubicBezTo>
                      <a:pt x="138555" y="89184"/>
                      <a:pt x="121256" y="128364"/>
                      <a:pt x="102511" y="148483"/>
                    </a:cubicBezTo>
                    <a:cubicBezTo>
                      <a:pt x="86047" y="166986"/>
                      <a:pt x="61406" y="176293"/>
                      <a:pt x="45776" y="195297"/>
                    </a:cubicBezTo>
                    <a:cubicBezTo>
                      <a:pt x="41938" y="209119"/>
                      <a:pt x="42550" y="221826"/>
                      <a:pt x="41604" y="235201"/>
                    </a:cubicBezTo>
                    <a:cubicBezTo>
                      <a:pt x="72864" y="245790"/>
                      <a:pt x="106850" y="243672"/>
                      <a:pt x="139000" y="248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983937" y="5797354"/>
                <a:ext cx="389935" cy="426569"/>
              </a:xfrm>
              <a:custGeom>
                <a:avLst/>
                <a:gdLst/>
                <a:ahLst/>
                <a:cxnLst/>
                <a:rect l="l" t="t" r="r" b="b"/>
                <a:pathLst>
                  <a:path w="389935" h="426569" extrusionOk="0">
                    <a:moveTo>
                      <a:pt x="191785" y="425501"/>
                    </a:moveTo>
                    <a:cubicBezTo>
                      <a:pt x="173541" y="424274"/>
                      <a:pt x="151125" y="419036"/>
                      <a:pt x="154574" y="395851"/>
                    </a:cubicBezTo>
                    <a:cubicBezTo>
                      <a:pt x="152627" y="355112"/>
                      <a:pt x="161360" y="314037"/>
                      <a:pt x="157355" y="274134"/>
                    </a:cubicBezTo>
                    <a:cubicBezTo>
                      <a:pt x="117251" y="271403"/>
                      <a:pt x="37321" y="279651"/>
                      <a:pt x="7118" y="254405"/>
                    </a:cubicBezTo>
                    <a:cubicBezTo>
                      <a:pt x="498" y="248330"/>
                      <a:pt x="-558" y="239023"/>
                      <a:pt x="220" y="230551"/>
                    </a:cubicBezTo>
                    <a:cubicBezTo>
                      <a:pt x="665" y="216730"/>
                      <a:pt x="1277" y="202909"/>
                      <a:pt x="3947" y="189366"/>
                    </a:cubicBezTo>
                    <a:cubicBezTo>
                      <a:pt x="8508" y="166237"/>
                      <a:pt x="21301" y="161834"/>
                      <a:pt x="42939" y="164900"/>
                    </a:cubicBezTo>
                    <a:cubicBezTo>
                      <a:pt x="67858" y="167352"/>
                      <a:pt x="92165" y="167853"/>
                      <a:pt x="116083" y="169470"/>
                    </a:cubicBezTo>
                    <a:cubicBezTo>
                      <a:pt x="128097" y="170194"/>
                      <a:pt x="140112" y="169860"/>
                      <a:pt x="152126" y="169247"/>
                    </a:cubicBezTo>
                    <a:cubicBezTo>
                      <a:pt x="159747" y="167909"/>
                      <a:pt x="170704" y="169470"/>
                      <a:pt x="176044" y="163172"/>
                    </a:cubicBezTo>
                    <a:cubicBezTo>
                      <a:pt x="181829" y="116970"/>
                      <a:pt x="185055" y="70379"/>
                      <a:pt x="194122" y="24623"/>
                    </a:cubicBezTo>
                    <a:cubicBezTo>
                      <a:pt x="183664" y="20610"/>
                      <a:pt x="184666" y="3724"/>
                      <a:pt x="195735" y="1272"/>
                    </a:cubicBezTo>
                    <a:cubicBezTo>
                      <a:pt x="218373" y="-289"/>
                      <a:pt x="280893" y="-3967"/>
                      <a:pt x="293130" y="17099"/>
                    </a:cubicBezTo>
                    <a:cubicBezTo>
                      <a:pt x="298359" y="25961"/>
                      <a:pt x="294743" y="36828"/>
                      <a:pt x="294632" y="46526"/>
                    </a:cubicBezTo>
                    <a:cubicBezTo>
                      <a:pt x="292240" y="87488"/>
                      <a:pt x="284564" y="127392"/>
                      <a:pt x="290015" y="167798"/>
                    </a:cubicBezTo>
                    <a:cubicBezTo>
                      <a:pt x="313599" y="173092"/>
                      <a:pt x="337629" y="175266"/>
                      <a:pt x="361546" y="178164"/>
                    </a:cubicBezTo>
                    <a:cubicBezTo>
                      <a:pt x="368221" y="179055"/>
                      <a:pt x="375285" y="179334"/>
                      <a:pt x="381126" y="182957"/>
                    </a:cubicBezTo>
                    <a:cubicBezTo>
                      <a:pt x="389469" y="187972"/>
                      <a:pt x="390359" y="198283"/>
                      <a:pt x="389803" y="207144"/>
                    </a:cubicBezTo>
                    <a:cubicBezTo>
                      <a:pt x="389525" y="218068"/>
                      <a:pt x="389135" y="228991"/>
                      <a:pt x="388357" y="239914"/>
                    </a:cubicBezTo>
                    <a:cubicBezTo>
                      <a:pt x="387355" y="255185"/>
                      <a:pt x="387578" y="278815"/>
                      <a:pt x="368110" y="281490"/>
                    </a:cubicBezTo>
                    <a:cubicBezTo>
                      <a:pt x="338129" y="284332"/>
                      <a:pt x="307759" y="285614"/>
                      <a:pt x="277945" y="289961"/>
                    </a:cubicBezTo>
                    <a:cubicBezTo>
                      <a:pt x="275164" y="310136"/>
                      <a:pt x="274274" y="329865"/>
                      <a:pt x="273217" y="349650"/>
                    </a:cubicBezTo>
                    <a:cubicBezTo>
                      <a:pt x="270881" y="371720"/>
                      <a:pt x="275108" y="407555"/>
                      <a:pt x="255974" y="422324"/>
                    </a:cubicBezTo>
                    <a:cubicBezTo>
                      <a:pt x="235727" y="428789"/>
                      <a:pt x="212866" y="426114"/>
                      <a:pt x="191785" y="425501"/>
                    </a:cubicBezTo>
                    <a:close/>
                    <a:moveTo>
                      <a:pt x="234337" y="401090"/>
                    </a:moveTo>
                    <a:cubicBezTo>
                      <a:pt x="237174" y="400867"/>
                      <a:pt x="240010" y="400700"/>
                      <a:pt x="242847" y="400366"/>
                    </a:cubicBezTo>
                    <a:cubicBezTo>
                      <a:pt x="250912" y="367930"/>
                      <a:pt x="247519" y="333822"/>
                      <a:pt x="251802" y="300773"/>
                    </a:cubicBezTo>
                    <a:cubicBezTo>
                      <a:pt x="252859" y="288902"/>
                      <a:pt x="253360" y="274914"/>
                      <a:pt x="265152" y="268505"/>
                    </a:cubicBezTo>
                    <a:cubicBezTo>
                      <a:pt x="273551" y="263990"/>
                      <a:pt x="283619" y="264046"/>
                      <a:pt x="292908" y="262987"/>
                    </a:cubicBezTo>
                    <a:cubicBezTo>
                      <a:pt x="315936" y="261371"/>
                      <a:pt x="338852" y="258752"/>
                      <a:pt x="361880" y="257024"/>
                    </a:cubicBezTo>
                    <a:cubicBezTo>
                      <a:pt x="364327" y="238131"/>
                      <a:pt x="364661" y="222024"/>
                      <a:pt x="365106" y="203577"/>
                    </a:cubicBezTo>
                    <a:cubicBezTo>
                      <a:pt x="344081" y="200846"/>
                      <a:pt x="323000" y="199063"/>
                      <a:pt x="302086" y="195385"/>
                    </a:cubicBezTo>
                    <a:cubicBezTo>
                      <a:pt x="290182" y="192487"/>
                      <a:pt x="273718" y="193378"/>
                      <a:pt x="268044" y="180226"/>
                    </a:cubicBezTo>
                    <a:cubicBezTo>
                      <a:pt x="255863" y="131628"/>
                      <a:pt x="269491" y="79296"/>
                      <a:pt x="271048" y="29806"/>
                    </a:cubicBezTo>
                    <a:cubicBezTo>
                      <a:pt x="249244" y="23564"/>
                      <a:pt x="225938" y="25403"/>
                      <a:pt x="203466" y="25013"/>
                    </a:cubicBezTo>
                    <a:cubicBezTo>
                      <a:pt x="205190" y="69320"/>
                      <a:pt x="198405" y="113571"/>
                      <a:pt x="197570" y="157877"/>
                    </a:cubicBezTo>
                    <a:cubicBezTo>
                      <a:pt x="201074" y="195663"/>
                      <a:pt x="154462" y="192765"/>
                      <a:pt x="128487" y="193936"/>
                    </a:cubicBezTo>
                    <a:cubicBezTo>
                      <a:pt x="95780" y="193155"/>
                      <a:pt x="62295" y="190870"/>
                      <a:pt x="29867" y="188920"/>
                    </a:cubicBezTo>
                    <a:cubicBezTo>
                      <a:pt x="24750" y="204413"/>
                      <a:pt x="25306" y="221077"/>
                      <a:pt x="24861" y="237128"/>
                    </a:cubicBezTo>
                    <a:cubicBezTo>
                      <a:pt x="53006" y="250782"/>
                      <a:pt x="86158" y="246546"/>
                      <a:pt x="116361" y="248664"/>
                    </a:cubicBezTo>
                    <a:cubicBezTo>
                      <a:pt x="131657" y="249166"/>
                      <a:pt x="146898" y="249166"/>
                      <a:pt x="162194" y="249389"/>
                    </a:cubicBezTo>
                    <a:cubicBezTo>
                      <a:pt x="170426" y="249389"/>
                      <a:pt x="177379" y="255463"/>
                      <a:pt x="179826" y="263099"/>
                    </a:cubicBezTo>
                    <a:cubicBezTo>
                      <a:pt x="186668" y="286227"/>
                      <a:pt x="182274" y="310861"/>
                      <a:pt x="180995" y="334491"/>
                    </a:cubicBezTo>
                    <a:cubicBezTo>
                      <a:pt x="179660" y="355725"/>
                      <a:pt x="179270" y="377014"/>
                      <a:pt x="179270" y="398359"/>
                    </a:cubicBezTo>
                    <a:cubicBezTo>
                      <a:pt x="197348" y="402706"/>
                      <a:pt x="216259" y="401815"/>
                      <a:pt x="234671" y="401090"/>
                    </a:cubicBezTo>
                    <a:cubicBezTo>
                      <a:pt x="234615" y="401034"/>
                      <a:pt x="234337" y="401090"/>
                      <a:pt x="234337" y="4010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1474681" y="5307947"/>
                <a:ext cx="441179" cy="1034117"/>
              </a:xfrm>
              <a:custGeom>
                <a:avLst/>
                <a:gdLst/>
                <a:ahLst/>
                <a:cxnLst/>
                <a:rect l="l" t="t" r="r" b="b"/>
                <a:pathLst>
                  <a:path w="441179" h="1034117" extrusionOk="0">
                    <a:moveTo>
                      <a:pt x="117990" y="1034117"/>
                    </a:moveTo>
                    <a:cubicBezTo>
                      <a:pt x="79999" y="1031888"/>
                      <a:pt x="37170" y="1026148"/>
                      <a:pt x="8580" y="998783"/>
                    </a:cubicBezTo>
                    <a:cubicBezTo>
                      <a:pt x="848" y="990256"/>
                      <a:pt x="570" y="978497"/>
                      <a:pt x="347" y="967574"/>
                    </a:cubicBezTo>
                    <a:cubicBezTo>
                      <a:pt x="-209" y="951523"/>
                      <a:pt x="-42" y="935472"/>
                      <a:pt x="459" y="919422"/>
                    </a:cubicBezTo>
                    <a:cubicBezTo>
                      <a:pt x="5910" y="833149"/>
                      <a:pt x="15922" y="747155"/>
                      <a:pt x="23375" y="661050"/>
                    </a:cubicBezTo>
                    <a:cubicBezTo>
                      <a:pt x="28548" y="596067"/>
                      <a:pt x="37281" y="531474"/>
                      <a:pt x="43956" y="466658"/>
                    </a:cubicBezTo>
                    <a:cubicBezTo>
                      <a:pt x="53356" y="324431"/>
                      <a:pt x="62089" y="181702"/>
                      <a:pt x="86173" y="41036"/>
                    </a:cubicBezTo>
                    <a:cubicBezTo>
                      <a:pt x="77051" y="36633"/>
                      <a:pt x="82002" y="23759"/>
                      <a:pt x="85228" y="16737"/>
                    </a:cubicBezTo>
                    <a:cubicBezTo>
                      <a:pt x="108812" y="-9011"/>
                      <a:pt x="161097" y="-1766"/>
                      <a:pt x="187518" y="16402"/>
                    </a:cubicBezTo>
                    <a:cubicBezTo>
                      <a:pt x="210657" y="33066"/>
                      <a:pt x="197864" y="64944"/>
                      <a:pt x="196418" y="88575"/>
                    </a:cubicBezTo>
                    <a:cubicBezTo>
                      <a:pt x="189354" y="160914"/>
                      <a:pt x="187351" y="231248"/>
                      <a:pt x="180510" y="303197"/>
                    </a:cubicBezTo>
                    <a:cubicBezTo>
                      <a:pt x="177673" y="363164"/>
                      <a:pt x="154756" y="420679"/>
                      <a:pt x="154868" y="480758"/>
                    </a:cubicBezTo>
                    <a:cubicBezTo>
                      <a:pt x="156258" y="487836"/>
                      <a:pt x="154590" y="498313"/>
                      <a:pt x="160708" y="503162"/>
                    </a:cubicBezTo>
                    <a:cubicBezTo>
                      <a:pt x="178841" y="507955"/>
                      <a:pt x="196974" y="512859"/>
                      <a:pt x="215107" y="517819"/>
                    </a:cubicBezTo>
                    <a:cubicBezTo>
                      <a:pt x="280742" y="536155"/>
                      <a:pt x="357836" y="544403"/>
                      <a:pt x="401722" y="602754"/>
                    </a:cubicBezTo>
                    <a:cubicBezTo>
                      <a:pt x="446776" y="657984"/>
                      <a:pt x="448779" y="735786"/>
                      <a:pt x="429978" y="801939"/>
                    </a:cubicBezTo>
                    <a:cubicBezTo>
                      <a:pt x="421857" y="844351"/>
                      <a:pt x="404002" y="884088"/>
                      <a:pt x="379417" y="919477"/>
                    </a:cubicBezTo>
                    <a:cubicBezTo>
                      <a:pt x="321959" y="998672"/>
                      <a:pt x="212549" y="1033783"/>
                      <a:pt x="117990" y="1034117"/>
                    </a:cubicBezTo>
                    <a:close/>
                    <a:moveTo>
                      <a:pt x="124720" y="1009540"/>
                    </a:moveTo>
                    <a:cubicBezTo>
                      <a:pt x="211047" y="1006363"/>
                      <a:pt x="308109" y="976156"/>
                      <a:pt x="360394" y="903315"/>
                    </a:cubicBezTo>
                    <a:cubicBezTo>
                      <a:pt x="380029" y="873554"/>
                      <a:pt x="396549" y="841230"/>
                      <a:pt x="403391" y="806008"/>
                    </a:cubicBezTo>
                    <a:cubicBezTo>
                      <a:pt x="414738" y="763484"/>
                      <a:pt x="422803" y="717171"/>
                      <a:pt x="409732" y="674202"/>
                    </a:cubicBezTo>
                    <a:cubicBezTo>
                      <a:pt x="401944" y="638534"/>
                      <a:pt x="378527" y="608272"/>
                      <a:pt x="349325" y="587150"/>
                    </a:cubicBezTo>
                    <a:cubicBezTo>
                      <a:pt x="299320" y="559172"/>
                      <a:pt x="240972" y="551983"/>
                      <a:pt x="186628" y="535821"/>
                    </a:cubicBezTo>
                    <a:cubicBezTo>
                      <a:pt x="170887" y="529690"/>
                      <a:pt x="149917" y="531084"/>
                      <a:pt x="138960" y="516538"/>
                    </a:cubicBezTo>
                    <a:cubicBezTo>
                      <a:pt x="120660" y="482096"/>
                      <a:pt x="133453" y="440130"/>
                      <a:pt x="139293" y="403737"/>
                    </a:cubicBezTo>
                    <a:cubicBezTo>
                      <a:pt x="157426" y="326158"/>
                      <a:pt x="159763" y="246574"/>
                      <a:pt x="165659" y="167435"/>
                    </a:cubicBezTo>
                    <a:cubicBezTo>
                      <a:pt x="167105" y="125190"/>
                      <a:pt x="173390" y="83392"/>
                      <a:pt x="176060" y="41370"/>
                    </a:cubicBezTo>
                    <a:cubicBezTo>
                      <a:pt x="173223" y="31951"/>
                      <a:pt x="158038" y="29778"/>
                      <a:pt x="150529" y="27493"/>
                    </a:cubicBezTo>
                    <a:cubicBezTo>
                      <a:pt x="133008" y="22867"/>
                      <a:pt x="114930" y="25208"/>
                      <a:pt x="98800" y="33177"/>
                    </a:cubicBezTo>
                    <a:cubicBezTo>
                      <a:pt x="97966" y="34682"/>
                      <a:pt x="97521" y="36354"/>
                      <a:pt x="96631" y="37803"/>
                    </a:cubicBezTo>
                    <a:cubicBezTo>
                      <a:pt x="88120" y="160803"/>
                      <a:pt x="74938" y="283747"/>
                      <a:pt x="70154" y="407081"/>
                    </a:cubicBezTo>
                    <a:cubicBezTo>
                      <a:pt x="67762" y="494747"/>
                      <a:pt x="53300" y="581465"/>
                      <a:pt x="47015" y="668852"/>
                    </a:cubicBezTo>
                    <a:cubicBezTo>
                      <a:pt x="40118" y="747099"/>
                      <a:pt x="32164" y="825291"/>
                      <a:pt x="25934" y="903594"/>
                    </a:cubicBezTo>
                    <a:cubicBezTo>
                      <a:pt x="24543" y="927558"/>
                      <a:pt x="24154" y="951579"/>
                      <a:pt x="25433" y="975487"/>
                    </a:cubicBezTo>
                    <a:cubicBezTo>
                      <a:pt x="25044" y="980671"/>
                      <a:pt x="28214" y="984516"/>
                      <a:pt x="32553" y="987024"/>
                    </a:cubicBezTo>
                    <a:cubicBezTo>
                      <a:pt x="60198" y="1004747"/>
                      <a:pt x="93015" y="1008313"/>
                      <a:pt x="124720" y="10095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1593274" y="5912036"/>
                <a:ext cx="243423" cy="318686"/>
              </a:xfrm>
              <a:custGeom>
                <a:avLst/>
                <a:gdLst/>
                <a:ahLst/>
                <a:cxnLst/>
                <a:rect l="l" t="t" r="r" b="b"/>
                <a:pathLst>
                  <a:path w="243423" h="318686" extrusionOk="0">
                    <a:moveTo>
                      <a:pt x="78826" y="318677"/>
                    </a:moveTo>
                    <a:cubicBezTo>
                      <a:pt x="53685" y="316447"/>
                      <a:pt x="22146" y="316225"/>
                      <a:pt x="5738" y="293932"/>
                    </a:cubicBezTo>
                    <a:cubicBezTo>
                      <a:pt x="-4775" y="275262"/>
                      <a:pt x="2233" y="252468"/>
                      <a:pt x="2956" y="232181"/>
                    </a:cubicBezTo>
                    <a:cubicBezTo>
                      <a:pt x="9798" y="162684"/>
                      <a:pt x="20867" y="93800"/>
                      <a:pt x="31547" y="24804"/>
                    </a:cubicBezTo>
                    <a:cubicBezTo>
                      <a:pt x="25595" y="-14989"/>
                      <a:pt x="95124" y="3793"/>
                      <a:pt x="116371" y="8920"/>
                    </a:cubicBezTo>
                    <a:cubicBezTo>
                      <a:pt x="145240" y="17001"/>
                      <a:pt x="171160" y="33944"/>
                      <a:pt x="193075" y="53952"/>
                    </a:cubicBezTo>
                    <a:cubicBezTo>
                      <a:pt x="212988" y="70560"/>
                      <a:pt x="224725" y="94468"/>
                      <a:pt x="235571" y="117541"/>
                    </a:cubicBezTo>
                    <a:cubicBezTo>
                      <a:pt x="252481" y="161736"/>
                      <a:pt x="241467" y="216465"/>
                      <a:pt x="208427" y="250350"/>
                    </a:cubicBezTo>
                    <a:cubicBezTo>
                      <a:pt x="173719" y="285628"/>
                      <a:pt x="130667" y="319345"/>
                      <a:pt x="78826" y="318677"/>
                    </a:cubicBezTo>
                    <a:close/>
                    <a:moveTo>
                      <a:pt x="84555" y="294043"/>
                    </a:moveTo>
                    <a:cubicBezTo>
                      <a:pt x="119041" y="291591"/>
                      <a:pt x="149022" y="272531"/>
                      <a:pt x="173552" y="249235"/>
                    </a:cubicBezTo>
                    <a:cubicBezTo>
                      <a:pt x="194132" y="232516"/>
                      <a:pt x="211042" y="211059"/>
                      <a:pt x="216214" y="184419"/>
                    </a:cubicBezTo>
                    <a:cubicBezTo>
                      <a:pt x="224613" y="148974"/>
                      <a:pt x="211542" y="117318"/>
                      <a:pt x="191796" y="88728"/>
                    </a:cubicBezTo>
                    <a:cubicBezTo>
                      <a:pt x="158867" y="47542"/>
                      <a:pt x="106526" y="23411"/>
                      <a:pt x="54018" y="25138"/>
                    </a:cubicBezTo>
                    <a:cubicBezTo>
                      <a:pt x="53796" y="25528"/>
                      <a:pt x="53573" y="25919"/>
                      <a:pt x="53351" y="26364"/>
                    </a:cubicBezTo>
                    <a:cubicBezTo>
                      <a:pt x="51070" y="30433"/>
                      <a:pt x="46454" y="32662"/>
                      <a:pt x="41948" y="32383"/>
                    </a:cubicBezTo>
                    <a:cubicBezTo>
                      <a:pt x="40724" y="75241"/>
                      <a:pt x="35385" y="117708"/>
                      <a:pt x="30935" y="160232"/>
                    </a:cubicBezTo>
                    <a:cubicBezTo>
                      <a:pt x="30935" y="159953"/>
                      <a:pt x="30990" y="159730"/>
                      <a:pt x="30990" y="159451"/>
                    </a:cubicBezTo>
                    <a:cubicBezTo>
                      <a:pt x="30990" y="159340"/>
                      <a:pt x="30990" y="159284"/>
                      <a:pt x="30990" y="159173"/>
                    </a:cubicBezTo>
                    <a:cubicBezTo>
                      <a:pt x="29155" y="191163"/>
                      <a:pt x="25595" y="222484"/>
                      <a:pt x="24149" y="254084"/>
                    </a:cubicBezTo>
                    <a:cubicBezTo>
                      <a:pt x="24594" y="263279"/>
                      <a:pt x="21090" y="275262"/>
                      <a:pt x="27820" y="282674"/>
                    </a:cubicBezTo>
                    <a:cubicBezTo>
                      <a:pt x="44229" y="293152"/>
                      <a:pt x="65588" y="293096"/>
                      <a:pt x="84555" y="2940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1836937" y="5569648"/>
                <a:ext cx="177561" cy="261912"/>
              </a:xfrm>
              <a:custGeom>
                <a:avLst/>
                <a:gdLst/>
                <a:ahLst/>
                <a:cxnLst/>
                <a:rect l="l" t="t" r="r" b="b"/>
                <a:pathLst>
                  <a:path w="177561" h="261912" extrusionOk="0">
                    <a:moveTo>
                      <a:pt x="143982" y="261860"/>
                    </a:moveTo>
                    <a:cubicBezTo>
                      <a:pt x="115336" y="259017"/>
                      <a:pt x="86912" y="253723"/>
                      <a:pt x="58100" y="251995"/>
                    </a:cubicBezTo>
                    <a:cubicBezTo>
                      <a:pt x="42692" y="251159"/>
                      <a:pt x="20221" y="248763"/>
                      <a:pt x="16216" y="230650"/>
                    </a:cubicBezTo>
                    <a:cubicBezTo>
                      <a:pt x="17718" y="176423"/>
                      <a:pt x="82685" y="151288"/>
                      <a:pt x="95868" y="100628"/>
                    </a:cubicBezTo>
                    <a:cubicBezTo>
                      <a:pt x="98593" y="92380"/>
                      <a:pt x="101208" y="78614"/>
                      <a:pt x="92197" y="73654"/>
                    </a:cubicBezTo>
                    <a:cubicBezTo>
                      <a:pt x="78680" y="88869"/>
                      <a:pt x="72117" y="108876"/>
                      <a:pt x="54429" y="119967"/>
                    </a:cubicBezTo>
                    <a:cubicBezTo>
                      <a:pt x="38465" y="130277"/>
                      <a:pt x="8150" y="125819"/>
                      <a:pt x="975" y="106536"/>
                    </a:cubicBezTo>
                    <a:cubicBezTo>
                      <a:pt x="-3085" y="93439"/>
                      <a:pt x="6593" y="81457"/>
                      <a:pt x="10598" y="69530"/>
                    </a:cubicBezTo>
                    <a:cubicBezTo>
                      <a:pt x="22668" y="28567"/>
                      <a:pt x="62494" y="-8383"/>
                      <a:pt x="107270" y="2429"/>
                    </a:cubicBezTo>
                    <a:cubicBezTo>
                      <a:pt x="143815" y="-9720"/>
                      <a:pt x="183808" y="25725"/>
                      <a:pt x="176743" y="63845"/>
                    </a:cubicBezTo>
                    <a:cubicBezTo>
                      <a:pt x="173017" y="94609"/>
                      <a:pt x="157442" y="122308"/>
                      <a:pt x="141924" y="148613"/>
                    </a:cubicBezTo>
                    <a:cubicBezTo>
                      <a:pt x="134637" y="161208"/>
                      <a:pt x="125682" y="173469"/>
                      <a:pt x="122678" y="187960"/>
                    </a:cubicBezTo>
                    <a:cubicBezTo>
                      <a:pt x="139699" y="194480"/>
                      <a:pt x="168734" y="191526"/>
                      <a:pt x="173462" y="213875"/>
                    </a:cubicBezTo>
                    <a:cubicBezTo>
                      <a:pt x="173795" y="232322"/>
                      <a:pt x="167621" y="263364"/>
                      <a:pt x="143982" y="261860"/>
                    </a:cubicBezTo>
                    <a:close/>
                    <a:moveTo>
                      <a:pt x="81406" y="229535"/>
                    </a:moveTo>
                    <a:cubicBezTo>
                      <a:pt x="88359" y="230204"/>
                      <a:pt x="95256" y="231040"/>
                      <a:pt x="102209" y="231932"/>
                    </a:cubicBezTo>
                    <a:cubicBezTo>
                      <a:pt x="116337" y="233715"/>
                      <a:pt x="130465" y="235666"/>
                      <a:pt x="144649" y="237338"/>
                    </a:cubicBezTo>
                    <a:cubicBezTo>
                      <a:pt x="147430" y="231709"/>
                      <a:pt x="149266" y="225578"/>
                      <a:pt x="150434" y="219392"/>
                    </a:cubicBezTo>
                    <a:cubicBezTo>
                      <a:pt x="135916" y="214321"/>
                      <a:pt x="119229" y="214989"/>
                      <a:pt x="105769" y="207187"/>
                    </a:cubicBezTo>
                    <a:cubicBezTo>
                      <a:pt x="85466" y="188127"/>
                      <a:pt x="109662" y="156304"/>
                      <a:pt x="120008" y="137522"/>
                    </a:cubicBezTo>
                    <a:cubicBezTo>
                      <a:pt x="130688" y="119911"/>
                      <a:pt x="140477" y="101687"/>
                      <a:pt x="147541" y="82292"/>
                    </a:cubicBezTo>
                    <a:cubicBezTo>
                      <a:pt x="158332" y="54594"/>
                      <a:pt x="152436" y="23997"/>
                      <a:pt x="117227" y="25056"/>
                    </a:cubicBezTo>
                    <a:cubicBezTo>
                      <a:pt x="111665" y="25000"/>
                      <a:pt x="105602" y="23774"/>
                      <a:pt x="102988" y="18313"/>
                    </a:cubicBezTo>
                    <a:cubicBezTo>
                      <a:pt x="52816" y="20653"/>
                      <a:pt x="39522" y="58105"/>
                      <a:pt x="24782" y="98845"/>
                    </a:cubicBezTo>
                    <a:cubicBezTo>
                      <a:pt x="60158" y="115676"/>
                      <a:pt x="62327" y="42890"/>
                      <a:pt x="98816" y="55987"/>
                    </a:cubicBezTo>
                    <a:cubicBezTo>
                      <a:pt x="128296" y="70756"/>
                      <a:pt x="115336" y="109991"/>
                      <a:pt x="103210" y="132730"/>
                    </a:cubicBezTo>
                    <a:cubicBezTo>
                      <a:pt x="86579" y="166336"/>
                      <a:pt x="49145" y="187068"/>
                      <a:pt x="40801" y="224854"/>
                    </a:cubicBezTo>
                    <a:cubicBezTo>
                      <a:pt x="54318" y="229535"/>
                      <a:pt x="67667" y="227418"/>
                      <a:pt x="81406" y="229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085747" y="5867347"/>
                <a:ext cx="328050" cy="119679"/>
              </a:xfrm>
              <a:custGeom>
                <a:avLst/>
                <a:gdLst/>
                <a:ahLst/>
                <a:cxnLst/>
                <a:rect l="l" t="t" r="r" b="b"/>
                <a:pathLst>
                  <a:path w="328050" h="119679" extrusionOk="0">
                    <a:moveTo>
                      <a:pt x="296823" y="119652"/>
                    </a:moveTo>
                    <a:cubicBezTo>
                      <a:pt x="261503" y="117590"/>
                      <a:pt x="225849" y="118871"/>
                      <a:pt x="190639" y="115249"/>
                    </a:cubicBezTo>
                    <a:cubicBezTo>
                      <a:pt x="145196" y="115082"/>
                      <a:pt x="99807" y="119317"/>
                      <a:pt x="54308" y="116754"/>
                    </a:cubicBezTo>
                    <a:cubicBezTo>
                      <a:pt x="34562" y="115695"/>
                      <a:pt x="-4986" y="117924"/>
                      <a:pt x="521" y="87996"/>
                    </a:cubicBezTo>
                    <a:cubicBezTo>
                      <a:pt x="3413" y="72001"/>
                      <a:pt x="5749" y="55895"/>
                      <a:pt x="7696" y="39788"/>
                    </a:cubicBezTo>
                    <a:cubicBezTo>
                      <a:pt x="8864" y="34215"/>
                      <a:pt x="8085" y="26524"/>
                      <a:pt x="12869" y="22734"/>
                    </a:cubicBezTo>
                    <a:cubicBezTo>
                      <a:pt x="6750" y="16437"/>
                      <a:pt x="10032" y="4733"/>
                      <a:pt x="18654" y="2671"/>
                    </a:cubicBezTo>
                    <a:cubicBezTo>
                      <a:pt x="26775" y="609"/>
                      <a:pt x="35007" y="107"/>
                      <a:pt x="43350" y="52"/>
                    </a:cubicBezTo>
                    <a:cubicBezTo>
                      <a:pt x="78115" y="-506"/>
                      <a:pt x="112712" y="3563"/>
                      <a:pt x="147254" y="6684"/>
                    </a:cubicBezTo>
                    <a:cubicBezTo>
                      <a:pt x="183909" y="9637"/>
                      <a:pt x="219063" y="8802"/>
                      <a:pt x="255496" y="12424"/>
                    </a:cubicBezTo>
                    <a:cubicBezTo>
                      <a:pt x="275965" y="14765"/>
                      <a:pt x="297880" y="11421"/>
                      <a:pt x="317404" y="19000"/>
                    </a:cubicBezTo>
                    <a:cubicBezTo>
                      <a:pt x="334647" y="26468"/>
                      <a:pt x="325747" y="48092"/>
                      <a:pt x="325803" y="62527"/>
                    </a:cubicBezTo>
                    <a:cubicBezTo>
                      <a:pt x="322410" y="81921"/>
                      <a:pt x="324746" y="120878"/>
                      <a:pt x="296823" y="119652"/>
                    </a:cubicBezTo>
                    <a:close/>
                    <a:moveTo>
                      <a:pt x="254383" y="93625"/>
                    </a:moveTo>
                    <a:cubicBezTo>
                      <a:pt x="268122" y="93681"/>
                      <a:pt x="281861" y="94182"/>
                      <a:pt x="295544" y="94795"/>
                    </a:cubicBezTo>
                    <a:cubicBezTo>
                      <a:pt x="300550" y="77073"/>
                      <a:pt x="301218" y="58458"/>
                      <a:pt x="302942" y="40178"/>
                    </a:cubicBezTo>
                    <a:cubicBezTo>
                      <a:pt x="254773" y="35999"/>
                      <a:pt x="204990" y="34550"/>
                      <a:pt x="157433" y="32097"/>
                    </a:cubicBezTo>
                    <a:cubicBezTo>
                      <a:pt x="110654" y="28475"/>
                      <a:pt x="64376" y="22344"/>
                      <a:pt x="18097" y="26078"/>
                    </a:cubicBezTo>
                    <a:cubicBezTo>
                      <a:pt x="22547" y="47089"/>
                      <a:pt x="19321" y="69382"/>
                      <a:pt x="19210" y="90783"/>
                    </a:cubicBezTo>
                    <a:cubicBezTo>
                      <a:pt x="37899" y="95910"/>
                      <a:pt x="58313" y="93123"/>
                      <a:pt x="77558" y="93959"/>
                    </a:cubicBezTo>
                    <a:cubicBezTo>
                      <a:pt x="109875" y="94461"/>
                      <a:pt x="142192" y="92399"/>
                      <a:pt x="174175" y="90894"/>
                    </a:cubicBezTo>
                    <a:cubicBezTo>
                      <a:pt x="200930" y="90616"/>
                      <a:pt x="227573" y="94294"/>
                      <a:pt x="254383" y="936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2069677" y="6047592"/>
                <a:ext cx="369217" cy="115412"/>
              </a:xfrm>
              <a:custGeom>
                <a:avLst/>
                <a:gdLst/>
                <a:ahLst/>
                <a:cxnLst/>
                <a:rect l="l" t="t" r="r" b="b"/>
                <a:pathLst>
                  <a:path w="369217" h="115412" extrusionOk="0">
                    <a:moveTo>
                      <a:pt x="212661" y="115184"/>
                    </a:moveTo>
                    <a:cubicBezTo>
                      <a:pt x="149029" y="113345"/>
                      <a:pt x="84562" y="119085"/>
                      <a:pt x="21374" y="110670"/>
                    </a:cubicBezTo>
                    <a:cubicBezTo>
                      <a:pt x="6913" y="108050"/>
                      <a:pt x="-2710" y="96012"/>
                      <a:pt x="683" y="81243"/>
                    </a:cubicBezTo>
                    <a:cubicBezTo>
                      <a:pt x="2351" y="59954"/>
                      <a:pt x="5355" y="38776"/>
                      <a:pt x="8303" y="17654"/>
                    </a:cubicBezTo>
                    <a:cubicBezTo>
                      <a:pt x="3075" y="7399"/>
                      <a:pt x="15478" y="-4082"/>
                      <a:pt x="25212" y="2272"/>
                    </a:cubicBezTo>
                    <a:cubicBezTo>
                      <a:pt x="31498" y="-1964"/>
                      <a:pt x="39786" y="990"/>
                      <a:pt x="46850" y="1157"/>
                    </a:cubicBezTo>
                    <a:cubicBezTo>
                      <a:pt x="68598" y="2160"/>
                      <a:pt x="93350" y="3721"/>
                      <a:pt x="114153" y="5783"/>
                    </a:cubicBezTo>
                    <a:cubicBezTo>
                      <a:pt x="176284" y="7511"/>
                      <a:pt x="238470" y="5058"/>
                      <a:pt x="300601" y="7009"/>
                    </a:cubicBezTo>
                    <a:cubicBezTo>
                      <a:pt x="363344" y="10297"/>
                      <a:pt x="374691" y="10855"/>
                      <a:pt x="367182" y="77509"/>
                    </a:cubicBezTo>
                    <a:cubicBezTo>
                      <a:pt x="365346" y="94508"/>
                      <a:pt x="357225" y="117748"/>
                      <a:pt x="336144" y="114850"/>
                    </a:cubicBezTo>
                    <a:cubicBezTo>
                      <a:pt x="294928" y="114515"/>
                      <a:pt x="253767" y="115073"/>
                      <a:pt x="212661" y="115184"/>
                    </a:cubicBezTo>
                    <a:close/>
                    <a:moveTo>
                      <a:pt x="101026" y="91052"/>
                    </a:moveTo>
                    <a:cubicBezTo>
                      <a:pt x="180122" y="91164"/>
                      <a:pt x="259107" y="90439"/>
                      <a:pt x="338202" y="90161"/>
                    </a:cubicBezTo>
                    <a:cubicBezTo>
                      <a:pt x="345656" y="73831"/>
                      <a:pt x="343486" y="54882"/>
                      <a:pt x="343931" y="37327"/>
                    </a:cubicBezTo>
                    <a:cubicBezTo>
                      <a:pt x="316843" y="28967"/>
                      <a:pt x="287252" y="32423"/>
                      <a:pt x="259162" y="31141"/>
                    </a:cubicBezTo>
                    <a:cubicBezTo>
                      <a:pt x="238192" y="31029"/>
                      <a:pt x="217223" y="31085"/>
                      <a:pt x="196308" y="31085"/>
                    </a:cubicBezTo>
                    <a:cubicBezTo>
                      <a:pt x="158763" y="30974"/>
                      <a:pt x="119048" y="32200"/>
                      <a:pt x="82059" y="27797"/>
                    </a:cubicBezTo>
                    <a:cubicBezTo>
                      <a:pt x="63481" y="25456"/>
                      <a:pt x="43290" y="28521"/>
                      <a:pt x="25491" y="22502"/>
                    </a:cubicBezTo>
                    <a:cubicBezTo>
                      <a:pt x="25324" y="22614"/>
                      <a:pt x="25212" y="22670"/>
                      <a:pt x="25045" y="22781"/>
                    </a:cubicBezTo>
                    <a:cubicBezTo>
                      <a:pt x="24211" y="23283"/>
                      <a:pt x="23377" y="23617"/>
                      <a:pt x="22487" y="23896"/>
                    </a:cubicBezTo>
                    <a:cubicBezTo>
                      <a:pt x="20318" y="44572"/>
                      <a:pt x="19428" y="65917"/>
                      <a:pt x="21319" y="86538"/>
                    </a:cubicBezTo>
                    <a:cubicBezTo>
                      <a:pt x="46961" y="93560"/>
                      <a:pt x="74605" y="90049"/>
                      <a:pt x="101026" y="910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2540677" y="5766862"/>
                <a:ext cx="366536" cy="503619"/>
              </a:xfrm>
              <a:custGeom>
                <a:avLst/>
                <a:gdLst/>
                <a:ahLst/>
                <a:cxnLst/>
                <a:rect l="l" t="t" r="r" b="b"/>
                <a:pathLst>
                  <a:path w="366536" h="503619" extrusionOk="0">
                    <a:moveTo>
                      <a:pt x="212398" y="503587"/>
                    </a:moveTo>
                    <a:cubicBezTo>
                      <a:pt x="147097" y="501581"/>
                      <a:pt x="82296" y="470037"/>
                      <a:pt x="46975" y="413860"/>
                    </a:cubicBezTo>
                    <a:cubicBezTo>
                      <a:pt x="14269" y="375628"/>
                      <a:pt x="-1305" y="326194"/>
                      <a:pt x="85" y="276091"/>
                    </a:cubicBezTo>
                    <a:cubicBezTo>
                      <a:pt x="809" y="151587"/>
                      <a:pt x="98816" y="-28817"/>
                      <a:pt x="243992" y="3898"/>
                    </a:cubicBezTo>
                    <a:cubicBezTo>
                      <a:pt x="268188" y="9137"/>
                      <a:pt x="292439" y="18499"/>
                      <a:pt x="311017" y="35330"/>
                    </a:cubicBezTo>
                    <a:cubicBezTo>
                      <a:pt x="344113" y="42241"/>
                      <a:pt x="367474" y="84876"/>
                      <a:pt x="349286" y="114915"/>
                    </a:cubicBezTo>
                    <a:cubicBezTo>
                      <a:pt x="343000" y="123331"/>
                      <a:pt x="332098" y="127065"/>
                      <a:pt x="322809" y="131077"/>
                    </a:cubicBezTo>
                    <a:cubicBezTo>
                      <a:pt x="308069" y="137431"/>
                      <a:pt x="292717" y="143394"/>
                      <a:pt x="276531" y="144230"/>
                    </a:cubicBezTo>
                    <a:cubicBezTo>
                      <a:pt x="255172" y="146404"/>
                      <a:pt x="239764" y="129294"/>
                      <a:pt x="220463" y="123498"/>
                    </a:cubicBezTo>
                    <a:cubicBezTo>
                      <a:pt x="193820" y="114414"/>
                      <a:pt x="171905" y="120767"/>
                      <a:pt x="157887" y="145846"/>
                    </a:cubicBezTo>
                    <a:cubicBezTo>
                      <a:pt x="137307" y="183799"/>
                      <a:pt x="126461" y="228329"/>
                      <a:pt x="127963" y="271577"/>
                    </a:cubicBezTo>
                    <a:cubicBezTo>
                      <a:pt x="131745" y="305629"/>
                      <a:pt x="147486" y="338399"/>
                      <a:pt x="168122" y="365485"/>
                    </a:cubicBezTo>
                    <a:cubicBezTo>
                      <a:pt x="184253" y="384823"/>
                      <a:pt x="223578" y="383319"/>
                      <a:pt x="241655" y="367825"/>
                    </a:cubicBezTo>
                    <a:cubicBezTo>
                      <a:pt x="260845" y="341297"/>
                      <a:pt x="260011" y="278766"/>
                      <a:pt x="305900" y="286569"/>
                    </a:cubicBezTo>
                    <a:cubicBezTo>
                      <a:pt x="360967" y="297771"/>
                      <a:pt x="376763" y="305629"/>
                      <a:pt x="360410" y="364649"/>
                    </a:cubicBezTo>
                    <a:cubicBezTo>
                      <a:pt x="353179" y="394465"/>
                      <a:pt x="342222" y="424393"/>
                      <a:pt x="322420" y="448190"/>
                    </a:cubicBezTo>
                    <a:cubicBezTo>
                      <a:pt x="294775" y="479679"/>
                      <a:pt x="255561" y="504646"/>
                      <a:pt x="212398" y="503587"/>
                    </a:cubicBezTo>
                    <a:close/>
                    <a:moveTo>
                      <a:pt x="217905" y="478731"/>
                    </a:moveTo>
                    <a:cubicBezTo>
                      <a:pt x="255172" y="476892"/>
                      <a:pt x="288768" y="452649"/>
                      <a:pt x="310350" y="423278"/>
                    </a:cubicBezTo>
                    <a:cubicBezTo>
                      <a:pt x="328594" y="393740"/>
                      <a:pt x="339997" y="358518"/>
                      <a:pt x="341665" y="323853"/>
                    </a:cubicBezTo>
                    <a:cubicBezTo>
                      <a:pt x="328538" y="315549"/>
                      <a:pt x="311685" y="312539"/>
                      <a:pt x="296667" y="310589"/>
                    </a:cubicBezTo>
                    <a:cubicBezTo>
                      <a:pt x="276142" y="329538"/>
                      <a:pt x="278978" y="363144"/>
                      <a:pt x="260512" y="383932"/>
                    </a:cubicBezTo>
                    <a:cubicBezTo>
                      <a:pt x="241155" y="404329"/>
                      <a:pt x="209172" y="406949"/>
                      <a:pt x="182918" y="402212"/>
                    </a:cubicBezTo>
                    <a:cubicBezTo>
                      <a:pt x="138030" y="390842"/>
                      <a:pt x="115503" y="327921"/>
                      <a:pt x="104990" y="287293"/>
                    </a:cubicBezTo>
                    <a:cubicBezTo>
                      <a:pt x="96424" y="234961"/>
                      <a:pt x="118840" y="125671"/>
                      <a:pt x="169958" y="100481"/>
                    </a:cubicBezTo>
                    <a:cubicBezTo>
                      <a:pt x="193319" y="90783"/>
                      <a:pt x="219963" y="94796"/>
                      <a:pt x="242212" y="105552"/>
                    </a:cubicBezTo>
                    <a:cubicBezTo>
                      <a:pt x="255672" y="112017"/>
                      <a:pt x="268076" y="123665"/>
                      <a:pt x="284040" y="118371"/>
                    </a:cubicBezTo>
                    <a:cubicBezTo>
                      <a:pt x="299225" y="114915"/>
                      <a:pt x="311184" y="109398"/>
                      <a:pt x="324923" y="103044"/>
                    </a:cubicBezTo>
                    <a:cubicBezTo>
                      <a:pt x="327315" y="101707"/>
                      <a:pt x="330207" y="100536"/>
                      <a:pt x="330430" y="97415"/>
                    </a:cubicBezTo>
                    <a:cubicBezTo>
                      <a:pt x="332265" y="81755"/>
                      <a:pt x="323532" y="65983"/>
                      <a:pt x="309070" y="59629"/>
                    </a:cubicBezTo>
                    <a:cubicBezTo>
                      <a:pt x="301728" y="55784"/>
                      <a:pt x="289658" y="53053"/>
                      <a:pt x="291660" y="42353"/>
                    </a:cubicBezTo>
                    <a:cubicBezTo>
                      <a:pt x="135082" y="-44087"/>
                      <a:pt x="18441" y="152813"/>
                      <a:pt x="24726" y="290748"/>
                    </a:cubicBezTo>
                    <a:cubicBezTo>
                      <a:pt x="26451" y="314880"/>
                      <a:pt x="31012" y="339123"/>
                      <a:pt x="41135" y="361249"/>
                    </a:cubicBezTo>
                    <a:cubicBezTo>
                      <a:pt x="48700" y="375293"/>
                      <a:pt x="58656" y="387833"/>
                      <a:pt x="67890" y="400818"/>
                    </a:cubicBezTo>
                    <a:cubicBezTo>
                      <a:pt x="99817" y="451144"/>
                      <a:pt x="159223" y="478787"/>
                      <a:pt x="217905" y="478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2880727" y="5554001"/>
                <a:ext cx="205490" cy="258044"/>
              </a:xfrm>
              <a:custGeom>
                <a:avLst/>
                <a:gdLst/>
                <a:ahLst/>
                <a:cxnLst/>
                <a:rect l="l" t="t" r="r" b="b"/>
                <a:pathLst>
                  <a:path w="205490" h="258044" extrusionOk="0">
                    <a:moveTo>
                      <a:pt x="160418" y="257945"/>
                    </a:moveTo>
                    <a:cubicBezTo>
                      <a:pt x="134720" y="257777"/>
                      <a:pt x="108967" y="258446"/>
                      <a:pt x="83269" y="256997"/>
                    </a:cubicBezTo>
                    <a:cubicBezTo>
                      <a:pt x="64079" y="256496"/>
                      <a:pt x="44611" y="252594"/>
                      <a:pt x="45001" y="229243"/>
                    </a:cubicBezTo>
                    <a:cubicBezTo>
                      <a:pt x="40384" y="203439"/>
                      <a:pt x="58517" y="183487"/>
                      <a:pt x="71700" y="163535"/>
                    </a:cubicBezTo>
                    <a:cubicBezTo>
                      <a:pt x="90055" y="138122"/>
                      <a:pt x="118312" y="106355"/>
                      <a:pt x="106742" y="72971"/>
                    </a:cubicBezTo>
                    <a:cubicBezTo>
                      <a:pt x="81378" y="84675"/>
                      <a:pt x="79320" y="125471"/>
                      <a:pt x="48505" y="128870"/>
                    </a:cubicBezTo>
                    <a:cubicBezTo>
                      <a:pt x="37380" y="129650"/>
                      <a:pt x="27424" y="123464"/>
                      <a:pt x="18413" y="117724"/>
                    </a:cubicBezTo>
                    <a:cubicBezTo>
                      <a:pt x="4285" y="109643"/>
                      <a:pt x="-4837" y="94930"/>
                      <a:pt x="2727" y="78990"/>
                    </a:cubicBezTo>
                    <a:cubicBezTo>
                      <a:pt x="10848" y="49898"/>
                      <a:pt x="25700" y="18912"/>
                      <a:pt x="55124" y="6706"/>
                    </a:cubicBezTo>
                    <a:cubicBezTo>
                      <a:pt x="84938" y="-3102"/>
                      <a:pt x="119369" y="-2991"/>
                      <a:pt x="147235" y="12670"/>
                    </a:cubicBezTo>
                    <a:cubicBezTo>
                      <a:pt x="226665" y="52908"/>
                      <a:pt x="161976" y="123854"/>
                      <a:pt x="148070" y="180923"/>
                    </a:cubicBezTo>
                    <a:lnTo>
                      <a:pt x="148070" y="180923"/>
                    </a:lnTo>
                    <a:cubicBezTo>
                      <a:pt x="166092" y="188391"/>
                      <a:pt x="196239" y="185661"/>
                      <a:pt x="204916" y="206337"/>
                    </a:cubicBezTo>
                    <a:cubicBezTo>
                      <a:pt x="207531" y="220604"/>
                      <a:pt x="200800" y="235763"/>
                      <a:pt x="193236" y="247634"/>
                    </a:cubicBezTo>
                    <a:cubicBezTo>
                      <a:pt x="185838" y="258390"/>
                      <a:pt x="172155" y="258279"/>
                      <a:pt x="160418" y="257945"/>
                    </a:cubicBezTo>
                    <a:close/>
                    <a:moveTo>
                      <a:pt x="89610" y="232642"/>
                    </a:moveTo>
                    <a:cubicBezTo>
                      <a:pt x="117533" y="233144"/>
                      <a:pt x="145567" y="233757"/>
                      <a:pt x="173434" y="232754"/>
                    </a:cubicBezTo>
                    <a:lnTo>
                      <a:pt x="173434" y="232754"/>
                    </a:lnTo>
                    <a:cubicBezTo>
                      <a:pt x="177216" y="227682"/>
                      <a:pt x="178718" y="221273"/>
                      <a:pt x="180442" y="215310"/>
                    </a:cubicBezTo>
                    <a:cubicBezTo>
                      <a:pt x="140895" y="203439"/>
                      <a:pt x="108355" y="206894"/>
                      <a:pt x="130104" y="153671"/>
                    </a:cubicBezTo>
                    <a:cubicBezTo>
                      <a:pt x="151963" y="101339"/>
                      <a:pt x="194515" y="45997"/>
                      <a:pt x="112527" y="25934"/>
                    </a:cubicBezTo>
                    <a:cubicBezTo>
                      <a:pt x="100012" y="23816"/>
                      <a:pt x="87274" y="23705"/>
                      <a:pt x="74592" y="24596"/>
                    </a:cubicBezTo>
                    <a:cubicBezTo>
                      <a:pt x="71811" y="24763"/>
                      <a:pt x="69252" y="23649"/>
                      <a:pt x="67250" y="21810"/>
                    </a:cubicBezTo>
                    <a:cubicBezTo>
                      <a:pt x="40161" y="33625"/>
                      <a:pt x="29649" y="63999"/>
                      <a:pt x="23586" y="90805"/>
                    </a:cubicBezTo>
                    <a:cubicBezTo>
                      <a:pt x="28926" y="96713"/>
                      <a:pt x="36379" y="100614"/>
                      <a:pt x="43610" y="103791"/>
                    </a:cubicBezTo>
                    <a:cubicBezTo>
                      <a:pt x="45335" y="104515"/>
                      <a:pt x="47170" y="104738"/>
                      <a:pt x="48672" y="103456"/>
                    </a:cubicBezTo>
                    <a:cubicBezTo>
                      <a:pt x="65192" y="87127"/>
                      <a:pt x="73035" y="60320"/>
                      <a:pt x="98121" y="54078"/>
                    </a:cubicBezTo>
                    <a:cubicBezTo>
                      <a:pt x="132551" y="46499"/>
                      <a:pt x="131216" y="94317"/>
                      <a:pt x="123763" y="116108"/>
                    </a:cubicBezTo>
                    <a:cubicBezTo>
                      <a:pt x="116087" y="145422"/>
                      <a:pt x="93949" y="167325"/>
                      <a:pt x="79598" y="193240"/>
                    </a:cubicBezTo>
                    <a:cubicBezTo>
                      <a:pt x="71422" y="204219"/>
                      <a:pt x="66471" y="216759"/>
                      <a:pt x="69920" y="230525"/>
                    </a:cubicBezTo>
                    <a:cubicBezTo>
                      <a:pt x="76372" y="232029"/>
                      <a:pt x="83047" y="232197"/>
                      <a:pt x="89610" y="232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29019" y="5755565"/>
                <a:ext cx="481594" cy="535851"/>
              </a:xfrm>
              <a:custGeom>
                <a:avLst/>
                <a:gdLst/>
                <a:ahLst/>
                <a:cxnLst/>
                <a:rect l="l" t="t" r="r" b="b"/>
                <a:pathLst>
                  <a:path w="481594" h="535851" extrusionOk="0">
                    <a:moveTo>
                      <a:pt x="378025" y="188353"/>
                    </a:moveTo>
                    <a:cubicBezTo>
                      <a:pt x="378637" y="172860"/>
                      <a:pt x="376746" y="157478"/>
                      <a:pt x="374743" y="142096"/>
                    </a:cubicBezTo>
                    <a:cubicBezTo>
                      <a:pt x="373075" y="119970"/>
                      <a:pt x="368625" y="97120"/>
                      <a:pt x="351993" y="81070"/>
                    </a:cubicBezTo>
                    <a:cubicBezTo>
                      <a:pt x="343873" y="73769"/>
                      <a:pt x="332859" y="63514"/>
                      <a:pt x="321178" y="66524"/>
                    </a:cubicBezTo>
                    <a:cubicBezTo>
                      <a:pt x="251761" y="35649"/>
                      <a:pt x="176281" y="76723"/>
                      <a:pt x="138624" y="137136"/>
                    </a:cubicBezTo>
                    <a:cubicBezTo>
                      <a:pt x="115374" y="169627"/>
                      <a:pt x="93125" y="204125"/>
                      <a:pt x="83558" y="243416"/>
                    </a:cubicBezTo>
                    <a:cubicBezTo>
                      <a:pt x="64868" y="325787"/>
                      <a:pt x="50406" y="484177"/>
                      <a:pt x="170607" y="485291"/>
                    </a:cubicBezTo>
                    <a:cubicBezTo>
                      <a:pt x="198864" y="484455"/>
                      <a:pt x="227176" y="475984"/>
                      <a:pt x="251427" y="461438"/>
                    </a:cubicBezTo>
                    <a:cubicBezTo>
                      <a:pt x="290808" y="432959"/>
                      <a:pt x="322625" y="392888"/>
                      <a:pt x="341926" y="348247"/>
                    </a:cubicBezTo>
                    <a:cubicBezTo>
                      <a:pt x="361727" y="297308"/>
                      <a:pt x="377413" y="243416"/>
                      <a:pt x="378025" y="188353"/>
                    </a:cubicBezTo>
                    <a:close/>
                    <a:moveTo>
                      <a:pt x="481595" y="25115"/>
                    </a:moveTo>
                    <a:cubicBezTo>
                      <a:pt x="478702" y="67081"/>
                      <a:pt x="468801" y="108267"/>
                      <a:pt x="464741" y="150177"/>
                    </a:cubicBezTo>
                    <a:cubicBezTo>
                      <a:pt x="457232" y="207135"/>
                      <a:pt x="454784" y="264650"/>
                      <a:pt x="450057" y="321942"/>
                    </a:cubicBezTo>
                    <a:cubicBezTo>
                      <a:pt x="448277" y="378008"/>
                      <a:pt x="434315" y="474479"/>
                      <a:pt x="479926" y="514495"/>
                    </a:cubicBezTo>
                    <a:cubicBezTo>
                      <a:pt x="467633" y="521517"/>
                      <a:pt x="456564" y="531716"/>
                      <a:pt x="442881" y="535673"/>
                    </a:cubicBezTo>
                    <a:cubicBezTo>
                      <a:pt x="424971" y="530434"/>
                      <a:pt x="410564" y="517002"/>
                      <a:pt x="402888" y="500004"/>
                    </a:cubicBezTo>
                    <a:cubicBezTo>
                      <a:pt x="398327" y="491700"/>
                      <a:pt x="396714" y="482337"/>
                      <a:pt x="396102" y="472974"/>
                    </a:cubicBezTo>
                    <a:cubicBezTo>
                      <a:pt x="395379" y="445722"/>
                      <a:pt x="396547" y="418358"/>
                      <a:pt x="397660" y="391105"/>
                    </a:cubicBezTo>
                    <a:cubicBezTo>
                      <a:pt x="397827" y="384584"/>
                      <a:pt x="398995" y="377785"/>
                      <a:pt x="396436" y="371543"/>
                    </a:cubicBezTo>
                    <a:cubicBezTo>
                      <a:pt x="393321" y="363573"/>
                      <a:pt x="382197" y="361456"/>
                      <a:pt x="376301" y="367586"/>
                    </a:cubicBezTo>
                    <a:cubicBezTo>
                      <a:pt x="361171" y="398963"/>
                      <a:pt x="349657" y="434018"/>
                      <a:pt x="325183" y="460268"/>
                    </a:cubicBezTo>
                    <a:cubicBezTo>
                      <a:pt x="308163" y="479718"/>
                      <a:pt x="285858" y="493317"/>
                      <a:pt x="265500" y="508977"/>
                    </a:cubicBezTo>
                    <a:cubicBezTo>
                      <a:pt x="237633" y="527647"/>
                      <a:pt x="203369" y="535673"/>
                      <a:pt x="170162" y="535728"/>
                    </a:cubicBezTo>
                    <a:cubicBezTo>
                      <a:pt x="91067" y="538181"/>
                      <a:pt x="65703" y="504017"/>
                      <a:pt x="25710" y="442266"/>
                    </a:cubicBezTo>
                    <a:cubicBezTo>
                      <a:pt x="-18622" y="377562"/>
                      <a:pt x="68" y="240128"/>
                      <a:pt x="38781" y="175089"/>
                    </a:cubicBezTo>
                    <a:cubicBezTo>
                      <a:pt x="60196" y="140257"/>
                      <a:pt x="82000" y="104867"/>
                      <a:pt x="109478" y="74382"/>
                    </a:cubicBezTo>
                    <a:cubicBezTo>
                      <a:pt x="134675" y="49749"/>
                      <a:pt x="165434" y="27567"/>
                      <a:pt x="198085" y="13467"/>
                    </a:cubicBezTo>
                    <a:cubicBezTo>
                      <a:pt x="245142" y="-3364"/>
                      <a:pt x="315894" y="-7098"/>
                      <a:pt x="360393" y="17926"/>
                    </a:cubicBezTo>
                    <a:cubicBezTo>
                      <a:pt x="374076" y="27233"/>
                      <a:pt x="382197" y="41389"/>
                      <a:pt x="391374" y="54876"/>
                    </a:cubicBezTo>
                    <a:cubicBezTo>
                      <a:pt x="391597" y="58777"/>
                      <a:pt x="393933" y="62400"/>
                      <a:pt x="397270" y="64406"/>
                    </a:cubicBezTo>
                    <a:cubicBezTo>
                      <a:pt x="398605" y="67861"/>
                      <a:pt x="402777" y="70648"/>
                      <a:pt x="404557" y="65911"/>
                    </a:cubicBezTo>
                    <a:cubicBezTo>
                      <a:pt x="418908" y="63347"/>
                      <a:pt x="418963" y="38435"/>
                      <a:pt x="424526" y="27233"/>
                    </a:cubicBezTo>
                    <a:cubicBezTo>
                      <a:pt x="428308" y="19542"/>
                      <a:pt x="432146" y="-187"/>
                      <a:pt x="444828" y="5219"/>
                    </a:cubicBezTo>
                    <a:cubicBezTo>
                      <a:pt x="457399" y="9009"/>
                      <a:pt x="475754" y="12353"/>
                      <a:pt x="481595" y="251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84982" y="5601412"/>
                <a:ext cx="134555" cy="230540"/>
              </a:xfrm>
              <a:custGeom>
                <a:avLst/>
                <a:gdLst/>
                <a:ahLst/>
                <a:cxnLst/>
                <a:rect l="l" t="t" r="r" b="b"/>
                <a:pathLst>
                  <a:path w="134555" h="230540" extrusionOk="0">
                    <a:moveTo>
                      <a:pt x="120145" y="215883"/>
                    </a:moveTo>
                    <a:cubicBezTo>
                      <a:pt x="120090" y="215995"/>
                      <a:pt x="120090" y="216106"/>
                      <a:pt x="120034" y="216274"/>
                    </a:cubicBezTo>
                    <a:cubicBezTo>
                      <a:pt x="118310" y="221067"/>
                      <a:pt x="116530" y="225915"/>
                      <a:pt x="114305" y="230541"/>
                    </a:cubicBezTo>
                    <a:cubicBezTo>
                      <a:pt x="82155" y="225414"/>
                      <a:pt x="48169" y="227531"/>
                      <a:pt x="17076" y="217054"/>
                    </a:cubicBezTo>
                    <a:cubicBezTo>
                      <a:pt x="18022" y="203678"/>
                      <a:pt x="17410" y="190971"/>
                      <a:pt x="21248" y="177150"/>
                    </a:cubicBezTo>
                    <a:cubicBezTo>
                      <a:pt x="36878" y="158146"/>
                      <a:pt x="61519" y="148838"/>
                      <a:pt x="77983" y="130335"/>
                    </a:cubicBezTo>
                    <a:cubicBezTo>
                      <a:pt x="96672" y="110216"/>
                      <a:pt x="114027" y="71037"/>
                      <a:pt x="89052" y="49413"/>
                    </a:cubicBezTo>
                    <a:cubicBezTo>
                      <a:pt x="62743" y="29127"/>
                      <a:pt x="36044" y="57494"/>
                      <a:pt x="19245" y="76499"/>
                    </a:cubicBezTo>
                    <a:cubicBezTo>
                      <a:pt x="12237" y="74269"/>
                      <a:pt x="5395" y="70814"/>
                      <a:pt x="0" y="65798"/>
                    </a:cubicBezTo>
                    <a:cubicBezTo>
                      <a:pt x="11903" y="32304"/>
                      <a:pt x="44498" y="9788"/>
                      <a:pt x="77816" y="982"/>
                    </a:cubicBezTo>
                    <a:cubicBezTo>
                      <a:pt x="82266" y="-77"/>
                      <a:pt x="86772" y="-801"/>
                      <a:pt x="90943" y="1651"/>
                    </a:cubicBezTo>
                    <a:cubicBezTo>
                      <a:pt x="97952" y="5274"/>
                      <a:pt x="105683" y="7224"/>
                      <a:pt x="112692" y="10903"/>
                    </a:cubicBezTo>
                    <a:cubicBezTo>
                      <a:pt x="149236" y="29238"/>
                      <a:pt x="131715" y="80790"/>
                      <a:pt x="119089" y="109938"/>
                    </a:cubicBezTo>
                    <a:cubicBezTo>
                      <a:pt x="111524" y="124372"/>
                      <a:pt x="101567" y="137246"/>
                      <a:pt x="90776" y="149340"/>
                    </a:cubicBezTo>
                    <a:cubicBezTo>
                      <a:pt x="75591" y="166171"/>
                      <a:pt x="44610" y="201059"/>
                      <a:pt x="84491" y="208861"/>
                    </a:cubicBezTo>
                    <a:cubicBezTo>
                      <a:pt x="96116" y="211815"/>
                      <a:pt x="108631" y="211927"/>
                      <a:pt x="120145" y="2158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1008798" y="5822256"/>
                <a:ext cx="340300" cy="376732"/>
              </a:xfrm>
              <a:custGeom>
                <a:avLst/>
                <a:gdLst/>
                <a:ahLst/>
                <a:cxnLst/>
                <a:rect l="l" t="t" r="r" b="b"/>
                <a:pathLst>
                  <a:path w="340300" h="376732" extrusionOk="0">
                    <a:moveTo>
                      <a:pt x="340301" y="178676"/>
                    </a:moveTo>
                    <a:cubicBezTo>
                      <a:pt x="339800" y="197178"/>
                      <a:pt x="339466" y="213229"/>
                      <a:pt x="337019" y="232122"/>
                    </a:cubicBezTo>
                    <a:cubicBezTo>
                      <a:pt x="313991" y="233850"/>
                      <a:pt x="291074" y="236413"/>
                      <a:pt x="268046" y="238030"/>
                    </a:cubicBezTo>
                    <a:cubicBezTo>
                      <a:pt x="258757" y="239089"/>
                      <a:pt x="248690" y="239033"/>
                      <a:pt x="240291" y="243547"/>
                    </a:cubicBezTo>
                    <a:cubicBezTo>
                      <a:pt x="228499" y="249956"/>
                      <a:pt x="228054" y="263945"/>
                      <a:pt x="226997" y="275816"/>
                    </a:cubicBezTo>
                    <a:cubicBezTo>
                      <a:pt x="222714" y="308865"/>
                      <a:pt x="226107" y="342972"/>
                      <a:pt x="217986" y="375408"/>
                    </a:cubicBezTo>
                    <a:cubicBezTo>
                      <a:pt x="215260" y="375743"/>
                      <a:pt x="212535" y="375910"/>
                      <a:pt x="209809" y="376133"/>
                    </a:cubicBezTo>
                    <a:cubicBezTo>
                      <a:pt x="191398" y="376857"/>
                      <a:pt x="172486" y="377749"/>
                      <a:pt x="154409" y="373346"/>
                    </a:cubicBezTo>
                    <a:cubicBezTo>
                      <a:pt x="154409" y="352057"/>
                      <a:pt x="154798" y="330767"/>
                      <a:pt x="156133" y="309478"/>
                    </a:cubicBezTo>
                    <a:cubicBezTo>
                      <a:pt x="157413" y="285848"/>
                      <a:pt x="161862" y="261214"/>
                      <a:pt x="155021" y="238085"/>
                    </a:cubicBezTo>
                    <a:cubicBezTo>
                      <a:pt x="152573" y="230450"/>
                      <a:pt x="145565" y="224375"/>
                      <a:pt x="137333" y="224375"/>
                    </a:cubicBezTo>
                    <a:cubicBezTo>
                      <a:pt x="122036" y="224153"/>
                      <a:pt x="106796" y="224153"/>
                      <a:pt x="91500" y="223651"/>
                    </a:cubicBezTo>
                    <a:cubicBezTo>
                      <a:pt x="61296" y="221533"/>
                      <a:pt x="28145" y="225769"/>
                      <a:pt x="0" y="212115"/>
                    </a:cubicBezTo>
                    <a:cubicBezTo>
                      <a:pt x="445" y="196064"/>
                      <a:pt x="-111" y="179400"/>
                      <a:pt x="5006" y="163907"/>
                    </a:cubicBezTo>
                    <a:cubicBezTo>
                      <a:pt x="37434" y="165913"/>
                      <a:pt x="70919" y="168198"/>
                      <a:pt x="103625" y="168923"/>
                    </a:cubicBezTo>
                    <a:cubicBezTo>
                      <a:pt x="129601" y="167752"/>
                      <a:pt x="176213" y="170650"/>
                      <a:pt x="172709" y="132864"/>
                    </a:cubicBezTo>
                    <a:cubicBezTo>
                      <a:pt x="173599" y="88558"/>
                      <a:pt x="180329" y="44307"/>
                      <a:pt x="178605" y="0"/>
                    </a:cubicBezTo>
                    <a:cubicBezTo>
                      <a:pt x="201077" y="390"/>
                      <a:pt x="224383" y="-1505"/>
                      <a:pt x="246187" y="4793"/>
                    </a:cubicBezTo>
                    <a:cubicBezTo>
                      <a:pt x="244629" y="54227"/>
                      <a:pt x="231002" y="106615"/>
                      <a:pt x="243183" y="155213"/>
                    </a:cubicBezTo>
                    <a:cubicBezTo>
                      <a:pt x="248857" y="168365"/>
                      <a:pt x="265377" y="167474"/>
                      <a:pt x="277224" y="170372"/>
                    </a:cubicBezTo>
                    <a:cubicBezTo>
                      <a:pt x="298138" y="174106"/>
                      <a:pt x="319219" y="175945"/>
                      <a:pt x="340301" y="1786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1499336" y="5333029"/>
                <a:ext cx="391865" cy="984457"/>
              </a:xfrm>
              <a:custGeom>
                <a:avLst/>
                <a:gdLst/>
                <a:ahLst/>
                <a:cxnLst/>
                <a:rect l="l" t="t" r="r" b="b"/>
                <a:pathLst>
                  <a:path w="391865" h="984457" extrusionOk="0">
                    <a:moveTo>
                      <a:pt x="302365" y="829356"/>
                    </a:moveTo>
                    <a:cubicBezTo>
                      <a:pt x="335405" y="795472"/>
                      <a:pt x="346474" y="740743"/>
                      <a:pt x="329509" y="696548"/>
                    </a:cubicBezTo>
                    <a:cubicBezTo>
                      <a:pt x="318663" y="673475"/>
                      <a:pt x="306927" y="649566"/>
                      <a:pt x="287013" y="632958"/>
                    </a:cubicBezTo>
                    <a:cubicBezTo>
                      <a:pt x="265098" y="612951"/>
                      <a:pt x="239178" y="596008"/>
                      <a:pt x="210310" y="587927"/>
                    </a:cubicBezTo>
                    <a:cubicBezTo>
                      <a:pt x="189062" y="582800"/>
                      <a:pt x="119477" y="564074"/>
                      <a:pt x="125485" y="603866"/>
                    </a:cubicBezTo>
                    <a:cubicBezTo>
                      <a:pt x="114805" y="672806"/>
                      <a:pt x="103681" y="741746"/>
                      <a:pt x="96895" y="811188"/>
                    </a:cubicBezTo>
                    <a:cubicBezTo>
                      <a:pt x="96172" y="831474"/>
                      <a:pt x="89163" y="854269"/>
                      <a:pt x="99676" y="872939"/>
                    </a:cubicBezTo>
                    <a:cubicBezTo>
                      <a:pt x="116085" y="895231"/>
                      <a:pt x="147623" y="895510"/>
                      <a:pt x="172764" y="897683"/>
                    </a:cubicBezTo>
                    <a:cubicBezTo>
                      <a:pt x="224605" y="898352"/>
                      <a:pt x="267657" y="864635"/>
                      <a:pt x="302365" y="829356"/>
                    </a:cubicBezTo>
                    <a:close/>
                    <a:moveTo>
                      <a:pt x="385132" y="649120"/>
                    </a:moveTo>
                    <a:cubicBezTo>
                      <a:pt x="398204" y="692089"/>
                      <a:pt x="390138" y="738403"/>
                      <a:pt x="378791" y="780926"/>
                    </a:cubicBezTo>
                    <a:cubicBezTo>
                      <a:pt x="371894" y="816148"/>
                      <a:pt x="355374" y="848472"/>
                      <a:pt x="335739" y="878233"/>
                    </a:cubicBezTo>
                    <a:cubicBezTo>
                      <a:pt x="283454" y="951074"/>
                      <a:pt x="186336" y="981281"/>
                      <a:pt x="100065" y="984458"/>
                    </a:cubicBezTo>
                    <a:cubicBezTo>
                      <a:pt x="68304" y="983231"/>
                      <a:pt x="35543" y="979665"/>
                      <a:pt x="7898" y="961886"/>
                    </a:cubicBezTo>
                    <a:cubicBezTo>
                      <a:pt x="3559" y="959434"/>
                      <a:pt x="389" y="955533"/>
                      <a:pt x="778" y="950350"/>
                    </a:cubicBezTo>
                    <a:cubicBezTo>
                      <a:pt x="-501" y="926385"/>
                      <a:pt x="-112" y="902421"/>
                      <a:pt x="1279" y="878456"/>
                    </a:cubicBezTo>
                    <a:cubicBezTo>
                      <a:pt x="7509" y="800153"/>
                      <a:pt x="15407" y="721962"/>
                      <a:pt x="22360" y="643714"/>
                    </a:cubicBezTo>
                    <a:cubicBezTo>
                      <a:pt x="28590" y="556272"/>
                      <a:pt x="43107" y="469553"/>
                      <a:pt x="45499" y="381943"/>
                    </a:cubicBezTo>
                    <a:cubicBezTo>
                      <a:pt x="50283" y="258553"/>
                      <a:pt x="63465" y="135665"/>
                      <a:pt x="71976" y="12665"/>
                    </a:cubicBezTo>
                    <a:cubicBezTo>
                      <a:pt x="72866" y="11216"/>
                      <a:pt x="73311" y="9544"/>
                      <a:pt x="74145" y="8040"/>
                    </a:cubicBezTo>
                    <a:cubicBezTo>
                      <a:pt x="90275" y="70"/>
                      <a:pt x="108353" y="-2271"/>
                      <a:pt x="125874" y="2355"/>
                    </a:cubicBezTo>
                    <a:cubicBezTo>
                      <a:pt x="133383" y="4640"/>
                      <a:pt x="148568" y="6814"/>
                      <a:pt x="151405" y="16232"/>
                    </a:cubicBezTo>
                    <a:cubicBezTo>
                      <a:pt x="148679" y="58254"/>
                      <a:pt x="142450" y="100053"/>
                      <a:pt x="141004" y="142297"/>
                    </a:cubicBezTo>
                    <a:cubicBezTo>
                      <a:pt x="135108" y="221436"/>
                      <a:pt x="132827" y="301021"/>
                      <a:pt x="114638" y="378599"/>
                    </a:cubicBezTo>
                    <a:cubicBezTo>
                      <a:pt x="108798" y="414992"/>
                      <a:pt x="96005" y="456958"/>
                      <a:pt x="114305" y="491400"/>
                    </a:cubicBezTo>
                    <a:cubicBezTo>
                      <a:pt x="125262" y="505890"/>
                      <a:pt x="146232" y="504553"/>
                      <a:pt x="161973" y="510683"/>
                    </a:cubicBezTo>
                    <a:cubicBezTo>
                      <a:pt x="216261" y="526901"/>
                      <a:pt x="274610" y="534090"/>
                      <a:pt x="324670" y="562012"/>
                    </a:cubicBezTo>
                    <a:cubicBezTo>
                      <a:pt x="353928" y="583190"/>
                      <a:pt x="377345" y="613508"/>
                      <a:pt x="385132" y="6491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1861607" y="5587904"/>
                <a:ext cx="127685" cy="219080"/>
              </a:xfrm>
              <a:custGeom>
                <a:avLst/>
                <a:gdLst/>
                <a:ahLst/>
                <a:cxnLst/>
                <a:rect l="l" t="t" r="r" b="b"/>
                <a:pathLst>
                  <a:path w="127685" h="219080" extrusionOk="0">
                    <a:moveTo>
                      <a:pt x="92501" y="6799"/>
                    </a:moveTo>
                    <a:cubicBezTo>
                      <a:pt x="127710" y="5685"/>
                      <a:pt x="133606" y="36337"/>
                      <a:pt x="122815" y="64036"/>
                    </a:cubicBezTo>
                    <a:cubicBezTo>
                      <a:pt x="115807" y="83430"/>
                      <a:pt x="106017" y="101654"/>
                      <a:pt x="95282" y="119266"/>
                    </a:cubicBezTo>
                    <a:cubicBezTo>
                      <a:pt x="84992" y="138047"/>
                      <a:pt x="60796" y="169870"/>
                      <a:pt x="81043" y="188930"/>
                    </a:cubicBezTo>
                    <a:cubicBezTo>
                      <a:pt x="94503" y="196733"/>
                      <a:pt x="111190" y="196064"/>
                      <a:pt x="125708" y="201135"/>
                    </a:cubicBezTo>
                    <a:cubicBezTo>
                      <a:pt x="124595" y="207322"/>
                      <a:pt x="122704" y="213396"/>
                      <a:pt x="119979" y="219081"/>
                    </a:cubicBezTo>
                    <a:cubicBezTo>
                      <a:pt x="105795" y="217409"/>
                      <a:pt x="91722" y="215458"/>
                      <a:pt x="77538" y="213675"/>
                    </a:cubicBezTo>
                    <a:cubicBezTo>
                      <a:pt x="70641" y="212783"/>
                      <a:pt x="63688" y="211947"/>
                      <a:pt x="56735" y="211279"/>
                    </a:cubicBezTo>
                    <a:cubicBezTo>
                      <a:pt x="42997" y="209216"/>
                      <a:pt x="29647" y="211279"/>
                      <a:pt x="16019" y="206541"/>
                    </a:cubicBezTo>
                    <a:cubicBezTo>
                      <a:pt x="24363" y="168811"/>
                      <a:pt x="61853" y="148023"/>
                      <a:pt x="78428" y="114417"/>
                    </a:cubicBezTo>
                    <a:cubicBezTo>
                      <a:pt x="90554" y="91679"/>
                      <a:pt x="103514" y="52443"/>
                      <a:pt x="74034" y="37675"/>
                    </a:cubicBezTo>
                    <a:cubicBezTo>
                      <a:pt x="37545" y="24633"/>
                      <a:pt x="35376" y="97363"/>
                      <a:pt x="0" y="80532"/>
                    </a:cubicBezTo>
                    <a:cubicBezTo>
                      <a:pt x="14740" y="39792"/>
                      <a:pt x="28034" y="2341"/>
                      <a:pt x="78206" y="0"/>
                    </a:cubicBezTo>
                    <a:cubicBezTo>
                      <a:pt x="80876" y="5517"/>
                      <a:pt x="86939" y="6744"/>
                      <a:pt x="92501" y="67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2103845" y="5892261"/>
                <a:ext cx="284844" cy="69937"/>
              </a:xfrm>
              <a:custGeom>
                <a:avLst/>
                <a:gdLst/>
                <a:ahLst/>
                <a:cxnLst/>
                <a:rect l="l" t="t" r="r" b="b"/>
                <a:pathLst>
                  <a:path w="284844" h="69937" extrusionOk="0">
                    <a:moveTo>
                      <a:pt x="284845" y="15320"/>
                    </a:moveTo>
                    <a:cubicBezTo>
                      <a:pt x="283120" y="33600"/>
                      <a:pt x="282453" y="52215"/>
                      <a:pt x="277447" y="69937"/>
                    </a:cubicBezTo>
                    <a:cubicBezTo>
                      <a:pt x="263763" y="69268"/>
                      <a:pt x="250025" y="68823"/>
                      <a:pt x="236286" y="68711"/>
                    </a:cubicBezTo>
                    <a:cubicBezTo>
                      <a:pt x="209476" y="69380"/>
                      <a:pt x="182832" y="65702"/>
                      <a:pt x="156078" y="65980"/>
                    </a:cubicBezTo>
                    <a:cubicBezTo>
                      <a:pt x="124095" y="67485"/>
                      <a:pt x="91778" y="69547"/>
                      <a:pt x="59461" y="69046"/>
                    </a:cubicBezTo>
                    <a:cubicBezTo>
                      <a:pt x="40160" y="68210"/>
                      <a:pt x="19746" y="71052"/>
                      <a:pt x="1112" y="65869"/>
                    </a:cubicBezTo>
                    <a:cubicBezTo>
                      <a:pt x="1224" y="44468"/>
                      <a:pt x="4450" y="22175"/>
                      <a:pt x="0" y="1164"/>
                    </a:cubicBezTo>
                    <a:cubicBezTo>
                      <a:pt x="46278" y="-2570"/>
                      <a:pt x="92556" y="3561"/>
                      <a:pt x="139335" y="7128"/>
                    </a:cubicBezTo>
                    <a:cubicBezTo>
                      <a:pt x="186837" y="9691"/>
                      <a:pt x="236620" y="11085"/>
                      <a:pt x="284845" y="153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089907" y="6070094"/>
                <a:ext cx="323646" cy="68566"/>
              </a:xfrm>
              <a:custGeom>
                <a:avLst/>
                <a:gdLst/>
                <a:ahLst/>
                <a:cxnLst/>
                <a:rect l="l" t="t" r="r" b="b"/>
                <a:pathLst>
                  <a:path w="323646" h="68566" extrusionOk="0">
                    <a:moveTo>
                      <a:pt x="323646" y="14825"/>
                    </a:moveTo>
                    <a:cubicBezTo>
                      <a:pt x="323201" y="32380"/>
                      <a:pt x="325370" y="51273"/>
                      <a:pt x="317917" y="67602"/>
                    </a:cubicBezTo>
                    <a:cubicBezTo>
                      <a:pt x="238877" y="67881"/>
                      <a:pt x="159837" y="68606"/>
                      <a:pt x="80741" y="68550"/>
                    </a:cubicBezTo>
                    <a:cubicBezTo>
                      <a:pt x="54320" y="67547"/>
                      <a:pt x="26676" y="71058"/>
                      <a:pt x="1034" y="64036"/>
                    </a:cubicBezTo>
                    <a:cubicBezTo>
                      <a:pt x="-858" y="43415"/>
                      <a:pt x="32" y="22070"/>
                      <a:pt x="2202" y="1393"/>
                    </a:cubicBezTo>
                    <a:cubicBezTo>
                      <a:pt x="3092" y="1115"/>
                      <a:pt x="3926" y="780"/>
                      <a:pt x="4760" y="279"/>
                    </a:cubicBezTo>
                    <a:cubicBezTo>
                      <a:pt x="4927" y="223"/>
                      <a:pt x="5094" y="111"/>
                      <a:pt x="5205" y="0"/>
                    </a:cubicBezTo>
                    <a:cubicBezTo>
                      <a:pt x="22949" y="6019"/>
                      <a:pt x="43140" y="2954"/>
                      <a:pt x="61718" y="5294"/>
                    </a:cubicBezTo>
                    <a:cubicBezTo>
                      <a:pt x="98707" y="9642"/>
                      <a:pt x="138422" y="8471"/>
                      <a:pt x="175967" y="8583"/>
                    </a:cubicBezTo>
                    <a:cubicBezTo>
                      <a:pt x="196937" y="8583"/>
                      <a:pt x="217907" y="8583"/>
                      <a:pt x="238821" y="8638"/>
                    </a:cubicBezTo>
                    <a:cubicBezTo>
                      <a:pt x="266966" y="9920"/>
                      <a:pt x="296558" y="6409"/>
                      <a:pt x="323646" y="148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2565161" y="5787958"/>
                <a:ext cx="317181" cy="457634"/>
              </a:xfrm>
              <a:custGeom>
                <a:avLst/>
                <a:gdLst/>
                <a:ahLst/>
                <a:cxnLst/>
                <a:rect l="l" t="t" r="r" b="b"/>
                <a:pathLst>
                  <a:path w="317181" h="457634" extrusionOk="0">
                    <a:moveTo>
                      <a:pt x="284642" y="38533"/>
                    </a:moveTo>
                    <a:cubicBezTo>
                      <a:pt x="299104" y="44886"/>
                      <a:pt x="307837" y="60714"/>
                      <a:pt x="306001" y="76319"/>
                    </a:cubicBezTo>
                    <a:cubicBezTo>
                      <a:pt x="305779" y="79440"/>
                      <a:pt x="302886" y="80610"/>
                      <a:pt x="300439" y="81948"/>
                    </a:cubicBezTo>
                    <a:cubicBezTo>
                      <a:pt x="286756" y="88301"/>
                      <a:pt x="274797" y="93819"/>
                      <a:pt x="259556" y="97274"/>
                    </a:cubicBezTo>
                    <a:cubicBezTo>
                      <a:pt x="243592" y="102569"/>
                      <a:pt x="231189" y="90921"/>
                      <a:pt x="217728" y="84456"/>
                    </a:cubicBezTo>
                    <a:cubicBezTo>
                      <a:pt x="195479" y="73700"/>
                      <a:pt x="168780" y="69687"/>
                      <a:pt x="145474" y="79384"/>
                    </a:cubicBezTo>
                    <a:cubicBezTo>
                      <a:pt x="94412" y="104575"/>
                      <a:pt x="71940" y="213865"/>
                      <a:pt x="80506" y="266197"/>
                    </a:cubicBezTo>
                    <a:cubicBezTo>
                      <a:pt x="91019" y="306825"/>
                      <a:pt x="113546" y="369746"/>
                      <a:pt x="158434" y="381115"/>
                    </a:cubicBezTo>
                    <a:cubicBezTo>
                      <a:pt x="184688" y="385852"/>
                      <a:pt x="216727" y="383233"/>
                      <a:pt x="236028" y="362835"/>
                    </a:cubicBezTo>
                    <a:cubicBezTo>
                      <a:pt x="254495" y="342047"/>
                      <a:pt x="251658" y="308441"/>
                      <a:pt x="272183" y="289548"/>
                    </a:cubicBezTo>
                    <a:cubicBezTo>
                      <a:pt x="287201" y="291443"/>
                      <a:pt x="304055" y="294453"/>
                      <a:pt x="317181" y="302757"/>
                    </a:cubicBezTo>
                    <a:cubicBezTo>
                      <a:pt x="315513" y="337477"/>
                      <a:pt x="304110" y="372644"/>
                      <a:pt x="285866" y="402182"/>
                    </a:cubicBezTo>
                    <a:cubicBezTo>
                      <a:pt x="264284" y="431608"/>
                      <a:pt x="230688" y="455851"/>
                      <a:pt x="193421" y="457635"/>
                    </a:cubicBezTo>
                    <a:cubicBezTo>
                      <a:pt x="134739" y="457635"/>
                      <a:pt x="75389" y="430048"/>
                      <a:pt x="43461" y="379666"/>
                    </a:cubicBezTo>
                    <a:cubicBezTo>
                      <a:pt x="34172" y="366736"/>
                      <a:pt x="24272" y="354141"/>
                      <a:pt x="16651" y="340097"/>
                    </a:cubicBezTo>
                    <a:cubicBezTo>
                      <a:pt x="6528" y="318027"/>
                      <a:pt x="1967" y="293728"/>
                      <a:pt x="242" y="269596"/>
                    </a:cubicBezTo>
                    <a:cubicBezTo>
                      <a:pt x="-6043" y="131661"/>
                      <a:pt x="110598" y="-65239"/>
                      <a:pt x="267177" y="21200"/>
                    </a:cubicBezTo>
                    <a:cubicBezTo>
                      <a:pt x="265230" y="31957"/>
                      <a:pt x="277300" y="34688"/>
                      <a:pt x="284642" y="385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2904313" y="5575811"/>
                <a:ext cx="156911" cy="211402"/>
              </a:xfrm>
              <a:custGeom>
                <a:avLst/>
                <a:gdLst/>
                <a:ahLst/>
                <a:cxnLst/>
                <a:rect l="l" t="t" r="r" b="b"/>
                <a:pathLst>
                  <a:path w="156911" h="211402" extrusionOk="0">
                    <a:moveTo>
                      <a:pt x="156912" y="193444"/>
                    </a:moveTo>
                    <a:cubicBezTo>
                      <a:pt x="155188" y="199408"/>
                      <a:pt x="153686" y="205873"/>
                      <a:pt x="149903" y="210888"/>
                    </a:cubicBezTo>
                    <a:lnTo>
                      <a:pt x="149903" y="210888"/>
                    </a:lnTo>
                    <a:cubicBezTo>
                      <a:pt x="122037" y="211836"/>
                      <a:pt x="94003" y="211279"/>
                      <a:pt x="66024" y="210777"/>
                    </a:cubicBezTo>
                    <a:cubicBezTo>
                      <a:pt x="59461" y="210331"/>
                      <a:pt x="52786" y="210164"/>
                      <a:pt x="46334" y="208715"/>
                    </a:cubicBezTo>
                    <a:cubicBezTo>
                      <a:pt x="42885" y="194893"/>
                      <a:pt x="47836" y="182354"/>
                      <a:pt x="56012" y="171430"/>
                    </a:cubicBezTo>
                    <a:cubicBezTo>
                      <a:pt x="70363" y="145515"/>
                      <a:pt x="92556" y="123613"/>
                      <a:pt x="100177" y="94298"/>
                    </a:cubicBezTo>
                    <a:cubicBezTo>
                      <a:pt x="107630" y="72507"/>
                      <a:pt x="109021" y="24689"/>
                      <a:pt x="74535" y="32269"/>
                    </a:cubicBezTo>
                    <a:cubicBezTo>
                      <a:pt x="49449" y="38511"/>
                      <a:pt x="41606" y="65317"/>
                      <a:pt x="25086" y="81647"/>
                    </a:cubicBezTo>
                    <a:cubicBezTo>
                      <a:pt x="23584" y="82929"/>
                      <a:pt x="21749" y="82706"/>
                      <a:pt x="20024" y="81981"/>
                    </a:cubicBezTo>
                    <a:cubicBezTo>
                      <a:pt x="12793" y="78805"/>
                      <a:pt x="5340" y="74959"/>
                      <a:pt x="0" y="69051"/>
                    </a:cubicBezTo>
                    <a:cubicBezTo>
                      <a:pt x="6007" y="42189"/>
                      <a:pt x="16575" y="11871"/>
                      <a:pt x="43664" y="0"/>
                    </a:cubicBezTo>
                    <a:cubicBezTo>
                      <a:pt x="45666" y="1839"/>
                      <a:pt x="48281" y="2954"/>
                      <a:pt x="51006" y="2787"/>
                    </a:cubicBezTo>
                    <a:cubicBezTo>
                      <a:pt x="63688" y="1839"/>
                      <a:pt x="76426" y="2006"/>
                      <a:pt x="88941" y="4124"/>
                    </a:cubicBezTo>
                    <a:cubicBezTo>
                      <a:pt x="170985" y="24132"/>
                      <a:pt x="128377" y="79529"/>
                      <a:pt x="106518" y="131861"/>
                    </a:cubicBezTo>
                    <a:cubicBezTo>
                      <a:pt x="84769" y="185085"/>
                      <a:pt x="117364" y="181629"/>
                      <a:pt x="156912" y="19344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4" name="Google Shape;174;p3"/>
          <p:cNvGrpSpPr/>
          <p:nvPr/>
        </p:nvGrpSpPr>
        <p:grpSpPr>
          <a:xfrm>
            <a:off x="1172789" y="3220052"/>
            <a:ext cx="2333582" cy="2785543"/>
            <a:chOff x="1446864" y="2653952"/>
            <a:chExt cx="2333582" cy="2785543"/>
          </a:xfrm>
        </p:grpSpPr>
        <p:sp>
          <p:nvSpPr>
            <p:cNvPr id="175" name="Google Shape;175;p3"/>
            <p:cNvSpPr/>
            <p:nvPr/>
          </p:nvSpPr>
          <p:spPr>
            <a:xfrm rot="1171157">
              <a:off x="1789745" y="2863063"/>
              <a:ext cx="1647819" cy="2367320"/>
            </a:xfrm>
            <a:custGeom>
              <a:avLst/>
              <a:gdLst/>
              <a:ahLst/>
              <a:cxnLst/>
              <a:rect l="l" t="t" r="r" b="b"/>
              <a:pathLst>
                <a:path w="3287021" h="4730089" extrusionOk="0">
                  <a:moveTo>
                    <a:pt x="3274964" y="1789736"/>
                  </a:moveTo>
                  <a:cubicBezTo>
                    <a:pt x="3277805" y="1242002"/>
                    <a:pt x="3261331" y="694363"/>
                    <a:pt x="3220432" y="148049"/>
                  </a:cubicBezTo>
                  <a:cubicBezTo>
                    <a:pt x="3215414" y="105668"/>
                    <a:pt x="3226680" y="24407"/>
                    <a:pt x="3162113" y="31313"/>
                  </a:cubicBezTo>
                  <a:cubicBezTo>
                    <a:pt x="3042350" y="32542"/>
                    <a:pt x="2922776" y="28853"/>
                    <a:pt x="2803108" y="26299"/>
                  </a:cubicBezTo>
                  <a:cubicBezTo>
                    <a:pt x="2614043" y="25353"/>
                    <a:pt x="2425263" y="21474"/>
                    <a:pt x="2236482" y="12298"/>
                  </a:cubicBezTo>
                  <a:cubicBezTo>
                    <a:pt x="2074211" y="14568"/>
                    <a:pt x="1912128" y="23934"/>
                    <a:pt x="1750046" y="10879"/>
                  </a:cubicBezTo>
                  <a:cubicBezTo>
                    <a:pt x="1649786" y="6244"/>
                    <a:pt x="1549337" y="9649"/>
                    <a:pt x="1448982" y="8136"/>
                  </a:cubicBezTo>
                  <a:cubicBezTo>
                    <a:pt x="1358094" y="8419"/>
                    <a:pt x="1267397" y="-1041"/>
                    <a:pt x="1176509" y="95"/>
                  </a:cubicBezTo>
                  <a:cubicBezTo>
                    <a:pt x="1040936" y="1135"/>
                    <a:pt x="905930" y="15325"/>
                    <a:pt x="770357" y="15609"/>
                  </a:cubicBezTo>
                  <a:cubicBezTo>
                    <a:pt x="644061" y="14568"/>
                    <a:pt x="520227" y="38408"/>
                    <a:pt x="396109" y="58368"/>
                  </a:cubicBezTo>
                  <a:cubicBezTo>
                    <a:pt x="361174" y="63477"/>
                    <a:pt x="325766" y="64233"/>
                    <a:pt x="290642" y="67734"/>
                  </a:cubicBezTo>
                  <a:cubicBezTo>
                    <a:pt x="286192" y="68301"/>
                    <a:pt x="279660" y="68774"/>
                    <a:pt x="273222" y="69909"/>
                  </a:cubicBezTo>
                  <a:cubicBezTo>
                    <a:pt x="251920" y="67071"/>
                    <a:pt x="228252" y="67261"/>
                    <a:pt x="219258" y="66031"/>
                  </a:cubicBezTo>
                  <a:cubicBezTo>
                    <a:pt x="195116" y="64990"/>
                    <a:pt x="170974" y="65369"/>
                    <a:pt x="146832" y="65179"/>
                  </a:cubicBezTo>
                  <a:cubicBezTo>
                    <a:pt x="135376" y="65085"/>
                    <a:pt x="125814" y="74829"/>
                    <a:pt x="125814" y="86181"/>
                  </a:cubicBezTo>
                  <a:cubicBezTo>
                    <a:pt x="126098" y="93938"/>
                    <a:pt x="129033" y="98857"/>
                    <a:pt x="133293" y="102073"/>
                  </a:cubicBezTo>
                  <a:cubicBezTo>
                    <a:pt x="110572" y="174821"/>
                    <a:pt x="118430" y="253433"/>
                    <a:pt x="109246" y="328735"/>
                  </a:cubicBezTo>
                  <a:cubicBezTo>
                    <a:pt x="103755" y="392495"/>
                    <a:pt x="194453" y="377548"/>
                    <a:pt x="235542" y="378494"/>
                  </a:cubicBezTo>
                  <a:cubicBezTo>
                    <a:pt x="271139" y="371494"/>
                    <a:pt x="262997" y="326275"/>
                    <a:pt x="275305" y="300922"/>
                  </a:cubicBezTo>
                  <a:cubicBezTo>
                    <a:pt x="289127" y="272069"/>
                    <a:pt x="324157" y="262893"/>
                    <a:pt x="353885" y="262799"/>
                  </a:cubicBezTo>
                  <a:cubicBezTo>
                    <a:pt x="385979" y="269704"/>
                    <a:pt x="411068" y="299220"/>
                    <a:pt x="422997" y="328640"/>
                  </a:cubicBezTo>
                  <a:cubicBezTo>
                    <a:pt x="452535" y="401198"/>
                    <a:pt x="377174" y="485581"/>
                    <a:pt x="302192" y="472621"/>
                  </a:cubicBezTo>
                  <a:cubicBezTo>
                    <a:pt x="287518" y="470351"/>
                    <a:pt x="276914" y="460702"/>
                    <a:pt x="268962" y="448782"/>
                  </a:cubicBezTo>
                  <a:cubicBezTo>
                    <a:pt x="255329" y="434592"/>
                    <a:pt x="234027" y="435254"/>
                    <a:pt x="215755" y="434592"/>
                  </a:cubicBezTo>
                  <a:cubicBezTo>
                    <a:pt x="194453" y="437808"/>
                    <a:pt x="151660" y="425510"/>
                    <a:pt x="144654" y="451620"/>
                  </a:cubicBezTo>
                  <a:cubicBezTo>
                    <a:pt x="138122" y="455593"/>
                    <a:pt x="133293" y="462688"/>
                    <a:pt x="130548" y="469783"/>
                  </a:cubicBezTo>
                  <a:cubicBezTo>
                    <a:pt x="121933" y="490122"/>
                    <a:pt x="120702" y="512542"/>
                    <a:pt x="119755" y="534300"/>
                  </a:cubicBezTo>
                  <a:cubicBezTo>
                    <a:pt x="118808" y="585100"/>
                    <a:pt x="118903" y="635901"/>
                    <a:pt x="118524" y="686795"/>
                  </a:cubicBezTo>
                  <a:cubicBezTo>
                    <a:pt x="118430" y="711581"/>
                    <a:pt x="118335" y="736366"/>
                    <a:pt x="118240" y="761151"/>
                  </a:cubicBezTo>
                  <a:cubicBezTo>
                    <a:pt x="116915" y="780355"/>
                    <a:pt x="118051" y="803532"/>
                    <a:pt x="139163" y="811383"/>
                  </a:cubicBezTo>
                  <a:cubicBezTo>
                    <a:pt x="156015" y="817722"/>
                    <a:pt x="174855" y="814884"/>
                    <a:pt x="192560" y="814127"/>
                  </a:cubicBezTo>
                  <a:cubicBezTo>
                    <a:pt x="216891" y="810059"/>
                    <a:pt x="250784" y="821789"/>
                    <a:pt x="267636" y="798234"/>
                  </a:cubicBezTo>
                  <a:cubicBezTo>
                    <a:pt x="281743" y="765029"/>
                    <a:pt x="315163" y="751312"/>
                    <a:pt x="348772" y="745069"/>
                  </a:cubicBezTo>
                  <a:cubicBezTo>
                    <a:pt x="396299" y="732203"/>
                    <a:pt x="448180" y="753488"/>
                    <a:pt x="469576" y="798612"/>
                  </a:cubicBezTo>
                  <a:cubicBezTo>
                    <a:pt x="511328" y="886023"/>
                    <a:pt x="411162" y="973244"/>
                    <a:pt x="327092" y="938431"/>
                  </a:cubicBezTo>
                  <a:cubicBezTo>
                    <a:pt x="308820" y="929255"/>
                    <a:pt x="292157" y="916295"/>
                    <a:pt x="283542" y="897185"/>
                  </a:cubicBezTo>
                  <a:cubicBezTo>
                    <a:pt x="276820" y="885360"/>
                    <a:pt x="276157" y="869752"/>
                    <a:pt x="264796" y="861048"/>
                  </a:cubicBezTo>
                  <a:cubicBezTo>
                    <a:pt x="250690" y="850642"/>
                    <a:pt x="231944" y="852724"/>
                    <a:pt x="215376" y="852061"/>
                  </a:cubicBezTo>
                  <a:cubicBezTo>
                    <a:pt x="198524" y="852251"/>
                    <a:pt x="181577" y="851305"/>
                    <a:pt x="164725" y="852534"/>
                  </a:cubicBezTo>
                  <a:cubicBezTo>
                    <a:pt x="154311" y="853670"/>
                    <a:pt x="146359" y="863319"/>
                    <a:pt x="146359" y="873630"/>
                  </a:cubicBezTo>
                  <a:cubicBezTo>
                    <a:pt x="146359" y="877130"/>
                    <a:pt x="147211" y="879968"/>
                    <a:pt x="148347" y="882523"/>
                  </a:cubicBezTo>
                  <a:cubicBezTo>
                    <a:pt x="147305" y="882901"/>
                    <a:pt x="146359" y="883563"/>
                    <a:pt x="145412" y="884225"/>
                  </a:cubicBezTo>
                  <a:cubicBezTo>
                    <a:pt x="144086" y="884793"/>
                    <a:pt x="142761" y="885550"/>
                    <a:pt x="141151" y="887063"/>
                  </a:cubicBezTo>
                  <a:cubicBezTo>
                    <a:pt x="129128" y="921971"/>
                    <a:pt x="132536" y="960946"/>
                    <a:pt x="129601" y="997556"/>
                  </a:cubicBezTo>
                  <a:cubicBezTo>
                    <a:pt x="123826" y="1080899"/>
                    <a:pt x="130737" y="1162917"/>
                    <a:pt x="132347" y="1246732"/>
                  </a:cubicBezTo>
                  <a:cubicBezTo>
                    <a:pt x="134335" y="1255908"/>
                    <a:pt x="143802" y="1262341"/>
                    <a:pt x="152891" y="1262436"/>
                  </a:cubicBezTo>
                  <a:cubicBezTo>
                    <a:pt x="160181" y="1262530"/>
                    <a:pt x="165767" y="1259125"/>
                    <a:pt x="169554" y="1254016"/>
                  </a:cubicBezTo>
                  <a:cubicBezTo>
                    <a:pt x="179589" y="1254679"/>
                    <a:pt x="189719" y="1255057"/>
                    <a:pt x="199755" y="1256003"/>
                  </a:cubicBezTo>
                  <a:cubicBezTo>
                    <a:pt x="222477" y="1257233"/>
                    <a:pt x="244820" y="1258746"/>
                    <a:pt x="267636" y="1259976"/>
                  </a:cubicBezTo>
                  <a:cubicBezTo>
                    <a:pt x="286003" y="1262530"/>
                    <a:pt x="306642" y="1260544"/>
                    <a:pt x="316109" y="1242191"/>
                  </a:cubicBezTo>
                  <a:cubicBezTo>
                    <a:pt x="360606" y="1151375"/>
                    <a:pt x="475352" y="1220812"/>
                    <a:pt x="473647" y="1302830"/>
                  </a:cubicBezTo>
                  <a:cubicBezTo>
                    <a:pt x="481127" y="1374347"/>
                    <a:pt x="386547" y="1428553"/>
                    <a:pt x="339873" y="1363185"/>
                  </a:cubicBezTo>
                  <a:cubicBezTo>
                    <a:pt x="328796" y="1351360"/>
                    <a:pt x="329080" y="1333859"/>
                    <a:pt x="320086" y="1321088"/>
                  </a:cubicBezTo>
                  <a:cubicBezTo>
                    <a:pt x="294713" y="1292424"/>
                    <a:pt x="250500" y="1302451"/>
                    <a:pt x="216323" y="1301316"/>
                  </a:cubicBezTo>
                  <a:cubicBezTo>
                    <a:pt x="196631" y="1303114"/>
                    <a:pt x="162358" y="1294978"/>
                    <a:pt x="161033" y="1323642"/>
                  </a:cubicBezTo>
                  <a:cubicBezTo>
                    <a:pt x="161033" y="1326101"/>
                    <a:pt x="161506" y="1328372"/>
                    <a:pt x="162264" y="1330548"/>
                  </a:cubicBezTo>
                  <a:cubicBezTo>
                    <a:pt x="150335" y="1333953"/>
                    <a:pt x="147873" y="1352306"/>
                    <a:pt x="151850" y="1366306"/>
                  </a:cubicBezTo>
                  <a:cubicBezTo>
                    <a:pt x="142382" y="1423918"/>
                    <a:pt x="150051" y="1484367"/>
                    <a:pt x="145601" y="1542641"/>
                  </a:cubicBezTo>
                  <a:cubicBezTo>
                    <a:pt x="144465" y="1580102"/>
                    <a:pt x="143140" y="1617658"/>
                    <a:pt x="142572" y="1655120"/>
                  </a:cubicBezTo>
                  <a:cubicBezTo>
                    <a:pt x="143518" y="1669405"/>
                    <a:pt x="138501" y="1685297"/>
                    <a:pt x="146169" y="1698258"/>
                  </a:cubicBezTo>
                  <a:cubicBezTo>
                    <a:pt x="152228" y="1708853"/>
                    <a:pt x="166998" y="1710839"/>
                    <a:pt x="175897" y="1703177"/>
                  </a:cubicBezTo>
                  <a:cubicBezTo>
                    <a:pt x="191897" y="1713204"/>
                    <a:pt x="214429" y="1713204"/>
                    <a:pt x="232417" y="1716326"/>
                  </a:cubicBezTo>
                  <a:cubicBezTo>
                    <a:pt x="301719" y="1724556"/>
                    <a:pt x="315731" y="1720867"/>
                    <a:pt x="333435" y="1650674"/>
                  </a:cubicBezTo>
                  <a:cubicBezTo>
                    <a:pt x="346879" y="1618794"/>
                    <a:pt x="384180" y="1600441"/>
                    <a:pt x="417884" y="1605739"/>
                  </a:cubicBezTo>
                  <a:cubicBezTo>
                    <a:pt x="445056" y="1613118"/>
                    <a:pt x="462760" y="1638565"/>
                    <a:pt x="479044" y="1659850"/>
                  </a:cubicBezTo>
                  <a:cubicBezTo>
                    <a:pt x="508866" y="1699866"/>
                    <a:pt x="510002" y="1760126"/>
                    <a:pt x="469292" y="1793141"/>
                  </a:cubicBezTo>
                  <a:cubicBezTo>
                    <a:pt x="432654" y="1823035"/>
                    <a:pt x="366855" y="1836279"/>
                    <a:pt x="342902" y="1784627"/>
                  </a:cubicBezTo>
                  <a:cubicBezTo>
                    <a:pt x="340346" y="1780465"/>
                    <a:pt x="337790" y="1776681"/>
                    <a:pt x="334571" y="1772991"/>
                  </a:cubicBezTo>
                  <a:cubicBezTo>
                    <a:pt x="326240" y="1763910"/>
                    <a:pt x="313932" y="1765613"/>
                    <a:pt x="305979" y="1772329"/>
                  </a:cubicBezTo>
                  <a:cubicBezTo>
                    <a:pt x="300394" y="1765991"/>
                    <a:pt x="290169" y="1763058"/>
                    <a:pt x="282500" y="1760977"/>
                  </a:cubicBezTo>
                  <a:cubicBezTo>
                    <a:pt x="255234" y="1755207"/>
                    <a:pt x="227210" y="1755396"/>
                    <a:pt x="199376" y="1754734"/>
                  </a:cubicBezTo>
                  <a:cubicBezTo>
                    <a:pt x="186122" y="1754261"/>
                    <a:pt x="178074" y="1767221"/>
                    <a:pt x="179968" y="1778573"/>
                  </a:cubicBezTo>
                  <a:cubicBezTo>
                    <a:pt x="177506" y="1780843"/>
                    <a:pt x="176086" y="1784911"/>
                    <a:pt x="175708" y="1788317"/>
                  </a:cubicBezTo>
                  <a:cubicBezTo>
                    <a:pt x="166051" y="1876011"/>
                    <a:pt x="164915" y="1964556"/>
                    <a:pt x="161601" y="2052629"/>
                  </a:cubicBezTo>
                  <a:cubicBezTo>
                    <a:pt x="161412" y="2114970"/>
                    <a:pt x="145601" y="2149877"/>
                    <a:pt x="226358" y="2149405"/>
                  </a:cubicBezTo>
                  <a:cubicBezTo>
                    <a:pt x="253340" y="2147134"/>
                    <a:pt x="279849" y="2151770"/>
                    <a:pt x="306737" y="2151770"/>
                  </a:cubicBezTo>
                  <a:cubicBezTo>
                    <a:pt x="325293" y="2154229"/>
                    <a:pt x="337790" y="2137201"/>
                    <a:pt x="338074" y="2120079"/>
                  </a:cubicBezTo>
                  <a:cubicBezTo>
                    <a:pt x="334287" y="2014789"/>
                    <a:pt x="420630" y="2005140"/>
                    <a:pt x="475257" y="2083279"/>
                  </a:cubicBezTo>
                  <a:cubicBezTo>
                    <a:pt x="493340" y="2109105"/>
                    <a:pt x="493340" y="2143539"/>
                    <a:pt x="487091" y="2173338"/>
                  </a:cubicBezTo>
                  <a:cubicBezTo>
                    <a:pt x="473269" y="2203137"/>
                    <a:pt x="444867" y="2230287"/>
                    <a:pt x="410973" y="2233504"/>
                  </a:cubicBezTo>
                  <a:cubicBezTo>
                    <a:pt x="394500" y="2234071"/>
                    <a:pt x="380488" y="2221395"/>
                    <a:pt x="370453" y="2209570"/>
                  </a:cubicBezTo>
                  <a:cubicBezTo>
                    <a:pt x="365340" y="2200015"/>
                    <a:pt x="359565" y="2190082"/>
                    <a:pt x="348204" y="2187434"/>
                  </a:cubicBezTo>
                  <a:cubicBezTo>
                    <a:pt x="323967" y="2182420"/>
                    <a:pt x="298784" y="2188380"/>
                    <a:pt x="274169" y="2186961"/>
                  </a:cubicBezTo>
                  <a:cubicBezTo>
                    <a:pt x="256465" y="2186771"/>
                    <a:pt x="238950" y="2186488"/>
                    <a:pt x="221341" y="2186488"/>
                  </a:cubicBezTo>
                  <a:cubicBezTo>
                    <a:pt x="205151" y="2185163"/>
                    <a:pt x="182524" y="2187055"/>
                    <a:pt x="182429" y="2208056"/>
                  </a:cubicBezTo>
                  <a:cubicBezTo>
                    <a:pt x="182429" y="2211651"/>
                    <a:pt x="183471" y="2215151"/>
                    <a:pt x="185175" y="2218179"/>
                  </a:cubicBezTo>
                  <a:cubicBezTo>
                    <a:pt x="180157" y="2216003"/>
                    <a:pt x="174287" y="2221206"/>
                    <a:pt x="172678" y="2231990"/>
                  </a:cubicBezTo>
                  <a:cubicBezTo>
                    <a:pt x="162264" y="2308805"/>
                    <a:pt x="161033" y="2386661"/>
                    <a:pt x="156678" y="2463949"/>
                  </a:cubicBezTo>
                  <a:cubicBezTo>
                    <a:pt x="157719" y="2485140"/>
                    <a:pt x="149483" y="2512006"/>
                    <a:pt x="168986" y="2527142"/>
                  </a:cubicBezTo>
                  <a:cubicBezTo>
                    <a:pt x="204867" y="2550319"/>
                    <a:pt x="251068" y="2541994"/>
                    <a:pt x="291589" y="2546346"/>
                  </a:cubicBezTo>
                  <a:cubicBezTo>
                    <a:pt x="335802" y="2552022"/>
                    <a:pt x="338926" y="2494221"/>
                    <a:pt x="355683" y="2465936"/>
                  </a:cubicBezTo>
                  <a:cubicBezTo>
                    <a:pt x="395352" y="2385999"/>
                    <a:pt x="492014" y="2462909"/>
                    <a:pt x="492582" y="2527520"/>
                  </a:cubicBezTo>
                  <a:cubicBezTo>
                    <a:pt x="491730" y="2585983"/>
                    <a:pt x="441932" y="2648230"/>
                    <a:pt x="381056" y="2649649"/>
                  </a:cubicBezTo>
                  <a:cubicBezTo>
                    <a:pt x="362689" y="2651635"/>
                    <a:pt x="347920" y="2636594"/>
                    <a:pt x="345364" y="2619188"/>
                  </a:cubicBezTo>
                  <a:cubicBezTo>
                    <a:pt x="343660" y="2605944"/>
                    <a:pt x="330879" y="2595916"/>
                    <a:pt x="317908" y="2593362"/>
                  </a:cubicBezTo>
                  <a:cubicBezTo>
                    <a:pt x="280701" y="2587686"/>
                    <a:pt x="243305" y="2583240"/>
                    <a:pt x="206382" y="2575955"/>
                  </a:cubicBezTo>
                  <a:cubicBezTo>
                    <a:pt x="194737" y="2574063"/>
                    <a:pt x="183660" y="2582956"/>
                    <a:pt x="182051" y="2594402"/>
                  </a:cubicBezTo>
                  <a:cubicBezTo>
                    <a:pt x="181672" y="2596956"/>
                    <a:pt x="181861" y="2599416"/>
                    <a:pt x="182429" y="2601876"/>
                  </a:cubicBezTo>
                  <a:cubicBezTo>
                    <a:pt x="179873" y="2604525"/>
                    <a:pt x="177601" y="2609633"/>
                    <a:pt x="176560" y="2617674"/>
                  </a:cubicBezTo>
                  <a:cubicBezTo>
                    <a:pt x="166903" y="2683326"/>
                    <a:pt x="162074" y="2749641"/>
                    <a:pt x="156678" y="2815672"/>
                  </a:cubicBezTo>
                  <a:cubicBezTo>
                    <a:pt x="151376" y="2855498"/>
                    <a:pt x="150903" y="2891257"/>
                    <a:pt x="199471" y="2898352"/>
                  </a:cubicBezTo>
                  <a:cubicBezTo>
                    <a:pt x="230145" y="2901190"/>
                    <a:pt x="260252" y="2908285"/>
                    <a:pt x="290831" y="2911312"/>
                  </a:cubicBezTo>
                  <a:cubicBezTo>
                    <a:pt x="325672" y="2916893"/>
                    <a:pt x="337979" y="2874797"/>
                    <a:pt x="367328" y="2864201"/>
                  </a:cubicBezTo>
                  <a:cubicBezTo>
                    <a:pt x="449411" y="2822767"/>
                    <a:pt x="491257" y="2918880"/>
                    <a:pt x="457269" y="2983965"/>
                  </a:cubicBezTo>
                  <a:cubicBezTo>
                    <a:pt x="433316" y="3034860"/>
                    <a:pt x="339494" y="3057280"/>
                    <a:pt x="315541" y="2995317"/>
                  </a:cubicBezTo>
                  <a:cubicBezTo>
                    <a:pt x="310145" y="2965612"/>
                    <a:pt x="277482" y="2955207"/>
                    <a:pt x="251068" y="2952085"/>
                  </a:cubicBezTo>
                  <a:cubicBezTo>
                    <a:pt x="230808" y="2952463"/>
                    <a:pt x="192465" y="2936854"/>
                    <a:pt x="179779" y="2956625"/>
                  </a:cubicBezTo>
                  <a:cubicBezTo>
                    <a:pt x="174003" y="2957382"/>
                    <a:pt x="168607" y="2961734"/>
                    <a:pt x="168323" y="2969491"/>
                  </a:cubicBezTo>
                  <a:cubicBezTo>
                    <a:pt x="166051" y="3004966"/>
                    <a:pt x="161601" y="3041103"/>
                    <a:pt x="156678" y="3077997"/>
                  </a:cubicBezTo>
                  <a:cubicBezTo>
                    <a:pt x="149388" y="3131068"/>
                    <a:pt x="144370" y="3184422"/>
                    <a:pt x="134524" y="3237114"/>
                  </a:cubicBezTo>
                  <a:cubicBezTo>
                    <a:pt x="132820" y="3251588"/>
                    <a:pt x="126382" y="3267008"/>
                    <a:pt x="131779" y="3281198"/>
                  </a:cubicBezTo>
                  <a:cubicBezTo>
                    <a:pt x="154595" y="3321781"/>
                    <a:pt x="221719" y="3312321"/>
                    <a:pt x="262050" y="3317619"/>
                  </a:cubicBezTo>
                  <a:cubicBezTo>
                    <a:pt x="266406" y="3317903"/>
                    <a:pt x="273411" y="3318565"/>
                    <a:pt x="280039" y="3314686"/>
                  </a:cubicBezTo>
                  <a:cubicBezTo>
                    <a:pt x="314784" y="3282711"/>
                    <a:pt x="319044" y="3223303"/>
                    <a:pt x="381908" y="3233141"/>
                  </a:cubicBezTo>
                  <a:cubicBezTo>
                    <a:pt x="416275" y="3240614"/>
                    <a:pt x="438713" y="3272684"/>
                    <a:pt x="443730" y="3306172"/>
                  </a:cubicBezTo>
                  <a:cubicBezTo>
                    <a:pt x="454050" y="3339944"/>
                    <a:pt x="451494" y="3376081"/>
                    <a:pt x="430855" y="3405691"/>
                  </a:cubicBezTo>
                  <a:cubicBezTo>
                    <a:pt x="397529" y="3456113"/>
                    <a:pt x="299447" y="3476357"/>
                    <a:pt x="299352" y="3393582"/>
                  </a:cubicBezTo>
                  <a:cubicBezTo>
                    <a:pt x="300867" y="3336255"/>
                    <a:pt x="212441" y="3348742"/>
                    <a:pt x="173719" y="3337484"/>
                  </a:cubicBezTo>
                  <a:cubicBezTo>
                    <a:pt x="162074" y="3335782"/>
                    <a:pt x="150998" y="3344390"/>
                    <a:pt x="149388" y="3355932"/>
                  </a:cubicBezTo>
                  <a:cubicBezTo>
                    <a:pt x="148157" y="3364635"/>
                    <a:pt x="152512" y="3372865"/>
                    <a:pt x="159613" y="3377217"/>
                  </a:cubicBezTo>
                  <a:cubicBezTo>
                    <a:pt x="156867" y="3379014"/>
                    <a:pt x="154690" y="3381947"/>
                    <a:pt x="154027" y="3385352"/>
                  </a:cubicBezTo>
                  <a:cubicBezTo>
                    <a:pt x="141057" y="3463397"/>
                    <a:pt x="139447" y="3542861"/>
                    <a:pt x="130453" y="3621379"/>
                  </a:cubicBezTo>
                  <a:cubicBezTo>
                    <a:pt x="128276" y="3642096"/>
                    <a:pt x="124583" y="3662625"/>
                    <a:pt x="122027" y="3683247"/>
                  </a:cubicBezTo>
                  <a:cubicBezTo>
                    <a:pt x="119376" y="3697626"/>
                    <a:pt x="118808" y="3714938"/>
                    <a:pt x="131873" y="3724493"/>
                  </a:cubicBezTo>
                  <a:cubicBezTo>
                    <a:pt x="159140" y="3742845"/>
                    <a:pt x="195021" y="3737926"/>
                    <a:pt x="226358" y="3741237"/>
                  </a:cubicBezTo>
                  <a:cubicBezTo>
                    <a:pt x="241601" y="3741237"/>
                    <a:pt x="257979" y="3745872"/>
                    <a:pt x="272654" y="3740102"/>
                  </a:cubicBezTo>
                  <a:cubicBezTo>
                    <a:pt x="288749" y="3731872"/>
                    <a:pt x="291873" y="3711816"/>
                    <a:pt x="302192" y="3698289"/>
                  </a:cubicBezTo>
                  <a:cubicBezTo>
                    <a:pt x="318666" y="3674071"/>
                    <a:pt x="354263" y="3666409"/>
                    <a:pt x="381151" y="3675301"/>
                  </a:cubicBezTo>
                  <a:cubicBezTo>
                    <a:pt x="486144" y="3717020"/>
                    <a:pt x="442878" y="3887772"/>
                    <a:pt x="338263" y="3897705"/>
                  </a:cubicBezTo>
                  <a:cubicBezTo>
                    <a:pt x="297648" y="3904516"/>
                    <a:pt x="263471" y="3865636"/>
                    <a:pt x="263187" y="3826755"/>
                  </a:cubicBezTo>
                  <a:cubicBezTo>
                    <a:pt x="263092" y="3792889"/>
                    <a:pt x="222855" y="3792321"/>
                    <a:pt x="198051" y="3786645"/>
                  </a:cubicBezTo>
                  <a:cubicBezTo>
                    <a:pt x="187258" y="3784280"/>
                    <a:pt x="176465" y="3781536"/>
                    <a:pt x="165577" y="3779834"/>
                  </a:cubicBezTo>
                  <a:cubicBezTo>
                    <a:pt x="147021" y="3777185"/>
                    <a:pt x="137838" y="3796105"/>
                    <a:pt x="143045" y="3809633"/>
                  </a:cubicBezTo>
                  <a:cubicBezTo>
                    <a:pt x="141909" y="3812376"/>
                    <a:pt x="140867" y="3816066"/>
                    <a:pt x="140110" y="3821079"/>
                  </a:cubicBezTo>
                  <a:cubicBezTo>
                    <a:pt x="122785" y="3900260"/>
                    <a:pt x="109814" y="3980196"/>
                    <a:pt x="93625" y="4059660"/>
                  </a:cubicBezTo>
                  <a:cubicBezTo>
                    <a:pt x="91353" y="4083594"/>
                    <a:pt x="74027" y="4108663"/>
                    <a:pt x="82075" y="4132786"/>
                  </a:cubicBezTo>
                  <a:cubicBezTo>
                    <a:pt x="91258" y="4153125"/>
                    <a:pt x="115684" y="4158328"/>
                    <a:pt x="135755" y="4161733"/>
                  </a:cubicBezTo>
                  <a:cubicBezTo>
                    <a:pt x="155258" y="4162963"/>
                    <a:pt x="175992" y="4170815"/>
                    <a:pt x="195116" y="4164382"/>
                  </a:cubicBezTo>
                  <a:cubicBezTo>
                    <a:pt x="213388" y="4156720"/>
                    <a:pt x="222761" y="4138273"/>
                    <a:pt x="237056" y="4125691"/>
                  </a:cubicBezTo>
                  <a:cubicBezTo>
                    <a:pt x="262335" y="4105920"/>
                    <a:pt x="299068" y="4107812"/>
                    <a:pt x="328512" y="4115947"/>
                  </a:cubicBezTo>
                  <a:cubicBezTo>
                    <a:pt x="390902" y="4133921"/>
                    <a:pt x="379163" y="4242333"/>
                    <a:pt x="348488" y="4283862"/>
                  </a:cubicBezTo>
                  <a:cubicBezTo>
                    <a:pt x="325198" y="4312147"/>
                    <a:pt x="280512" y="4322175"/>
                    <a:pt x="248701" y="4302687"/>
                  </a:cubicBezTo>
                  <a:cubicBezTo>
                    <a:pt x="231944" y="4289349"/>
                    <a:pt x="219163" y="4269861"/>
                    <a:pt x="214713" y="4248766"/>
                  </a:cubicBezTo>
                  <a:cubicBezTo>
                    <a:pt x="212725" y="4236089"/>
                    <a:pt x="211873" y="4221521"/>
                    <a:pt x="200418" y="4213480"/>
                  </a:cubicBezTo>
                  <a:cubicBezTo>
                    <a:pt x="174193" y="4196925"/>
                    <a:pt x="140299" y="4201939"/>
                    <a:pt x="110666" y="4199574"/>
                  </a:cubicBezTo>
                  <a:cubicBezTo>
                    <a:pt x="88134" y="4197114"/>
                    <a:pt x="67779" y="4201371"/>
                    <a:pt x="58311" y="4224264"/>
                  </a:cubicBezTo>
                  <a:cubicBezTo>
                    <a:pt x="38998" y="4284713"/>
                    <a:pt x="34927" y="4349514"/>
                    <a:pt x="21957" y="4411667"/>
                  </a:cubicBezTo>
                  <a:cubicBezTo>
                    <a:pt x="19590" y="4430776"/>
                    <a:pt x="6998" y="4463223"/>
                    <a:pt x="21388" y="4477319"/>
                  </a:cubicBezTo>
                  <a:cubicBezTo>
                    <a:pt x="-4742" y="4478170"/>
                    <a:pt x="3779" y="4526605"/>
                    <a:pt x="87" y="4545525"/>
                  </a:cubicBezTo>
                  <a:cubicBezTo>
                    <a:pt x="-387" y="4597745"/>
                    <a:pt x="844" y="4651477"/>
                    <a:pt x="9649" y="4703034"/>
                  </a:cubicBezTo>
                  <a:cubicBezTo>
                    <a:pt x="8986" y="4705589"/>
                    <a:pt x="8702" y="4708332"/>
                    <a:pt x="8986" y="4711548"/>
                  </a:cubicBezTo>
                  <a:cubicBezTo>
                    <a:pt x="10501" y="4722522"/>
                    <a:pt x="20063" y="4730090"/>
                    <a:pt x="30761" y="4730090"/>
                  </a:cubicBezTo>
                  <a:cubicBezTo>
                    <a:pt x="46856" y="4728671"/>
                    <a:pt x="62856" y="4726684"/>
                    <a:pt x="78950" y="4725644"/>
                  </a:cubicBezTo>
                  <a:cubicBezTo>
                    <a:pt x="159708" y="4724509"/>
                    <a:pt x="240275" y="4720819"/>
                    <a:pt x="320843" y="4716751"/>
                  </a:cubicBezTo>
                  <a:cubicBezTo>
                    <a:pt x="498452" y="4713251"/>
                    <a:pt x="675493" y="4697926"/>
                    <a:pt x="852913" y="4690358"/>
                  </a:cubicBezTo>
                  <a:cubicBezTo>
                    <a:pt x="982143" y="4682128"/>
                    <a:pt x="1111752" y="4686385"/>
                    <a:pt x="1241077" y="4680519"/>
                  </a:cubicBezTo>
                  <a:cubicBezTo>
                    <a:pt x="1443680" y="4670587"/>
                    <a:pt x="1646662" y="4674844"/>
                    <a:pt x="1849454" y="4669546"/>
                  </a:cubicBezTo>
                  <a:cubicBezTo>
                    <a:pt x="2250210" y="4669830"/>
                    <a:pt x="2651061" y="4683263"/>
                    <a:pt x="3051723" y="4671249"/>
                  </a:cubicBezTo>
                  <a:cubicBezTo>
                    <a:pt x="3088835" y="4669830"/>
                    <a:pt x="3125758" y="4667370"/>
                    <a:pt x="3162870" y="4665762"/>
                  </a:cubicBezTo>
                  <a:cubicBezTo>
                    <a:pt x="3188053" y="4664438"/>
                    <a:pt x="3227533" y="4668032"/>
                    <a:pt x="3233024" y="4636058"/>
                  </a:cubicBezTo>
                  <a:cubicBezTo>
                    <a:pt x="3246278" y="4491982"/>
                    <a:pt x="3251012" y="4345068"/>
                    <a:pt x="3252621" y="4199763"/>
                  </a:cubicBezTo>
                  <a:cubicBezTo>
                    <a:pt x="3248077" y="3848797"/>
                    <a:pt x="3267580" y="3498399"/>
                    <a:pt x="3279888" y="3147717"/>
                  </a:cubicBezTo>
                  <a:cubicBezTo>
                    <a:pt x="3298728" y="2695151"/>
                    <a:pt x="3274207" y="2242396"/>
                    <a:pt x="3274964" y="1789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rot="1154972">
              <a:off x="1817683" y="2881015"/>
              <a:ext cx="1597342" cy="2323352"/>
            </a:xfrm>
            <a:custGeom>
              <a:avLst/>
              <a:gdLst/>
              <a:ahLst/>
              <a:cxnLst/>
              <a:rect l="l" t="t" r="r" b="b"/>
              <a:pathLst>
                <a:path w="3191614" h="4642238" extrusionOk="0">
                  <a:moveTo>
                    <a:pt x="3186729" y="2336461"/>
                  </a:moveTo>
                  <a:cubicBezTo>
                    <a:pt x="3203581" y="2839732"/>
                    <a:pt x="3172623" y="3342341"/>
                    <a:pt x="3157569" y="3845235"/>
                  </a:cubicBezTo>
                  <a:cubicBezTo>
                    <a:pt x="3157096" y="4090154"/>
                    <a:pt x="3160220" y="4334789"/>
                    <a:pt x="3139013" y="4579141"/>
                  </a:cubicBezTo>
                  <a:cubicBezTo>
                    <a:pt x="2746967" y="4601845"/>
                    <a:pt x="2353406" y="4586425"/>
                    <a:pt x="1960887" y="4585574"/>
                  </a:cubicBezTo>
                  <a:cubicBezTo>
                    <a:pt x="1809124" y="4582073"/>
                    <a:pt x="1657266" y="4587560"/>
                    <a:pt x="1505409" y="4589074"/>
                  </a:cubicBezTo>
                  <a:cubicBezTo>
                    <a:pt x="1406569" y="4589168"/>
                    <a:pt x="1307824" y="4588885"/>
                    <a:pt x="1209078" y="4594560"/>
                  </a:cubicBezTo>
                  <a:cubicBezTo>
                    <a:pt x="1058167" y="4601750"/>
                    <a:pt x="906878" y="4597020"/>
                    <a:pt x="756062" y="4607805"/>
                  </a:cubicBezTo>
                  <a:cubicBezTo>
                    <a:pt x="574761" y="4616319"/>
                    <a:pt x="393743" y="4629657"/>
                    <a:pt x="212158" y="4634103"/>
                  </a:cubicBezTo>
                  <a:cubicBezTo>
                    <a:pt x="151472" y="4638739"/>
                    <a:pt x="90691" y="4638739"/>
                    <a:pt x="29816" y="4640441"/>
                  </a:cubicBezTo>
                  <a:cubicBezTo>
                    <a:pt x="22431" y="4641860"/>
                    <a:pt x="11449" y="4641766"/>
                    <a:pt x="182" y="4642239"/>
                  </a:cubicBezTo>
                  <a:cubicBezTo>
                    <a:pt x="1508" y="4604588"/>
                    <a:pt x="-1522" y="4566180"/>
                    <a:pt x="1129" y="4528530"/>
                  </a:cubicBezTo>
                  <a:cubicBezTo>
                    <a:pt x="1508" y="4495515"/>
                    <a:pt x="5484" y="4462783"/>
                    <a:pt x="7567" y="4429862"/>
                  </a:cubicBezTo>
                  <a:cubicBezTo>
                    <a:pt x="9839" y="4425038"/>
                    <a:pt x="10407" y="4419456"/>
                    <a:pt x="8419" y="4414348"/>
                  </a:cubicBezTo>
                  <a:cubicBezTo>
                    <a:pt x="8703" y="4408483"/>
                    <a:pt x="8798" y="4402617"/>
                    <a:pt x="8798" y="4396752"/>
                  </a:cubicBezTo>
                  <a:cubicBezTo>
                    <a:pt x="21768" y="4331573"/>
                    <a:pt x="28585" y="4264974"/>
                    <a:pt x="45153" y="4200836"/>
                  </a:cubicBezTo>
                  <a:cubicBezTo>
                    <a:pt x="69579" y="4201309"/>
                    <a:pt x="94194" y="4201025"/>
                    <a:pt x="118336" y="4205188"/>
                  </a:cubicBezTo>
                  <a:cubicBezTo>
                    <a:pt x="140111" y="4356074"/>
                    <a:pt x="336844" y="4345668"/>
                    <a:pt x="359661" y="4200363"/>
                  </a:cubicBezTo>
                  <a:cubicBezTo>
                    <a:pt x="371495" y="4138684"/>
                    <a:pt x="361554" y="4055057"/>
                    <a:pt x="291874" y="4033962"/>
                  </a:cubicBezTo>
                  <a:cubicBezTo>
                    <a:pt x="244537" y="4018731"/>
                    <a:pt x="184040" y="4020812"/>
                    <a:pt x="148253" y="4059125"/>
                  </a:cubicBezTo>
                  <a:cubicBezTo>
                    <a:pt x="140963" y="4066598"/>
                    <a:pt x="134904" y="4075302"/>
                    <a:pt x="127141" y="4082208"/>
                  </a:cubicBezTo>
                  <a:cubicBezTo>
                    <a:pt x="107732" y="4078991"/>
                    <a:pt x="87472" y="4079653"/>
                    <a:pt x="68821" y="4072842"/>
                  </a:cubicBezTo>
                  <a:cubicBezTo>
                    <a:pt x="87756" y="3977580"/>
                    <a:pt x="101768" y="3880426"/>
                    <a:pt x="105082" y="3783272"/>
                  </a:cubicBezTo>
                  <a:cubicBezTo>
                    <a:pt x="105082" y="3782137"/>
                    <a:pt x="104987" y="3781001"/>
                    <a:pt x="104892" y="3779961"/>
                  </a:cubicBezTo>
                  <a:cubicBezTo>
                    <a:pt x="126383" y="3785353"/>
                    <a:pt x="146454" y="3788286"/>
                    <a:pt x="168324" y="3793583"/>
                  </a:cubicBezTo>
                  <a:cubicBezTo>
                    <a:pt x="171259" y="3842964"/>
                    <a:pt x="206856" y="3885723"/>
                    <a:pt x="255046" y="3897454"/>
                  </a:cubicBezTo>
                  <a:cubicBezTo>
                    <a:pt x="375093" y="3919212"/>
                    <a:pt x="467305" y="3772487"/>
                    <a:pt x="420915" y="3667008"/>
                  </a:cubicBezTo>
                  <a:cubicBezTo>
                    <a:pt x="380300" y="3569476"/>
                    <a:pt x="242643" y="3554718"/>
                    <a:pt x="199472" y="3657832"/>
                  </a:cubicBezTo>
                  <a:cubicBezTo>
                    <a:pt x="169081" y="3655183"/>
                    <a:pt x="140584" y="3656981"/>
                    <a:pt x="110099" y="3650643"/>
                  </a:cubicBezTo>
                  <a:cubicBezTo>
                    <a:pt x="119756" y="3573165"/>
                    <a:pt x="121934" y="3495026"/>
                    <a:pt x="124490" y="3417076"/>
                  </a:cubicBezTo>
                  <a:cubicBezTo>
                    <a:pt x="124300" y="3391723"/>
                    <a:pt x="129792" y="3363626"/>
                    <a:pt x="120513" y="3339598"/>
                  </a:cubicBezTo>
                  <a:cubicBezTo>
                    <a:pt x="148158" y="3344328"/>
                    <a:pt x="176466" y="3345747"/>
                    <a:pt x="203637" y="3352842"/>
                  </a:cubicBezTo>
                  <a:cubicBezTo>
                    <a:pt x="203353" y="3405156"/>
                    <a:pt x="237720" y="3450658"/>
                    <a:pt x="292537" y="3451226"/>
                  </a:cubicBezTo>
                  <a:cubicBezTo>
                    <a:pt x="360607" y="3454064"/>
                    <a:pt x="421199" y="3402696"/>
                    <a:pt x="436631" y="3337611"/>
                  </a:cubicBezTo>
                  <a:cubicBezTo>
                    <a:pt x="443447" y="3315570"/>
                    <a:pt x="441649" y="3292771"/>
                    <a:pt x="436347" y="3270635"/>
                  </a:cubicBezTo>
                  <a:cubicBezTo>
                    <a:pt x="431613" y="3242822"/>
                    <a:pt x="424891" y="3214159"/>
                    <a:pt x="405862" y="3192306"/>
                  </a:cubicBezTo>
                  <a:cubicBezTo>
                    <a:pt x="376229" y="3151912"/>
                    <a:pt x="320844" y="3136492"/>
                    <a:pt x="274643" y="3155696"/>
                  </a:cubicBezTo>
                  <a:cubicBezTo>
                    <a:pt x="241697" y="3169602"/>
                    <a:pt x="223424" y="3203374"/>
                    <a:pt x="206099" y="3232700"/>
                  </a:cubicBezTo>
                  <a:cubicBezTo>
                    <a:pt x="177034" y="3230525"/>
                    <a:pt x="147969" y="3231565"/>
                    <a:pt x="118904" y="3221916"/>
                  </a:cubicBezTo>
                  <a:cubicBezTo>
                    <a:pt x="129602" y="3131005"/>
                    <a:pt x="139922" y="3039338"/>
                    <a:pt x="142005" y="2947765"/>
                  </a:cubicBezTo>
                  <a:cubicBezTo>
                    <a:pt x="142099" y="2947765"/>
                    <a:pt x="142289" y="2947765"/>
                    <a:pt x="142383" y="2947765"/>
                  </a:cubicBezTo>
                  <a:cubicBezTo>
                    <a:pt x="168135" y="2951644"/>
                    <a:pt x="196726" y="2948995"/>
                    <a:pt x="220300" y="2961293"/>
                  </a:cubicBezTo>
                  <a:cubicBezTo>
                    <a:pt x="230336" y="2999701"/>
                    <a:pt x="267069" y="3030351"/>
                    <a:pt x="306738" y="3033473"/>
                  </a:cubicBezTo>
                  <a:cubicBezTo>
                    <a:pt x="356347" y="3039338"/>
                    <a:pt x="410501" y="3014269"/>
                    <a:pt x="437672" y="2972361"/>
                  </a:cubicBezTo>
                  <a:cubicBezTo>
                    <a:pt x="471376" y="2917683"/>
                    <a:pt x="468063" y="2836800"/>
                    <a:pt x="418643" y="2792527"/>
                  </a:cubicBezTo>
                  <a:cubicBezTo>
                    <a:pt x="364300" y="2747213"/>
                    <a:pt x="282691" y="2774837"/>
                    <a:pt x="243117" y="2826583"/>
                  </a:cubicBezTo>
                  <a:cubicBezTo>
                    <a:pt x="220300" y="2824880"/>
                    <a:pt x="198052" y="2818826"/>
                    <a:pt x="175330" y="2816461"/>
                  </a:cubicBezTo>
                  <a:cubicBezTo>
                    <a:pt x="165105" y="2814474"/>
                    <a:pt x="151945" y="2816744"/>
                    <a:pt x="143614" y="2810217"/>
                  </a:cubicBezTo>
                  <a:cubicBezTo>
                    <a:pt x="143235" y="2733307"/>
                    <a:pt x="152703" y="2656208"/>
                    <a:pt x="146928" y="2579488"/>
                  </a:cubicBezTo>
                  <a:cubicBezTo>
                    <a:pt x="146833" y="2578542"/>
                    <a:pt x="146738" y="2577502"/>
                    <a:pt x="146644" y="2576650"/>
                  </a:cubicBezTo>
                  <a:cubicBezTo>
                    <a:pt x="147117" y="2576745"/>
                    <a:pt x="147590" y="2576839"/>
                    <a:pt x="148064" y="2576934"/>
                  </a:cubicBezTo>
                  <a:cubicBezTo>
                    <a:pt x="182620" y="2583177"/>
                    <a:pt x="217365" y="2588948"/>
                    <a:pt x="252205" y="2592827"/>
                  </a:cubicBezTo>
                  <a:cubicBezTo>
                    <a:pt x="258454" y="2616855"/>
                    <a:pt x="275590" y="2638235"/>
                    <a:pt x="299543" y="2646276"/>
                  </a:cubicBezTo>
                  <a:cubicBezTo>
                    <a:pt x="394690" y="2673615"/>
                    <a:pt x="488986" y="2570879"/>
                    <a:pt x="482927" y="2478928"/>
                  </a:cubicBezTo>
                  <a:cubicBezTo>
                    <a:pt x="477435" y="2411100"/>
                    <a:pt x="414477" y="2342137"/>
                    <a:pt x="343566" y="2346488"/>
                  </a:cubicBezTo>
                  <a:cubicBezTo>
                    <a:pt x="282785" y="2351313"/>
                    <a:pt x="258927" y="2412141"/>
                    <a:pt x="240466" y="2461522"/>
                  </a:cubicBezTo>
                  <a:cubicBezTo>
                    <a:pt x="208939" y="2458873"/>
                    <a:pt x="176277" y="2461995"/>
                    <a:pt x="145697" y="2453102"/>
                  </a:cubicBezTo>
                  <a:cubicBezTo>
                    <a:pt x="142951" y="2365314"/>
                    <a:pt x="148442" y="2276768"/>
                    <a:pt x="139638" y="2189358"/>
                  </a:cubicBezTo>
                  <a:cubicBezTo>
                    <a:pt x="139259" y="2186709"/>
                    <a:pt x="138596" y="2184533"/>
                    <a:pt x="137934" y="2182736"/>
                  </a:cubicBezTo>
                  <a:cubicBezTo>
                    <a:pt x="140868" y="2185101"/>
                    <a:pt x="144371" y="2186709"/>
                    <a:pt x="148253" y="2187182"/>
                  </a:cubicBezTo>
                  <a:cubicBezTo>
                    <a:pt x="191803" y="2188980"/>
                    <a:pt x="235543" y="2188601"/>
                    <a:pt x="279093" y="2186804"/>
                  </a:cubicBezTo>
                  <a:cubicBezTo>
                    <a:pt x="293578" y="2210170"/>
                    <a:pt x="318288" y="2228901"/>
                    <a:pt x="345554" y="2233820"/>
                  </a:cubicBezTo>
                  <a:cubicBezTo>
                    <a:pt x="394311" y="2239685"/>
                    <a:pt x="438619" y="2205535"/>
                    <a:pt x="463518" y="2166086"/>
                  </a:cubicBezTo>
                  <a:cubicBezTo>
                    <a:pt x="484725" y="2130422"/>
                    <a:pt x="481885" y="2082460"/>
                    <a:pt x="468157" y="2044431"/>
                  </a:cubicBezTo>
                  <a:cubicBezTo>
                    <a:pt x="410595" y="1927695"/>
                    <a:pt x="254762" y="1917005"/>
                    <a:pt x="246714" y="2068838"/>
                  </a:cubicBezTo>
                  <a:cubicBezTo>
                    <a:pt x="214998" y="2060229"/>
                    <a:pt x="182052" y="2067513"/>
                    <a:pt x="150052" y="2062594"/>
                  </a:cubicBezTo>
                  <a:cubicBezTo>
                    <a:pt x="149294" y="2008105"/>
                    <a:pt x="147496" y="1953615"/>
                    <a:pt x="147306" y="1899031"/>
                  </a:cubicBezTo>
                  <a:cubicBezTo>
                    <a:pt x="145129" y="1850312"/>
                    <a:pt x="148821" y="1798755"/>
                    <a:pt x="138880" y="1750982"/>
                  </a:cubicBezTo>
                  <a:cubicBezTo>
                    <a:pt x="142289" y="1752401"/>
                    <a:pt x="145981" y="1752779"/>
                    <a:pt x="149673" y="1752590"/>
                  </a:cubicBezTo>
                  <a:cubicBezTo>
                    <a:pt x="179685" y="1749752"/>
                    <a:pt x="209886" y="1748144"/>
                    <a:pt x="240087" y="1748806"/>
                  </a:cubicBezTo>
                  <a:cubicBezTo>
                    <a:pt x="241886" y="1748995"/>
                    <a:pt x="243874" y="1749090"/>
                    <a:pt x="245862" y="1748901"/>
                  </a:cubicBezTo>
                  <a:cubicBezTo>
                    <a:pt x="246052" y="1750793"/>
                    <a:pt x="246620" y="1752590"/>
                    <a:pt x="247566" y="1754482"/>
                  </a:cubicBezTo>
                  <a:cubicBezTo>
                    <a:pt x="264040" y="1790525"/>
                    <a:pt x="296892" y="1819283"/>
                    <a:pt x="337696" y="1821270"/>
                  </a:cubicBezTo>
                  <a:cubicBezTo>
                    <a:pt x="493530" y="1818526"/>
                    <a:pt x="541719" y="1659693"/>
                    <a:pt x="431234" y="1556106"/>
                  </a:cubicBezTo>
                  <a:cubicBezTo>
                    <a:pt x="388536" y="1505117"/>
                    <a:pt x="306643" y="1510698"/>
                    <a:pt x="263850" y="1558566"/>
                  </a:cubicBezTo>
                  <a:cubicBezTo>
                    <a:pt x="239898" y="1578810"/>
                    <a:pt x="238762" y="1610974"/>
                    <a:pt x="226170" y="1637367"/>
                  </a:cubicBezTo>
                  <a:cubicBezTo>
                    <a:pt x="194549" y="1640584"/>
                    <a:pt x="163590" y="1637746"/>
                    <a:pt x="132064" y="1637651"/>
                  </a:cubicBezTo>
                  <a:cubicBezTo>
                    <a:pt x="132064" y="1636138"/>
                    <a:pt x="131969" y="1634719"/>
                    <a:pt x="131874" y="1633300"/>
                  </a:cubicBezTo>
                  <a:cubicBezTo>
                    <a:pt x="131590" y="1617502"/>
                    <a:pt x="131401" y="1601609"/>
                    <a:pt x="131117" y="1585811"/>
                  </a:cubicBezTo>
                  <a:cubicBezTo>
                    <a:pt x="131306" y="1502752"/>
                    <a:pt x="128466" y="1419599"/>
                    <a:pt x="121460" y="1336729"/>
                  </a:cubicBezTo>
                  <a:cubicBezTo>
                    <a:pt x="124490" y="1333323"/>
                    <a:pt x="125815" y="1327742"/>
                    <a:pt x="125247" y="1322444"/>
                  </a:cubicBezTo>
                  <a:cubicBezTo>
                    <a:pt x="125815" y="1316390"/>
                    <a:pt x="128182" y="1309579"/>
                    <a:pt x="128371" y="1303524"/>
                  </a:cubicBezTo>
                  <a:cubicBezTo>
                    <a:pt x="128939" y="1303524"/>
                    <a:pt x="129508" y="1303619"/>
                    <a:pt x="130170" y="1303619"/>
                  </a:cubicBezTo>
                  <a:cubicBezTo>
                    <a:pt x="164253" y="1304471"/>
                    <a:pt x="199093" y="1298416"/>
                    <a:pt x="232702" y="1305700"/>
                  </a:cubicBezTo>
                  <a:cubicBezTo>
                    <a:pt x="244347" y="1350919"/>
                    <a:pt x="285247" y="1389516"/>
                    <a:pt x="332205" y="1395003"/>
                  </a:cubicBezTo>
                  <a:cubicBezTo>
                    <a:pt x="440418" y="1396895"/>
                    <a:pt x="495424" y="1284794"/>
                    <a:pt x="447518" y="1192937"/>
                  </a:cubicBezTo>
                  <a:cubicBezTo>
                    <a:pt x="400844" y="1105527"/>
                    <a:pt x="279566" y="1079323"/>
                    <a:pt x="227969" y="1176288"/>
                  </a:cubicBezTo>
                  <a:cubicBezTo>
                    <a:pt x="193413" y="1178085"/>
                    <a:pt x="156963" y="1177423"/>
                    <a:pt x="121839" y="1183193"/>
                  </a:cubicBezTo>
                  <a:cubicBezTo>
                    <a:pt x="121744" y="1165598"/>
                    <a:pt x="121555" y="1147908"/>
                    <a:pt x="120798" y="1130312"/>
                  </a:cubicBezTo>
                  <a:cubicBezTo>
                    <a:pt x="113129" y="1047064"/>
                    <a:pt x="114265" y="963438"/>
                    <a:pt x="107354" y="880190"/>
                  </a:cubicBezTo>
                  <a:cubicBezTo>
                    <a:pt x="107164" y="879244"/>
                    <a:pt x="107070" y="877920"/>
                    <a:pt x="106880" y="876311"/>
                  </a:cubicBezTo>
                  <a:lnTo>
                    <a:pt x="106880" y="876311"/>
                  </a:lnTo>
                  <a:cubicBezTo>
                    <a:pt x="108869" y="872717"/>
                    <a:pt x="109531" y="867608"/>
                    <a:pt x="109437" y="863351"/>
                  </a:cubicBezTo>
                  <a:cubicBezTo>
                    <a:pt x="109815" y="859946"/>
                    <a:pt x="110667" y="856162"/>
                    <a:pt x="110762" y="852567"/>
                  </a:cubicBezTo>
                  <a:cubicBezTo>
                    <a:pt x="117389" y="854270"/>
                    <a:pt x="125058" y="854270"/>
                    <a:pt x="131780" y="853702"/>
                  </a:cubicBezTo>
                  <a:cubicBezTo>
                    <a:pt x="149010" y="853891"/>
                    <a:pt x="166430" y="853134"/>
                    <a:pt x="183756" y="854459"/>
                  </a:cubicBezTo>
                  <a:cubicBezTo>
                    <a:pt x="194927" y="891258"/>
                    <a:pt x="222383" y="920679"/>
                    <a:pt x="257412" y="936193"/>
                  </a:cubicBezTo>
                  <a:cubicBezTo>
                    <a:pt x="366004" y="981979"/>
                    <a:pt x="497033" y="875176"/>
                    <a:pt x="456986" y="759007"/>
                  </a:cubicBezTo>
                  <a:cubicBezTo>
                    <a:pt x="439471" y="706221"/>
                    <a:pt x="385980" y="665826"/>
                    <a:pt x="330028" y="665164"/>
                  </a:cubicBezTo>
                  <a:cubicBezTo>
                    <a:pt x="275117" y="667340"/>
                    <a:pt x="209981" y="680490"/>
                    <a:pt x="183472" y="734411"/>
                  </a:cubicBezTo>
                  <a:cubicBezTo>
                    <a:pt x="158383" y="734128"/>
                    <a:pt x="133484" y="737722"/>
                    <a:pt x="108395" y="737155"/>
                  </a:cubicBezTo>
                  <a:cubicBezTo>
                    <a:pt x="108300" y="672449"/>
                    <a:pt x="107922" y="607742"/>
                    <a:pt x="107448" y="542941"/>
                  </a:cubicBezTo>
                  <a:cubicBezTo>
                    <a:pt x="108206" y="507561"/>
                    <a:pt x="103851" y="472086"/>
                    <a:pt x="111993" y="437273"/>
                  </a:cubicBezTo>
                  <a:cubicBezTo>
                    <a:pt x="112182" y="437273"/>
                    <a:pt x="112466" y="437273"/>
                    <a:pt x="112656" y="437273"/>
                  </a:cubicBezTo>
                  <a:cubicBezTo>
                    <a:pt x="137366" y="436989"/>
                    <a:pt x="162360" y="434246"/>
                    <a:pt x="186880" y="437841"/>
                  </a:cubicBezTo>
                  <a:cubicBezTo>
                    <a:pt x="187259" y="438314"/>
                    <a:pt x="187638" y="438881"/>
                    <a:pt x="188016" y="439449"/>
                  </a:cubicBezTo>
                  <a:cubicBezTo>
                    <a:pt x="190762" y="443611"/>
                    <a:pt x="193507" y="447679"/>
                    <a:pt x="197010" y="451179"/>
                  </a:cubicBezTo>
                  <a:cubicBezTo>
                    <a:pt x="293673" y="530832"/>
                    <a:pt x="448370" y="403123"/>
                    <a:pt x="412773" y="290738"/>
                  </a:cubicBezTo>
                  <a:cubicBezTo>
                    <a:pt x="398288" y="238992"/>
                    <a:pt x="352465" y="186583"/>
                    <a:pt x="296134" y="183651"/>
                  </a:cubicBezTo>
                  <a:cubicBezTo>
                    <a:pt x="223330" y="184786"/>
                    <a:pt x="176655" y="220829"/>
                    <a:pt x="169555" y="294900"/>
                  </a:cubicBezTo>
                  <a:cubicBezTo>
                    <a:pt x="145223" y="294995"/>
                    <a:pt x="119945" y="297454"/>
                    <a:pt x="96372" y="290549"/>
                  </a:cubicBezTo>
                  <a:cubicBezTo>
                    <a:pt x="95993" y="218747"/>
                    <a:pt x="93153" y="147041"/>
                    <a:pt x="94289" y="75145"/>
                  </a:cubicBezTo>
                  <a:cubicBezTo>
                    <a:pt x="94194" y="73158"/>
                    <a:pt x="94099" y="69469"/>
                    <a:pt x="93626" y="65496"/>
                  </a:cubicBezTo>
                  <a:cubicBezTo>
                    <a:pt x="99780" y="66347"/>
                    <a:pt x="106407" y="65969"/>
                    <a:pt x="112466" y="65590"/>
                  </a:cubicBezTo>
                  <a:cubicBezTo>
                    <a:pt x="136040" y="65306"/>
                    <a:pt x="159519" y="64455"/>
                    <a:pt x="183093" y="64266"/>
                  </a:cubicBezTo>
                  <a:cubicBezTo>
                    <a:pt x="201176" y="63982"/>
                    <a:pt x="219259" y="63887"/>
                    <a:pt x="237342" y="63698"/>
                  </a:cubicBezTo>
                  <a:cubicBezTo>
                    <a:pt x="244537" y="63509"/>
                    <a:pt x="252489" y="63131"/>
                    <a:pt x="257507" y="57265"/>
                  </a:cubicBezTo>
                  <a:cubicBezTo>
                    <a:pt x="356631" y="57644"/>
                    <a:pt x="453578" y="33615"/>
                    <a:pt x="551849" y="22736"/>
                  </a:cubicBezTo>
                  <a:cubicBezTo>
                    <a:pt x="660157" y="10533"/>
                    <a:pt x="769316" y="15168"/>
                    <a:pt x="878097" y="9776"/>
                  </a:cubicBezTo>
                  <a:cubicBezTo>
                    <a:pt x="929032" y="7222"/>
                    <a:pt x="979872" y="3816"/>
                    <a:pt x="1030807" y="1735"/>
                  </a:cubicBezTo>
                  <a:cubicBezTo>
                    <a:pt x="1181528" y="-5360"/>
                    <a:pt x="1331965" y="11763"/>
                    <a:pt x="1482687" y="9209"/>
                  </a:cubicBezTo>
                  <a:cubicBezTo>
                    <a:pt x="1633692" y="5519"/>
                    <a:pt x="1784035" y="19898"/>
                    <a:pt x="1934851" y="19615"/>
                  </a:cubicBezTo>
                  <a:cubicBezTo>
                    <a:pt x="2009265" y="19047"/>
                    <a:pt x="2083584" y="14128"/>
                    <a:pt x="2157999" y="13749"/>
                  </a:cubicBezTo>
                  <a:cubicBezTo>
                    <a:pt x="2234117" y="13749"/>
                    <a:pt x="2310140" y="19331"/>
                    <a:pt x="2386163" y="22642"/>
                  </a:cubicBezTo>
                  <a:cubicBezTo>
                    <a:pt x="2629666" y="26615"/>
                    <a:pt x="2873168" y="32007"/>
                    <a:pt x="3116765" y="33142"/>
                  </a:cubicBezTo>
                  <a:cubicBezTo>
                    <a:pt x="3150942" y="395460"/>
                    <a:pt x="3161830" y="763359"/>
                    <a:pt x="3175179" y="1128042"/>
                  </a:cubicBezTo>
                  <a:cubicBezTo>
                    <a:pt x="3180954" y="1530564"/>
                    <a:pt x="3176599" y="1933465"/>
                    <a:pt x="3186729" y="23364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1154972">
              <a:off x="2356659" y="3067874"/>
              <a:ext cx="1368095" cy="62706"/>
            </a:xfrm>
            <a:custGeom>
              <a:avLst/>
              <a:gdLst/>
              <a:ahLst/>
              <a:cxnLst/>
              <a:rect l="l" t="t" r="r" b="b"/>
              <a:pathLst>
                <a:path w="2733561" h="125292" extrusionOk="0">
                  <a:moveTo>
                    <a:pt x="3025" y="113709"/>
                  </a:moveTo>
                  <a:cubicBezTo>
                    <a:pt x="-8430" y="89397"/>
                    <a:pt x="14765" y="75491"/>
                    <a:pt x="37108" y="75018"/>
                  </a:cubicBezTo>
                  <a:cubicBezTo>
                    <a:pt x="80374" y="70099"/>
                    <a:pt x="123925" y="68869"/>
                    <a:pt x="167191" y="64706"/>
                  </a:cubicBezTo>
                  <a:cubicBezTo>
                    <a:pt x="364586" y="33678"/>
                    <a:pt x="564539" y="32353"/>
                    <a:pt x="763733" y="23839"/>
                  </a:cubicBezTo>
                  <a:cubicBezTo>
                    <a:pt x="909816" y="19771"/>
                    <a:pt x="1055519" y="10501"/>
                    <a:pt x="1201412" y="3406"/>
                  </a:cubicBezTo>
                  <a:cubicBezTo>
                    <a:pt x="1318808" y="757"/>
                    <a:pt x="1436110" y="1041"/>
                    <a:pt x="1553506" y="0"/>
                  </a:cubicBezTo>
                  <a:cubicBezTo>
                    <a:pt x="1752038" y="4257"/>
                    <a:pt x="1950570" y="10028"/>
                    <a:pt x="2149007" y="13717"/>
                  </a:cubicBezTo>
                  <a:cubicBezTo>
                    <a:pt x="2262143" y="8041"/>
                    <a:pt x="2375089" y="19866"/>
                    <a:pt x="2488130" y="20150"/>
                  </a:cubicBezTo>
                  <a:cubicBezTo>
                    <a:pt x="2546450" y="18825"/>
                    <a:pt x="2604958" y="18163"/>
                    <a:pt x="2662994" y="24312"/>
                  </a:cubicBezTo>
                  <a:cubicBezTo>
                    <a:pt x="2683728" y="28285"/>
                    <a:pt x="2708627" y="21853"/>
                    <a:pt x="2726520" y="33772"/>
                  </a:cubicBezTo>
                  <a:cubicBezTo>
                    <a:pt x="2735893" y="41056"/>
                    <a:pt x="2735798" y="56665"/>
                    <a:pt x="2726899" y="64233"/>
                  </a:cubicBezTo>
                  <a:cubicBezTo>
                    <a:pt x="2712319" y="76531"/>
                    <a:pt x="2691112" y="67923"/>
                    <a:pt x="2673787" y="68490"/>
                  </a:cubicBezTo>
                  <a:cubicBezTo>
                    <a:pt x="2625313" y="64139"/>
                    <a:pt x="2576651" y="61206"/>
                    <a:pt x="2527893" y="62436"/>
                  </a:cubicBezTo>
                  <a:cubicBezTo>
                    <a:pt x="2391657" y="65274"/>
                    <a:pt x="2255516" y="51084"/>
                    <a:pt x="2119279" y="57044"/>
                  </a:cubicBezTo>
                  <a:cubicBezTo>
                    <a:pt x="1948298" y="51179"/>
                    <a:pt x="1777221" y="50422"/>
                    <a:pt x="1606240" y="43989"/>
                  </a:cubicBezTo>
                  <a:cubicBezTo>
                    <a:pt x="1489033" y="42192"/>
                    <a:pt x="1370785" y="45313"/>
                    <a:pt x="1253767" y="45408"/>
                  </a:cubicBezTo>
                  <a:cubicBezTo>
                    <a:pt x="1137602" y="46922"/>
                    <a:pt x="1021910" y="58747"/>
                    <a:pt x="905839" y="61868"/>
                  </a:cubicBezTo>
                  <a:cubicBezTo>
                    <a:pt x="762408" y="68869"/>
                    <a:pt x="618503" y="69720"/>
                    <a:pt x="475261" y="79559"/>
                  </a:cubicBezTo>
                  <a:cubicBezTo>
                    <a:pt x="390054" y="83343"/>
                    <a:pt x="304847" y="87127"/>
                    <a:pt x="220682" y="101506"/>
                  </a:cubicBezTo>
                  <a:cubicBezTo>
                    <a:pt x="160185" y="111344"/>
                    <a:pt x="98741" y="111155"/>
                    <a:pt x="38055" y="118628"/>
                  </a:cubicBezTo>
                  <a:cubicBezTo>
                    <a:pt x="28493" y="129318"/>
                    <a:pt x="9558" y="126764"/>
                    <a:pt x="3025" y="1137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 rot="1154972">
              <a:off x="2297805" y="3322745"/>
              <a:ext cx="1353509" cy="45049"/>
            </a:xfrm>
            <a:custGeom>
              <a:avLst/>
              <a:gdLst/>
              <a:ahLst/>
              <a:cxnLst/>
              <a:rect l="l" t="t" r="r" b="b"/>
              <a:pathLst>
                <a:path w="2704417" h="90012" extrusionOk="0">
                  <a:moveTo>
                    <a:pt x="2699092" y="89161"/>
                  </a:moveTo>
                  <a:cubicBezTo>
                    <a:pt x="2487685" y="73741"/>
                    <a:pt x="2275709" y="71565"/>
                    <a:pt x="2064112" y="62105"/>
                  </a:cubicBezTo>
                  <a:cubicBezTo>
                    <a:pt x="1773367" y="43469"/>
                    <a:pt x="1482149" y="40253"/>
                    <a:pt x="1190837" y="43469"/>
                  </a:cubicBezTo>
                  <a:cubicBezTo>
                    <a:pt x="1072115" y="48105"/>
                    <a:pt x="953204" y="46591"/>
                    <a:pt x="834388" y="45172"/>
                  </a:cubicBezTo>
                  <a:cubicBezTo>
                    <a:pt x="770293" y="44415"/>
                    <a:pt x="706294" y="43564"/>
                    <a:pt x="642294" y="43753"/>
                  </a:cubicBezTo>
                  <a:cubicBezTo>
                    <a:pt x="526981" y="45740"/>
                    <a:pt x="411762" y="49240"/>
                    <a:pt x="296449" y="51699"/>
                  </a:cubicBezTo>
                  <a:cubicBezTo>
                    <a:pt x="243999" y="52929"/>
                    <a:pt x="191644" y="53875"/>
                    <a:pt x="139289" y="56051"/>
                  </a:cubicBezTo>
                  <a:cubicBezTo>
                    <a:pt x="132378" y="55956"/>
                    <a:pt x="117893" y="56997"/>
                    <a:pt x="100757" y="58038"/>
                  </a:cubicBezTo>
                  <a:cubicBezTo>
                    <a:pt x="54367" y="60876"/>
                    <a:pt x="-11527" y="63714"/>
                    <a:pt x="1728" y="44131"/>
                  </a:cubicBezTo>
                  <a:cubicBezTo>
                    <a:pt x="1728" y="44131"/>
                    <a:pt x="1728" y="44131"/>
                    <a:pt x="1633" y="44131"/>
                  </a:cubicBezTo>
                  <a:cubicBezTo>
                    <a:pt x="114579" y="21427"/>
                    <a:pt x="231407" y="20008"/>
                    <a:pt x="346626" y="15278"/>
                  </a:cubicBezTo>
                  <a:cubicBezTo>
                    <a:pt x="566081" y="2886"/>
                    <a:pt x="785631" y="4021"/>
                    <a:pt x="1005275" y="6102"/>
                  </a:cubicBezTo>
                  <a:cubicBezTo>
                    <a:pt x="1304540" y="-614"/>
                    <a:pt x="1603806" y="-5061"/>
                    <a:pt x="1902787" y="10927"/>
                  </a:cubicBezTo>
                  <a:cubicBezTo>
                    <a:pt x="2126692" y="25022"/>
                    <a:pt x="2351070" y="25968"/>
                    <a:pt x="2575069" y="38361"/>
                  </a:cubicBezTo>
                  <a:cubicBezTo>
                    <a:pt x="2618051" y="42145"/>
                    <a:pt x="2661412" y="43280"/>
                    <a:pt x="2704394" y="46402"/>
                  </a:cubicBezTo>
                  <a:cubicBezTo>
                    <a:pt x="2704394" y="59362"/>
                    <a:pt x="2704489" y="72322"/>
                    <a:pt x="2704299" y="85282"/>
                  </a:cubicBezTo>
                  <a:cubicBezTo>
                    <a:pt x="2704299" y="86891"/>
                    <a:pt x="2704299" y="88404"/>
                    <a:pt x="2704205" y="90012"/>
                  </a:cubicBezTo>
                  <a:cubicBezTo>
                    <a:pt x="2702595" y="89823"/>
                    <a:pt x="2700797" y="89539"/>
                    <a:pt x="2699092" y="89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 rot="1154972">
              <a:off x="2210753" y="3561249"/>
              <a:ext cx="1361465" cy="71812"/>
            </a:xfrm>
            <a:custGeom>
              <a:avLst/>
              <a:gdLst/>
              <a:ahLst/>
              <a:cxnLst/>
              <a:rect l="l" t="t" r="r" b="b"/>
              <a:pathLst>
                <a:path w="2720312" h="143486" extrusionOk="0">
                  <a:moveTo>
                    <a:pt x="2695092" y="143203"/>
                  </a:moveTo>
                  <a:cubicBezTo>
                    <a:pt x="2262620" y="91646"/>
                    <a:pt x="1826740" y="88240"/>
                    <a:pt x="1391996" y="69699"/>
                  </a:cubicBezTo>
                  <a:cubicBezTo>
                    <a:pt x="1180115" y="60050"/>
                    <a:pt x="968612" y="41603"/>
                    <a:pt x="756447" y="39805"/>
                  </a:cubicBezTo>
                  <a:cubicBezTo>
                    <a:pt x="510294" y="38481"/>
                    <a:pt x="264993" y="54468"/>
                    <a:pt x="19408" y="68469"/>
                  </a:cubicBezTo>
                  <a:cubicBezTo>
                    <a:pt x="20923" y="74334"/>
                    <a:pt x="12497" y="71402"/>
                    <a:pt x="9846" y="70645"/>
                  </a:cubicBezTo>
                  <a:cubicBezTo>
                    <a:pt x="6627" y="69888"/>
                    <a:pt x="3314" y="69226"/>
                    <a:pt x="0" y="69037"/>
                  </a:cubicBezTo>
                  <a:cubicBezTo>
                    <a:pt x="189" y="67334"/>
                    <a:pt x="284" y="65631"/>
                    <a:pt x="379" y="64023"/>
                  </a:cubicBezTo>
                  <a:cubicBezTo>
                    <a:pt x="568" y="60333"/>
                    <a:pt x="757" y="56549"/>
                    <a:pt x="947" y="52860"/>
                  </a:cubicBezTo>
                  <a:cubicBezTo>
                    <a:pt x="1041" y="50779"/>
                    <a:pt x="1231" y="48603"/>
                    <a:pt x="1325" y="46522"/>
                  </a:cubicBezTo>
                  <a:cubicBezTo>
                    <a:pt x="37491" y="32426"/>
                    <a:pt x="131787" y="31954"/>
                    <a:pt x="155171" y="27413"/>
                  </a:cubicBezTo>
                  <a:cubicBezTo>
                    <a:pt x="500543" y="-4562"/>
                    <a:pt x="848092" y="-9103"/>
                    <a:pt x="1194032" y="16628"/>
                  </a:cubicBezTo>
                  <a:cubicBezTo>
                    <a:pt x="1424280" y="31386"/>
                    <a:pt x="1654906" y="35454"/>
                    <a:pt x="1885343" y="44441"/>
                  </a:cubicBezTo>
                  <a:cubicBezTo>
                    <a:pt x="2128183" y="57117"/>
                    <a:pt x="2371875" y="60428"/>
                    <a:pt x="2613104" y="92214"/>
                  </a:cubicBezTo>
                  <a:cubicBezTo>
                    <a:pt x="2644820" y="97133"/>
                    <a:pt x="2678619" y="94295"/>
                    <a:pt x="2709104" y="104228"/>
                  </a:cubicBezTo>
                  <a:cubicBezTo>
                    <a:pt x="2728323" y="115296"/>
                    <a:pt x="2721696" y="143487"/>
                    <a:pt x="2697838" y="143487"/>
                  </a:cubicBezTo>
                  <a:cubicBezTo>
                    <a:pt x="2697081" y="143298"/>
                    <a:pt x="2696134" y="143298"/>
                    <a:pt x="2695092" y="143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 rot="1154972">
              <a:off x="2149924" y="3778219"/>
              <a:ext cx="1344986" cy="83289"/>
            </a:xfrm>
            <a:custGeom>
              <a:avLst/>
              <a:gdLst/>
              <a:ahLst/>
              <a:cxnLst/>
              <a:rect l="l" t="t" r="r" b="b"/>
              <a:pathLst>
                <a:path w="2687386" h="166418" extrusionOk="0">
                  <a:moveTo>
                    <a:pt x="2176429" y="119591"/>
                  </a:moveTo>
                  <a:cubicBezTo>
                    <a:pt x="2062347" y="105117"/>
                    <a:pt x="1947317" y="102374"/>
                    <a:pt x="1832762" y="94522"/>
                  </a:cubicBezTo>
                  <a:cubicBezTo>
                    <a:pt x="1600999" y="77305"/>
                    <a:pt x="1368479" y="76170"/>
                    <a:pt x="1136527" y="64156"/>
                  </a:cubicBezTo>
                  <a:cubicBezTo>
                    <a:pt x="962989" y="53844"/>
                    <a:pt x="789357" y="46749"/>
                    <a:pt x="615629" y="41452"/>
                  </a:cubicBezTo>
                  <a:cubicBezTo>
                    <a:pt x="492458" y="33221"/>
                    <a:pt x="369192" y="33694"/>
                    <a:pt x="246210" y="44195"/>
                  </a:cubicBezTo>
                  <a:cubicBezTo>
                    <a:pt x="176341" y="49493"/>
                    <a:pt x="106282" y="52425"/>
                    <a:pt x="36318" y="52425"/>
                  </a:cubicBezTo>
                  <a:cubicBezTo>
                    <a:pt x="23915" y="50817"/>
                    <a:pt x="7063" y="54317"/>
                    <a:pt x="152" y="42019"/>
                  </a:cubicBezTo>
                  <a:cubicBezTo>
                    <a:pt x="-1079" y="36438"/>
                    <a:pt x="5454" y="35208"/>
                    <a:pt x="9430" y="35397"/>
                  </a:cubicBezTo>
                  <a:cubicBezTo>
                    <a:pt x="64720" y="31708"/>
                    <a:pt x="119915" y="25653"/>
                    <a:pt x="175205" y="20545"/>
                  </a:cubicBezTo>
                  <a:cubicBezTo>
                    <a:pt x="290139" y="9288"/>
                    <a:pt x="405452" y="-2821"/>
                    <a:pt x="521144" y="584"/>
                  </a:cubicBezTo>
                  <a:cubicBezTo>
                    <a:pt x="578801" y="2098"/>
                    <a:pt x="636458" y="4936"/>
                    <a:pt x="694114" y="6071"/>
                  </a:cubicBezTo>
                  <a:cubicBezTo>
                    <a:pt x="811132" y="7396"/>
                    <a:pt x="928244" y="12504"/>
                    <a:pt x="1045072" y="18558"/>
                  </a:cubicBezTo>
                  <a:cubicBezTo>
                    <a:pt x="1277592" y="32370"/>
                    <a:pt x="1510585" y="32370"/>
                    <a:pt x="1743105" y="46276"/>
                  </a:cubicBezTo>
                  <a:cubicBezTo>
                    <a:pt x="1988122" y="58385"/>
                    <a:pt x="2232193" y="80332"/>
                    <a:pt x="2476641" y="100671"/>
                  </a:cubicBezTo>
                  <a:cubicBezTo>
                    <a:pt x="2547647" y="110415"/>
                    <a:pt x="2617896" y="112874"/>
                    <a:pt x="2687386" y="123470"/>
                  </a:cubicBezTo>
                  <a:cubicBezTo>
                    <a:pt x="2687292" y="128484"/>
                    <a:pt x="2687197" y="133592"/>
                    <a:pt x="2687008" y="138700"/>
                  </a:cubicBezTo>
                  <a:cubicBezTo>
                    <a:pt x="2686724" y="147971"/>
                    <a:pt x="2686534" y="157147"/>
                    <a:pt x="2686250" y="166418"/>
                  </a:cubicBezTo>
                  <a:cubicBezTo>
                    <a:pt x="2516689" y="146741"/>
                    <a:pt x="2346748" y="132741"/>
                    <a:pt x="2176429" y="1195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 rot="1154972">
              <a:off x="2066513" y="3971094"/>
              <a:ext cx="1356651" cy="72996"/>
            </a:xfrm>
            <a:custGeom>
              <a:avLst/>
              <a:gdLst/>
              <a:ahLst/>
              <a:cxnLst/>
              <a:rect l="l" t="t" r="r" b="b"/>
              <a:pathLst>
                <a:path w="2710695" h="145852" extrusionOk="0">
                  <a:moveTo>
                    <a:pt x="2189117" y="112269"/>
                  </a:moveTo>
                  <a:cubicBezTo>
                    <a:pt x="1959721" y="90417"/>
                    <a:pt x="1729947" y="80578"/>
                    <a:pt x="1499699" y="74051"/>
                  </a:cubicBezTo>
                  <a:cubicBezTo>
                    <a:pt x="1048955" y="51347"/>
                    <a:pt x="597358" y="20886"/>
                    <a:pt x="146425" y="54753"/>
                  </a:cubicBezTo>
                  <a:cubicBezTo>
                    <a:pt x="113667" y="55888"/>
                    <a:pt x="81005" y="56266"/>
                    <a:pt x="48342" y="57874"/>
                  </a:cubicBezTo>
                  <a:cubicBezTo>
                    <a:pt x="43324" y="57591"/>
                    <a:pt x="38117" y="57969"/>
                    <a:pt x="32910" y="58348"/>
                  </a:cubicBezTo>
                  <a:cubicBezTo>
                    <a:pt x="22212" y="59104"/>
                    <a:pt x="11325" y="59956"/>
                    <a:pt x="2236" y="55131"/>
                  </a:cubicBezTo>
                  <a:cubicBezTo>
                    <a:pt x="532" y="53618"/>
                    <a:pt x="-226" y="51536"/>
                    <a:pt x="58" y="49455"/>
                  </a:cubicBezTo>
                  <a:cubicBezTo>
                    <a:pt x="532" y="48320"/>
                    <a:pt x="1005" y="47185"/>
                    <a:pt x="1478" y="46049"/>
                  </a:cubicBezTo>
                  <a:cubicBezTo>
                    <a:pt x="9147" y="36022"/>
                    <a:pt x="26188" y="37063"/>
                    <a:pt x="37644" y="33657"/>
                  </a:cubicBezTo>
                  <a:cubicBezTo>
                    <a:pt x="79206" y="26183"/>
                    <a:pt x="121525" y="25711"/>
                    <a:pt x="163466" y="21548"/>
                  </a:cubicBezTo>
                  <a:cubicBezTo>
                    <a:pt x="681618" y="-30293"/>
                    <a:pt x="1201286" y="26089"/>
                    <a:pt x="1719911" y="38576"/>
                  </a:cubicBezTo>
                  <a:cubicBezTo>
                    <a:pt x="1948739" y="44536"/>
                    <a:pt x="2176336" y="70078"/>
                    <a:pt x="2404595" y="86065"/>
                  </a:cubicBezTo>
                  <a:cubicBezTo>
                    <a:pt x="2498702" y="92687"/>
                    <a:pt x="2593376" y="92687"/>
                    <a:pt x="2687198" y="102904"/>
                  </a:cubicBezTo>
                  <a:cubicBezTo>
                    <a:pt x="2716452" y="107823"/>
                    <a:pt x="2721565" y="145190"/>
                    <a:pt x="2684263" y="145852"/>
                  </a:cubicBezTo>
                  <a:cubicBezTo>
                    <a:pt x="2519341" y="132892"/>
                    <a:pt x="2353755" y="128919"/>
                    <a:pt x="2189117" y="1122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 rot="1154972">
              <a:off x="1986555" y="4180795"/>
              <a:ext cx="1372297" cy="69987"/>
            </a:xfrm>
            <a:custGeom>
              <a:avLst/>
              <a:gdLst/>
              <a:ahLst/>
              <a:cxnLst/>
              <a:rect l="l" t="t" r="r" b="b"/>
              <a:pathLst>
                <a:path w="2741956" h="139839" extrusionOk="0">
                  <a:moveTo>
                    <a:pt x="2354170" y="113352"/>
                  </a:moveTo>
                  <a:cubicBezTo>
                    <a:pt x="2255236" y="109757"/>
                    <a:pt x="2156112" y="109852"/>
                    <a:pt x="2057177" y="109852"/>
                  </a:cubicBezTo>
                  <a:cubicBezTo>
                    <a:pt x="1947166" y="109852"/>
                    <a:pt x="1837154" y="109946"/>
                    <a:pt x="1727237" y="105027"/>
                  </a:cubicBezTo>
                  <a:cubicBezTo>
                    <a:pt x="1487901" y="94243"/>
                    <a:pt x="1248848" y="78350"/>
                    <a:pt x="1009890" y="62646"/>
                  </a:cubicBezTo>
                  <a:cubicBezTo>
                    <a:pt x="922790" y="53186"/>
                    <a:pt x="835406" y="46943"/>
                    <a:pt x="747737" y="47605"/>
                  </a:cubicBezTo>
                  <a:cubicBezTo>
                    <a:pt x="650980" y="47983"/>
                    <a:pt x="554413" y="39659"/>
                    <a:pt x="457655" y="37861"/>
                  </a:cubicBezTo>
                  <a:cubicBezTo>
                    <a:pt x="410981" y="37672"/>
                    <a:pt x="364307" y="38996"/>
                    <a:pt x="317632" y="40321"/>
                  </a:cubicBezTo>
                  <a:cubicBezTo>
                    <a:pt x="266697" y="41835"/>
                    <a:pt x="215763" y="43253"/>
                    <a:pt x="164923" y="42781"/>
                  </a:cubicBezTo>
                  <a:cubicBezTo>
                    <a:pt x="115881" y="43537"/>
                    <a:pt x="66935" y="48456"/>
                    <a:pt x="17893" y="47416"/>
                  </a:cubicBezTo>
                  <a:cubicBezTo>
                    <a:pt x="12213" y="46848"/>
                    <a:pt x="6059" y="46659"/>
                    <a:pt x="0" y="46091"/>
                  </a:cubicBezTo>
                  <a:cubicBezTo>
                    <a:pt x="2746" y="42213"/>
                    <a:pt x="4734" y="37861"/>
                    <a:pt x="6911" y="33510"/>
                  </a:cubicBezTo>
                  <a:cubicBezTo>
                    <a:pt x="8142" y="31050"/>
                    <a:pt x="9467" y="28685"/>
                    <a:pt x="10793" y="26226"/>
                  </a:cubicBezTo>
                  <a:cubicBezTo>
                    <a:pt x="11929" y="24050"/>
                    <a:pt x="13349" y="21874"/>
                    <a:pt x="14201" y="19604"/>
                  </a:cubicBezTo>
                  <a:cubicBezTo>
                    <a:pt x="67692" y="17333"/>
                    <a:pt x="120710" y="10333"/>
                    <a:pt x="174295" y="8725"/>
                  </a:cubicBezTo>
                  <a:cubicBezTo>
                    <a:pt x="264899" y="7306"/>
                    <a:pt x="355313" y="1062"/>
                    <a:pt x="445916" y="21"/>
                  </a:cubicBezTo>
                  <a:cubicBezTo>
                    <a:pt x="536803" y="-452"/>
                    <a:pt x="627406" y="7116"/>
                    <a:pt x="718294" y="7211"/>
                  </a:cubicBezTo>
                  <a:cubicBezTo>
                    <a:pt x="838057" y="4184"/>
                    <a:pt x="956968" y="16198"/>
                    <a:pt x="1076162" y="25280"/>
                  </a:cubicBezTo>
                  <a:cubicBezTo>
                    <a:pt x="1163641" y="29347"/>
                    <a:pt x="1250742" y="35212"/>
                    <a:pt x="1338032" y="41929"/>
                  </a:cubicBezTo>
                  <a:cubicBezTo>
                    <a:pt x="1578977" y="54700"/>
                    <a:pt x="1820018" y="71444"/>
                    <a:pt x="2061437" y="65768"/>
                  </a:cubicBezTo>
                  <a:cubicBezTo>
                    <a:pt x="2179780" y="68133"/>
                    <a:pt x="2298123" y="66525"/>
                    <a:pt x="2416277" y="73052"/>
                  </a:cubicBezTo>
                  <a:cubicBezTo>
                    <a:pt x="2514549" y="75417"/>
                    <a:pt x="2611968" y="88945"/>
                    <a:pt x="2709956" y="95000"/>
                  </a:cubicBezTo>
                  <a:cubicBezTo>
                    <a:pt x="2720370" y="96324"/>
                    <a:pt x="2731258" y="96040"/>
                    <a:pt x="2741956" y="96324"/>
                  </a:cubicBezTo>
                  <a:cubicBezTo>
                    <a:pt x="2741861" y="99162"/>
                    <a:pt x="2741672" y="102095"/>
                    <a:pt x="2741577" y="104933"/>
                  </a:cubicBezTo>
                  <a:cubicBezTo>
                    <a:pt x="2741009" y="116568"/>
                    <a:pt x="2740347" y="128204"/>
                    <a:pt x="2739684" y="139840"/>
                  </a:cubicBezTo>
                  <a:cubicBezTo>
                    <a:pt x="2611022" y="132367"/>
                    <a:pt x="2483117" y="116096"/>
                    <a:pt x="2354170" y="1133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rot="1154972">
              <a:off x="1890367" y="4386953"/>
              <a:ext cx="1392719" cy="81765"/>
            </a:xfrm>
            <a:custGeom>
              <a:avLst/>
              <a:gdLst/>
              <a:ahLst/>
              <a:cxnLst/>
              <a:rect l="l" t="t" r="r" b="b"/>
              <a:pathLst>
                <a:path w="2782760" h="163372" extrusionOk="0">
                  <a:moveTo>
                    <a:pt x="2075544" y="154007"/>
                  </a:moveTo>
                  <a:cubicBezTo>
                    <a:pt x="1835261" y="147574"/>
                    <a:pt x="1595261" y="135371"/>
                    <a:pt x="1355073" y="125533"/>
                  </a:cubicBezTo>
                  <a:cubicBezTo>
                    <a:pt x="1171973" y="118154"/>
                    <a:pt x="990009" y="95450"/>
                    <a:pt x="807382" y="82111"/>
                  </a:cubicBezTo>
                  <a:cubicBezTo>
                    <a:pt x="686673" y="74165"/>
                    <a:pt x="565679" y="69624"/>
                    <a:pt x="445253" y="57894"/>
                  </a:cubicBezTo>
                  <a:cubicBezTo>
                    <a:pt x="333821" y="45123"/>
                    <a:pt x="221822" y="39068"/>
                    <a:pt x="109917" y="31406"/>
                  </a:cubicBezTo>
                  <a:cubicBezTo>
                    <a:pt x="92875" y="28662"/>
                    <a:pt x="36166" y="27811"/>
                    <a:pt x="0" y="22135"/>
                  </a:cubicBezTo>
                  <a:cubicBezTo>
                    <a:pt x="1231" y="20621"/>
                    <a:pt x="2556" y="19108"/>
                    <a:pt x="3787" y="17594"/>
                  </a:cubicBezTo>
                  <a:cubicBezTo>
                    <a:pt x="6911" y="13810"/>
                    <a:pt x="9941" y="10026"/>
                    <a:pt x="12781" y="6053"/>
                  </a:cubicBezTo>
                  <a:cubicBezTo>
                    <a:pt x="14106" y="4256"/>
                    <a:pt x="15527" y="2364"/>
                    <a:pt x="16852" y="472"/>
                  </a:cubicBezTo>
                  <a:cubicBezTo>
                    <a:pt x="56047" y="-853"/>
                    <a:pt x="95432" y="944"/>
                    <a:pt x="134721" y="1796"/>
                  </a:cubicBezTo>
                  <a:cubicBezTo>
                    <a:pt x="256662" y="3877"/>
                    <a:pt x="378034" y="13148"/>
                    <a:pt x="499501" y="23743"/>
                  </a:cubicBezTo>
                  <a:cubicBezTo>
                    <a:pt x="679477" y="35568"/>
                    <a:pt x="859737" y="40960"/>
                    <a:pt x="1039145" y="60069"/>
                  </a:cubicBezTo>
                  <a:cubicBezTo>
                    <a:pt x="1340209" y="87220"/>
                    <a:pt x="1642693" y="95071"/>
                    <a:pt x="1944704" y="106329"/>
                  </a:cubicBezTo>
                  <a:cubicBezTo>
                    <a:pt x="2124585" y="113329"/>
                    <a:pt x="2304750" y="115600"/>
                    <a:pt x="2484821" y="113897"/>
                  </a:cubicBezTo>
                  <a:cubicBezTo>
                    <a:pt x="2583377" y="113613"/>
                    <a:pt x="2681838" y="117019"/>
                    <a:pt x="2780299" y="120140"/>
                  </a:cubicBezTo>
                  <a:cubicBezTo>
                    <a:pt x="2781151" y="120235"/>
                    <a:pt x="2781909" y="120235"/>
                    <a:pt x="2782761" y="120424"/>
                  </a:cubicBezTo>
                  <a:cubicBezTo>
                    <a:pt x="2782666" y="127425"/>
                    <a:pt x="2782666" y="134425"/>
                    <a:pt x="2782572" y="141425"/>
                  </a:cubicBezTo>
                  <a:cubicBezTo>
                    <a:pt x="2782477" y="148615"/>
                    <a:pt x="2782288" y="155899"/>
                    <a:pt x="2781909" y="163089"/>
                  </a:cubicBezTo>
                  <a:cubicBezTo>
                    <a:pt x="2780773" y="163278"/>
                    <a:pt x="2779447" y="163373"/>
                    <a:pt x="2778217" y="163373"/>
                  </a:cubicBezTo>
                  <a:cubicBezTo>
                    <a:pt x="2543992" y="153534"/>
                    <a:pt x="2309768" y="160156"/>
                    <a:pt x="2075544" y="1540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 rot="1154972">
              <a:off x="1809227" y="4578156"/>
              <a:ext cx="1398499" cy="82375"/>
            </a:xfrm>
            <a:custGeom>
              <a:avLst/>
              <a:gdLst/>
              <a:ahLst/>
              <a:cxnLst/>
              <a:rect l="l" t="t" r="r" b="b"/>
              <a:pathLst>
                <a:path w="2794310" h="164591" extrusionOk="0">
                  <a:moveTo>
                    <a:pt x="2646525" y="147469"/>
                  </a:moveTo>
                  <a:cubicBezTo>
                    <a:pt x="2525626" y="134414"/>
                    <a:pt x="2403969" y="130346"/>
                    <a:pt x="2282597" y="123819"/>
                  </a:cubicBezTo>
                  <a:cubicBezTo>
                    <a:pt x="2039000" y="110102"/>
                    <a:pt x="1795403" y="97425"/>
                    <a:pt x="1551711" y="85033"/>
                  </a:cubicBezTo>
                  <a:cubicBezTo>
                    <a:pt x="1307357" y="74627"/>
                    <a:pt x="1063571" y="54099"/>
                    <a:pt x="819216" y="43976"/>
                  </a:cubicBezTo>
                  <a:cubicBezTo>
                    <a:pt x="605347" y="36976"/>
                    <a:pt x="391383" y="37544"/>
                    <a:pt x="177514" y="35557"/>
                  </a:cubicBezTo>
                  <a:cubicBezTo>
                    <a:pt x="118722" y="33287"/>
                    <a:pt x="58793" y="30449"/>
                    <a:pt x="0" y="24867"/>
                  </a:cubicBezTo>
                  <a:cubicBezTo>
                    <a:pt x="1041" y="23921"/>
                    <a:pt x="1988" y="22881"/>
                    <a:pt x="2935" y="21840"/>
                  </a:cubicBezTo>
                  <a:cubicBezTo>
                    <a:pt x="8047" y="16069"/>
                    <a:pt x="12308" y="10204"/>
                    <a:pt x="15905" y="3393"/>
                  </a:cubicBezTo>
                  <a:cubicBezTo>
                    <a:pt x="16473" y="2353"/>
                    <a:pt x="16947" y="1407"/>
                    <a:pt x="17325" y="271"/>
                  </a:cubicBezTo>
                  <a:cubicBezTo>
                    <a:pt x="48473" y="-107"/>
                    <a:pt x="79621" y="1123"/>
                    <a:pt x="110769" y="1501"/>
                  </a:cubicBezTo>
                  <a:cubicBezTo>
                    <a:pt x="185372" y="1501"/>
                    <a:pt x="259786" y="1123"/>
                    <a:pt x="334011" y="744"/>
                  </a:cubicBezTo>
                  <a:cubicBezTo>
                    <a:pt x="522223" y="-296"/>
                    <a:pt x="709773" y="-1337"/>
                    <a:pt x="898459" y="5758"/>
                  </a:cubicBezTo>
                  <a:cubicBezTo>
                    <a:pt x="1263523" y="27705"/>
                    <a:pt x="1628776" y="46152"/>
                    <a:pt x="1994029" y="64883"/>
                  </a:cubicBezTo>
                  <a:cubicBezTo>
                    <a:pt x="2176277" y="75289"/>
                    <a:pt x="2358620" y="83330"/>
                    <a:pt x="2540773" y="94777"/>
                  </a:cubicBezTo>
                  <a:cubicBezTo>
                    <a:pt x="2625886" y="98939"/>
                    <a:pt x="2709672" y="114832"/>
                    <a:pt x="2794311" y="121738"/>
                  </a:cubicBezTo>
                  <a:cubicBezTo>
                    <a:pt x="2794216" y="122400"/>
                    <a:pt x="2794122" y="123062"/>
                    <a:pt x="2794027" y="123724"/>
                  </a:cubicBezTo>
                  <a:cubicBezTo>
                    <a:pt x="2794027" y="123251"/>
                    <a:pt x="2794122" y="122778"/>
                    <a:pt x="2794216" y="122305"/>
                  </a:cubicBezTo>
                  <a:cubicBezTo>
                    <a:pt x="2792607" y="134887"/>
                    <a:pt x="2791660" y="147564"/>
                    <a:pt x="2790714" y="160240"/>
                  </a:cubicBezTo>
                  <a:cubicBezTo>
                    <a:pt x="2790619" y="161659"/>
                    <a:pt x="2790524" y="163172"/>
                    <a:pt x="2790430" y="164591"/>
                  </a:cubicBezTo>
                  <a:cubicBezTo>
                    <a:pt x="2742146" y="162605"/>
                    <a:pt x="2694619" y="153334"/>
                    <a:pt x="2646525" y="1474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 rot="1154972">
              <a:off x="1734852" y="4775423"/>
              <a:ext cx="1399731" cy="58850"/>
            </a:xfrm>
            <a:custGeom>
              <a:avLst/>
              <a:gdLst/>
              <a:ahLst/>
              <a:cxnLst/>
              <a:rect l="l" t="t" r="r" b="b"/>
              <a:pathLst>
                <a:path w="2796772" h="117587" extrusionOk="0">
                  <a:moveTo>
                    <a:pt x="2769980" y="117209"/>
                  </a:moveTo>
                  <a:cubicBezTo>
                    <a:pt x="2486998" y="112858"/>
                    <a:pt x="2204017" y="109357"/>
                    <a:pt x="1921320" y="95262"/>
                  </a:cubicBezTo>
                  <a:cubicBezTo>
                    <a:pt x="1680090" y="88356"/>
                    <a:pt x="1438670" y="91100"/>
                    <a:pt x="1197724" y="74355"/>
                  </a:cubicBezTo>
                  <a:cubicBezTo>
                    <a:pt x="970601" y="62058"/>
                    <a:pt x="743666" y="44746"/>
                    <a:pt x="516353" y="36989"/>
                  </a:cubicBezTo>
                  <a:cubicBezTo>
                    <a:pt x="380591" y="37934"/>
                    <a:pt x="245964" y="48719"/>
                    <a:pt x="110201" y="44178"/>
                  </a:cubicBezTo>
                  <a:cubicBezTo>
                    <a:pt x="104804" y="43989"/>
                    <a:pt x="95432" y="44178"/>
                    <a:pt x="84165" y="44178"/>
                  </a:cubicBezTo>
                  <a:cubicBezTo>
                    <a:pt x="57846" y="44462"/>
                    <a:pt x="21207" y="44746"/>
                    <a:pt x="0" y="41719"/>
                  </a:cubicBezTo>
                  <a:cubicBezTo>
                    <a:pt x="3314" y="38786"/>
                    <a:pt x="6438" y="35759"/>
                    <a:pt x="9467" y="32448"/>
                  </a:cubicBezTo>
                  <a:cubicBezTo>
                    <a:pt x="11645" y="30083"/>
                    <a:pt x="12970" y="27150"/>
                    <a:pt x="13538" y="24218"/>
                  </a:cubicBezTo>
                  <a:cubicBezTo>
                    <a:pt x="63716" y="15893"/>
                    <a:pt x="115313" y="14947"/>
                    <a:pt x="166059" y="13244"/>
                  </a:cubicBezTo>
                  <a:cubicBezTo>
                    <a:pt x="279005" y="14001"/>
                    <a:pt x="391289" y="2081"/>
                    <a:pt x="504046" y="0"/>
                  </a:cubicBezTo>
                  <a:cubicBezTo>
                    <a:pt x="774341" y="4635"/>
                    <a:pt x="1043973" y="26677"/>
                    <a:pt x="1314079" y="38408"/>
                  </a:cubicBezTo>
                  <a:cubicBezTo>
                    <a:pt x="1496611" y="49476"/>
                    <a:pt x="1679616" y="45786"/>
                    <a:pt x="1862338" y="50800"/>
                  </a:cubicBezTo>
                  <a:cubicBezTo>
                    <a:pt x="1980586" y="52881"/>
                    <a:pt x="2098550" y="61868"/>
                    <a:pt x="2216798" y="63571"/>
                  </a:cubicBezTo>
                  <a:cubicBezTo>
                    <a:pt x="2399235" y="69436"/>
                    <a:pt x="2581767" y="70571"/>
                    <a:pt x="2764205" y="73883"/>
                  </a:cubicBezTo>
                  <a:cubicBezTo>
                    <a:pt x="2774808" y="73409"/>
                    <a:pt x="2788157" y="73504"/>
                    <a:pt x="2796773" y="79085"/>
                  </a:cubicBezTo>
                  <a:cubicBezTo>
                    <a:pt x="2796299" y="88640"/>
                    <a:pt x="2795731" y="98100"/>
                    <a:pt x="2795258" y="107655"/>
                  </a:cubicBezTo>
                  <a:cubicBezTo>
                    <a:pt x="2795163" y="109925"/>
                    <a:pt x="2795068" y="112101"/>
                    <a:pt x="2794974" y="114371"/>
                  </a:cubicBezTo>
                  <a:cubicBezTo>
                    <a:pt x="2792228" y="116074"/>
                    <a:pt x="2789104" y="117115"/>
                    <a:pt x="2785790" y="117399"/>
                  </a:cubicBezTo>
                  <a:cubicBezTo>
                    <a:pt x="2783992" y="117493"/>
                    <a:pt x="2782193" y="117588"/>
                    <a:pt x="2780394" y="117588"/>
                  </a:cubicBezTo>
                  <a:cubicBezTo>
                    <a:pt x="2776986" y="117493"/>
                    <a:pt x="2773483" y="117304"/>
                    <a:pt x="2769980" y="1172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 rot="1154972">
              <a:off x="1615553" y="4988698"/>
              <a:ext cx="1449625" cy="31657"/>
            </a:xfrm>
            <a:custGeom>
              <a:avLst/>
              <a:gdLst/>
              <a:ahLst/>
              <a:cxnLst/>
              <a:rect l="l" t="t" r="r" b="b"/>
              <a:pathLst>
                <a:path w="2896464" h="63254" extrusionOk="0">
                  <a:moveTo>
                    <a:pt x="1685202" y="62534"/>
                  </a:moveTo>
                  <a:cubicBezTo>
                    <a:pt x="1560327" y="58182"/>
                    <a:pt x="1433936" y="46925"/>
                    <a:pt x="1309534" y="46073"/>
                  </a:cubicBezTo>
                  <a:cubicBezTo>
                    <a:pt x="1182860" y="50898"/>
                    <a:pt x="1056186" y="53925"/>
                    <a:pt x="929417" y="53452"/>
                  </a:cubicBezTo>
                  <a:cubicBezTo>
                    <a:pt x="849607" y="54682"/>
                    <a:pt x="769891" y="52601"/>
                    <a:pt x="690175" y="50425"/>
                  </a:cubicBezTo>
                  <a:cubicBezTo>
                    <a:pt x="605726" y="48154"/>
                    <a:pt x="521277" y="45884"/>
                    <a:pt x="436827" y="47681"/>
                  </a:cubicBezTo>
                  <a:cubicBezTo>
                    <a:pt x="290934" y="50709"/>
                    <a:pt x="145325" y="36897"/>
                    <a:pt x="0" y="24315"/>
                  </a:cubicBezTo>
                  <a:cubicBezTo>
                    <a:pt x="3882" y="21856"/>
                    <a:pt x="7669" y="19207"/>
                    <a:pt x="11361" y="16463"/>
                  </a:cubicBezTo>
                  <a:cubicBezTo>
                    <a:pt x="17609" y="11733"/>
                    <a:pt x="23385" y="6152"/>
                    <a:pt x="28213" y="3"/>
                  </a:cubicBezTo>
                  <a:cubicBezTo>
                    <a:pt x="106509" y="-186"/>
                    <a:pt x="185183" y="8423"/>
                    <a:pt x="263289" y="11260"/>
                  </a:cubicBezTo>
                  <a:cubicBezTo>
                    <a:pt x="327762" y="14382"/>
                    <a:pt x="392235" y="13058"/>
                    <a:pt x="456803" y="11639"/>
                  </a:cubicBezTo>
                  <a:cubicBezTo>
                    <a:pt x="500543" y="10788"/>
                    <a:pt x="544377" y="9842"/>
                    <a:pt x="588211" y="10314"/>
                  </a:cubicBezTo>
                  <a:cubicBezTo>
                    <a:pt x="706649" y="11733"/>
                    <a:pt x="825086" y="15990"/>
                    <a:pt x="943524" y="13153"/>
                  </a:cubicBezTo>
                  <a:cubicBezTo>
                    <a:pt x="1058364" y="12585"/>
                    <a:pt x="1171026" y="10314"/>
                    <a:pt x="1285108" y="4638"/>
                  </a:cubicBezTo>
                  <a:cubicBezTo>
                    <a:pt x="1437818" y="1611"/>
                    <a:pt x="1590149" y="19774"/>
                    <a:pt x="1742953" y="20437"/>
                  </a:cubicBezTo>
                  <a:cubicBezTo>
                    <a:pt x="1854290" y="20531"/>
                    <a:pt x="1964964" y="15139"/>
                    <a:pt x="2076207" y="13436"/>
                  </a:cubicBezTo>
                  <a:cubicBezTo>
                    <a:pt x="2196159" y="17126"/>
                    <a:pt x="2316017" y="11544"/>
                    <a:pt x="2435969" y="9747"/>
                  </a:cubicBezTo>
                  <a:cubicBezTo>
                    <a:pt x="2499969" y="12301"/>
                    <a:pt x="2563969" y="9747"/>
                    <a:pt x="2627874" y="7193"/>
                  </a:cubicBezTo>
                  <a:cubicBezTo>
                    <a:pt x="2704939" y="4165"/>
                    <a:pt x="2781909" y="1138"/>
                    <a:pt x="2858974" y="7003"/>
                  </a:cubicBezTo>
                  <a:cubicBezTo>
                    <a:pt x="2863802" y="7571"/>
                    <a:pt x="2869293" y="7382"/>
                    <a:pt x="2874879" y="7287"/>
                  </a:cubicBezTo>
                  <a:cubicBezTo>
                    <a:pt x="2882358" y="7003"/>
                    <a:pt x="2889932" y="6909"/>
                    <a:pt x="2896465" y="8423"/>
                  </a:cubicBezTo>
                  <a:cubicBezTo>
                    <a:pt x="2895234" y="21193"/>
                    <a:pt x="2894098" y="33964"/>
                    <a:pt x="2892962" y="46735"/>
                  </a:cubicBezTo>
                  <a:cubicBezTo>
                    <a:pt x="2892867" y="47398"/>
                    <a:pt x="2892772" y="48060"/>
                    <a:pt x="2892678" y="48817"/>
                  </a:cubicBezTo>
                  <a:cubicBezTo>
                    <a:pt x="2865885" y="52128"/>
                    <a:pt x="2838524" y="50141"/>
                    <a:pt x="2811163" y="48249"/>
                  </a:cubicBezTo>
                  <a:cubicBezTo>
                    <a:pt x="2789199" y="46641"/>
                    <a:pt x="2767329" y="45127"/>
                    <a:pt x="2745838" y="46263"/>
                  </a:cubicBezTo>
                  <a:cubicBezTo>
                    <a:pt x="2655329" y="47398"/>
                    <a:pt x="2565199" y="57331"/>
                    <a:pt x="2474691" y="53074"/>
                  </a:cubicBezTo>
                  <a:cubicBezTo>
                    <a:pt x="2419969" y="52884"/>
                    <a:pt x="2365153" y="54209"/>
                    <a:pt x="2310431" y="55439"/>
                  </a:cubicBezTo>
                  <a:cubicBezTo>
                    <a:pt x="2230242" y="57331"/>
                    <a:pt x="2150053" y="59317"/>
                    <a:pt x="2070053" y="56479"/>
                  </a:cubicBezTo>
                  <a:cubicBezTo>
                    <a:pt x="1965343" y="58466"/>
                    <a:pt x="1860539" y="63196"/>
                    <a:pt x="1755734" y="63196"/>
                  </a:cubicBezTo>
                  <a:cubicBezTo>
                    <a:pt x="1732066" y="63385"/>
                    <a:pt x="1708681" y="63101"/>
                    <a:pt x="1685202" y="62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344218" y="216000"/>
            <a:ext cx="1989599" cy="2228064"/>
            <a:chOff x="344218" y="216000"/>
            <a:chExt cx="1989599" cy="2228064"/>
          </a:xfrm>
        </p:grpSpPr>
        <p:sp>
          <p:nvSpPr>
            <p:cNvPr id="188" name="Google Shape;188;p3"/>
            <p:cNvSpPr/>
            <p:nvPr/>
          </p:nvSpPr>
          <p:spPr>
            <a:xfrm>
              <a:off x="344218" y="216000"/>
              <a:ext cx="1989599" cy="2228064"/>
            </a:xfrm>
            <a:custGeom>
              <a:avLst/>
              <a:gdLst/>
              <a:ahLst/>
              <a:cxnLst/>
              <a:rect l="l" t="t" r="r" b="b"/>
              <a:pathLst>
                <a:path w="3979198" h="4456128" extrusionOk="0">
                  <a:moveTo>
                    <a:pt x="3974524" y="3237016"/>
                  </a:moveTo>
                  <a:cubicBezTo>
                    <a:pt x="3974256" y="3234699"/>
                    <a:pt x="3973721" y="3232559"/>
                    <a:pt x="3972918" y="3230510"/>
                  </a:cubicBezTo>
                  <a:cubicBezTo>
                    <a:pt x="3973096" y="3221151"/>
                    <a:pt x="3971580" y="3211615"/>
                    <a:pt x="3969350" y="3202524"/>
                  </a:cubicBezTo>
                  <a:cubicBezTo>
                    <a:pt x="3957219" y="3155020"/>
                    <a:pt x="3934027" y="3111437"/>
                    <a:pt x="3911549" y="3068211"/>
                  </a:cubicBezTo>
                  <a:cubicBezTo>
                    <a:pt x="3884879" y="3015715"/>
                    <a:pt x="3861063" y="2961794"/>
                    <a:pt x="3835641" y="2908675"/>
                  </a:cubicBezTo>
                  <a:cubicBezTo>
                    <a:pt x="3753667" y="2735324"/>
                    <a:pt x="3665985" y="2565271"/>
                    <a:pt x="3571969" y="2398070"/>
                  </a:cubicBezTo>
                  <a:cubicBezTo>
                    <a:pt x="3488657" y="2238267"/>
                    <a:pt x="3408735" y="2075344"/>
                    <a:pt x="3326939" y="1914560"/>
                  </a:cubicBezTo>
                  <a:cubicBezTo>
                    <a:pt x="3153448" y="1588536"/>
                    <a:pt x="2996011" y="1252441"/>
                    <a:pt x="2813064" y="931141"/>
                  </a:cubicBezTo>
                  <a:cubicBezTo>
                    <a:pt x="2706918" y="725170"/>
                    <a:pt x="2607282" y="515990"/>
                    <a:pt x="2492305" y="314654"/>
                  </a:cubicBezTo>
                  <a:cubicBezTo>
                    <a:pt x="2440302" y="220448"/>
                    <a:pt x="2390886" y="125083"/>
                    <a:pt x="2347446" y="26509"/>
                  </a:cubicBezTo>
                  <a:cubicBezTo>
                    <a:pt x="2314799" y="-35434"/>
                    <a:pt x="2244867" y="27578"/>
                    <a:pt x="2204817" y="50216"/>
                  </a:cubicBezTo>
                  <a:cubicBezTo>
                    <a:pt x="2066112" y="133104"/>
                    <a:pt x="1917507" y="197899"/>
                    <a:pt x="1771756" y="267239"/>
                  </a:cubicBezTo>
                  <a:cubicBezTo>
                    <a:pt x="1462414" y="433192"/>
                    <a:pt x="1136124" y="564921"/>
                    <a:pt x="814740" y="705740"/>
                  </a:cubicBezTo>
                  <a:cubicBezTo>
                    <a:pt x="684599" y="756007"/>
                    <a:pt x="560969" y="819555"/>
                    <a:pt x="436358" y="881676"/>
                  </a:cubicBezTo>
                  <a:cubicBezTo>
                    <a:pt x="323789" y="923565"/>
                    <a:pt x="232182" y="1001461"/>
                    <a:pt x="134331" y="1068752"/>
                  </a:cubicBezTo>
                  <a:cubicBezTo>
                    <a:pt x="120148" y="1079714"/>
                    <a:pt x="96153" y="1094687"/>
                    <a:pt x="79741" y="1104759"/>
                  </a:cubicBezTo>
                  <a:cubicBezTo>
                    <a:pt x="66183" y="1112245"/>
                    <a:pt x="62793" y="1129268"/>
                    <a:pt x="68145" y="1142548"/>
                  </a:cubicBezTo>
                  <a:cubicBezTo>
                    <a:pt x="65558" y="1181853"/>
                    <a:pt x="60474" y="1219732"/>
                    <a:pt x="49413" y="1258591"/>
                  </a:cubicBezTo>
                  <a:cubicBezTo>
                    <a:pt x="43972" y="1276951"/>
                    <a:pt x="26846" y="1307788"/>
                    <a:pt x="34785" y="1326950"/>
                  </a:cubicBezTo>
                  <a:cubicBezTo>
                    <a:pt x="16053" y="1355204"/>
                    <a:pt x="3654" y="1387289"/>
                    <a:pt x="265" y="1419820"/>
                  </a:cubicBezTo>
                  <a:cubicBezTo>
                    <a:pt x="-4106" y="1508144"/>
                    <a:pt x="45756" y="1591745"/>
                    <a:pt x="144142" y="1573919"/>
                  </a:cubicBezTo>
                  <a:cubicBezTo>
                    <a:pt x="147978" y="1573563"/>
                    <a:pt x="151457" y="1572315"/>
                    <a:pt x="154490" y="1570622"/>
                  </a:cubicBezTo>
                  <a:cubicBezTo>
                    <a:pt x="160377" y="1582386"/>
                    <a:pt x="166264" y="1594062"/>
                    <a:pt x="171973" y="1605916"/>
                  </a:cubicBezTo>
                  <a:cubicBezTo>
                    <a:pt x="160377" y="1618304"/>
                    <a:pt x="150030" y="1632030"/>
                    <a:pt x="141467" y="1647003"/>
                  </a:cubicBezTo>
                  <a:cubicBezTo>
                    <a:pt x="106679" y="1704489"/>
                    <a:pt x="103825" y="1792101"/>
                    <a:pt x="160287" y="1837020"/>
                  </a:cubicBezTo>
                  <a:cubicBezTo>
                    <a:pt x="198911" y="1868838"/>
                    <a:pt x="253679" y="1887733"/>
                    <a:pt x="303273" y="1875434"/>
                  </a:cubicBezTo>
                  <a:cubicBezTo>
                    <a:pt x="304611" y="1878018"/>
                    <a:pt x="305949" y="1880692"/>
                    <a:pt x="307377" y="1883366"/>
                  </a:cubicBezTo>
                  <a:cubicBezTo>
                    <a:pt x="324770" y="1916164"/>
                    <a:pt x="341807" y="1949230"/>
                    <a:pt x="358577" y="1982296"/>
                  </a:cubicBezTo>
                  <a:cubicBezTo>
                    <a:pt x="304879" y="2080691"/>
                    <a:pt x="331193" y="2220263"/>
                    <a:pt x="482652" y="2234345"/>
                  </a:cubicBezTo>
                  <a:cubicBezTo>
                    <a:pt x="506647" y="2283989"/>
                    <a:pt x="530552" y="2333721"/>
                    <a:pt x="554725" y="2383275"/>
                  </a:cubicBezTo>
                  <a:cubicBezTo>
                    <a:pt x="469986" y="2504131"/>
                    <a:pt x="516370" y="2694682"/>
                    <a:pt x="703063" y="2697534"/>
                  </a:cubicBezTo>
                  <a:cubicBezTo>
                    <a:pt x="706185" y="2697624"/>
                    <a:pt x="709218" y="2696910"/>
                    <a:pt x="712072" y="2695930"/>
                  </a:cubicBezTo>
                  <a:cubicBezTo>
                    <a:pt x="738564" y="2747534"/>
                    <a:pt x="764789" y="2799317"/>
                    <a:pt x="789675" y="2851634"/>
                  </a:cubicBezTo>
                  <a:cubicBezTo>
                    <a:pt x="788427" y="2852793"/>
                    <a:pt x="787089" y="2853951"/>
                    <a:pt x="785840" y="2855199"/>
                  </a:cubicBezTo>
                  <a:cubicBezTo>
                    <a:pt x="724203" y="2924539"/>
                    <a:pt x="707523" y="3055020"/>
                    <a:pt x="792530" y="3113041"/>
                  </a:cubicBezTo>
                  <a:cubicBezTo>
                    <a:pt x="832580" y="3139690"/>
                    <a:pt x="882621" y="3154307"/>
                    <a:pt x="930074" y="3142453"/>
                  </a:cubicBezTo>
                  <a:cubicBezTo>
                    <a:pt x="942384" y="3167676"/>
                    <a:pt x="954693" y="3192898"/>
                    <a:pt x="967003" y="3218121"/>
                  </a:cubicBezTo>
                  <a:cubicBezTo>
                    <a:pt x="938905" y="3245750"/>
                    <a:pt x="918033" y="3280153"/>
                    <a:pt x="909648" y="3318566"/>
                  </a:cubicBezTo>
                  <a:cubicBezTo>
                    <a:pt x="886099" y="3430776"/>
                    <a:pt x="970838" y="3542362"/>
                    <a:pt x="1089741" y="3527389"/>
                  </a:cubicBezTo>
                  <a:cubicBezTo>
                    <a:pt x="1099909" y="3525874"/>
                    <a:pt x="1106778" y="3520526"/>
                    <a:pt x="1110792" y="3513575"/>
                  </a:cubicBezTo>
                  <a:cubicBezTo>
                    <a:pt x="1128185" y="3549582"/>
                    <a:pt x="1145490" y="3585589"/>
                    <a:pt x="1162705" y="3621685"/>
                  </a:cubicBezTo>
                  <a:cubicBezTo>
                    <a:pt x="1150217" y="3638797"/>
                    <a:pt x="1141298" y="3658672"/>
                    <a:pt x="1136392" y="3679617"/>
                  </a:cubicBezTo>
                  <a:cubicBezTo>
                    <a:pt x="1114003" y="3771239"/>
                    <a:pt x="1173855" y="3904661"/>
                    <a:pt x="1278575" y="3905552"/>
                  </a:cubicBezTo>
                  <a:cubicBezTo>
                    <a:pt x="1283391" y="3905017"/>
                    <a:pt x="1287495" y="3903235"/>
                    <a:pt x="1290973" y="3900739"/>
                  </a:cubicBezTo>
                  <a:cubicBezTo>
                    <a:pt x="1305245" y="3932023"/>
                    <a:pt x="1319517" y="3963217"/>
                    <a:pt x="1333789" y="3994500"/>
                  </a:cubicBezTo>
                  <a:cubicBezTo>
                    <a:pt x="1328169" y="4004839"/>
                    <a:pt x="1323620" y="4015801"/>
                    <a:pt x="1320320" y="4027477"/>
                  </a:cubicBezTo>
                  <a:cubicBezTo>
                    <a:pt x="1280626" y="4120792"/>
                    <a:pt x="1340211" y="4264107"/>
                    <a:pt x="1453672" y="4251095"/>
                  </a:cubicBezTo>
                  <a:cubicBezTo>
                    <a:pt x="1484803" y="4316157"/>
                    <a:pt x="1516558" y="4380863"/>
                    <a:pt x="1549204" y="4445212"/>
                  </a:cubicBezTo>
                  <a:cubicBezTo>
                    <a:pt x="1560979" y="4461255"/>
                    <a:pt x="1585508" y="4458492"/>
                    <a:pt x="1596658" y="4444231"/>
                  </a:cubicBezTo>
                  <a:cubicBezTo>
                    <a:pt x="1681219" y="4413839"/>
                    <a:pt x="1760249" y="4369633"/>
                    <a:pt x="1841242" y="4331219"/>
                  </a:cubicBezTo>
                  <a:cubicBezTo>
                    <a:pt x="1996805" y="4260453"/>
                    <a:pt x="2150138" y="4183894"/>
                    <a:pt x="2311499" y="4127120"/>
                  </a:cubicBezTo>
                  <a:cubicBezTo>
                    <a:pt x="2416397" y="4090667"/>
                    <a:pt x="2522276" y="4040935"/>
                    <a:pt x="2625300" y="3997619"/>
                  </a:cubicBezTo>
                  <a:cubicBezTo>
                    <a:pt x="2731358" y="3954928"/>
                    <a:pt x="2837148" y="3911702"/>
                    <a:pt x="2941600" y="3865356"/>
                  </a:cubicBezTo>
                  <a:cubicBezTo>
                    <a:pt x="3274044" y="3730508"/>
                    <a:pt x="3602207" y="3585143"/>
                    <a:pt x="3933581" y="3447799"/>
                  </a:cubicBezTo>
                  <a:cubicBezTo>
                    <a:pt x="3965069" y="3438976"/>
                    <a:pt x="3977735" y="3416427"/>
                    <a:pt x="3978716" y="3384965"/>
                  </a:cubicBezTo>
                  <a:cubicBezTo>
                    <a:pt x="3980768" y="3335589"/>
                    <a:pt x="3975683" y="3286303"/>
                    <a:pt x="3974524" y="3237016"/>
                  </a:cubicBezTo>
                  <a:close/>
                  <a:moveTo>
                    <a:pt x="98383" y="1512511"/>
                  </a:moveTo>
                  <a:cubicBezTo>
                    <a:pt x="76173" y="1504668"/>
                    <a:pt x="68502" y="1479356"/>
                    <a:pt x="63417" y="1458590"/>
                  </a:cubicBezTo>
                  <a:cubicBezTo>
                    <a:pt x="58779" y="1440586"/>
                    <a:pt x="59047" y="1422761"/>
                    <a:pt x="62971" y="1405560"/>
                  </a:cubicBezTo>
                  <a:cubicBezTo>
                    <a:pt x="63417" y="1406451"/>
                    <a:pt x="63953" y="1407342"/>
                    <a:pt x="64488" y="1408234"/>
                  </a:cubicBezTo>
                  <a:cubicBezTo>
                    <a:pt x="86252" y="1442904"/>
                    <a:pt x="106322" y="1478287"/>
                    <a:pt x="125500" y="1514294"/>
                  </a:cubicBezTo>
                  <a:cubicBezTo>
                    <a:pt x="116312" y="1515007"/>
                    <a:pt x="107036" y="1515720"/>
                    <a:pt x="98383" y="1512511"/>
                  </a:cubicBezTo>
                  <a:close/>
                  <a:moveTo>
                    <a:pt x="229149" y="1808856"/>
                  </a:moveTo>
                  <a:cubicBezTo>
                    <a:pt x="162428" y="1783901"/>
                    <a:pt x="168137" y="1715808"/>
                    <a:pt x="200605" y="1664828"/>
                  </a:cubicBezTo>
                  <a:cubicBezTo>
                    <a:pt x="224957" y="1715898"/>
                    <a:pt x="248951" y="1767145"/>
                    <a:pt x="274105" y="1817858"/>
                  </a:cubicBezTo>
                  <a:cubicBezTo>
                    <a:pt x="258674" y="1817591"/>
                    <a:pt x="243332" y="1816165"/>
                    <a:pt x="229149" y="1808856"/>
                  </a:cubicBezTo>
                  <a:close/>
                  <a:moveTo>
                    <a:pt x="425833" y="2154399"/>
                  </a:moveTo>
                  <a:cubicBezTo>
                    <a:pt x="397378" y="2129800"/>
                    <a:pt x="390064" y="2092011"/>
                    <a:pt x="395594" y="2055647"/>
                  </a:cubicBezTo>
                  <a:cubicBezTo>
                    <a:pt x="413791" y="2092278"/>
                    <a:pt x="431809" y="2128998"/>
                    <a:pt x="449649" y="2165807"/>
                  </a:cubicBezTo>
                  <a:cubicBezTo>
                    <a:pt x="441264" y="2162955"/>
                    <a:pt x="433147" y="2159390"/>
                    <a:pt x="425833" y="2154399"/>
                  </a:cubicBezTo>
                  <a:close/>
                  <a:moveTo>
                    <a:pt x="654093" y="2628729"/>
                  </a:moveTo>
                  <a:cubicBezTo>
                    <a:pt x="574706" y="2602080"/>
                    <a:pt x="558115" y="2516430"/>
                    <a:pt x="586480" y="2447446"/>
                  </a:cubicBezTo>
                  <a:cubicBezTo>
                    <a:pt x="590137" y="2454755"/>
                    <a:pt x="593705" y="2462063"/>
                    <a:pt x="597273" y="2469371"/>
                  </a:cubicBezTo>
                  <a:cubicBezTo>
                    <a:pt x="624211" y="2524808"/>
                    <a:pt x="652309" y="2579621"/>
                    <a:pt x="680585" y="2634344"/>
                  </a:cubicBezTo>
                  <a:cubicBezTo>
                    <a:pt x="670951" y="2633274"/>
                    <a:pt x="661586" y="2632027"/>
                    <a:pt x="654093" y="2628729"/>
                  </a:cubicBezTo>
                  <a:close/>
                  <a:moveTo>
                    <a:pt x="810013" y="3046910"/>
                  </a:moveTo>
                  <a:cubicBezTo>
                    <a:pt x="781915" y="3005733"/>
                    <a:pt x="794760" y="2951099"/>
                    <a:pt x="817951" y="2910190"/>
                  </a:cubicBezTo>
                  <a:cubicBezTo>
                    <a:pt x="845960" y="2968657"/>
                    <a:pt x="874147" y="3027034"/>
                    <a:pt x="902423" y="3085323"/>
                  </a:cubicBezTo>
                  <a:cubicBezTo>
                    <a:pt x="868349" y="3087284"/>
                    <a:pt x="831688" y="3072845"/>
                    <a:pt x="810013" y="3046910"/>
                  </a:cubicBezTo>
                  <a:close/>
                  <a:moveTo>
                    <a:pt x="1085191" y="3467407"/>
                  </a:moveTo>
                  <a:cubicBezTo>
                    <a:pt x="1053169" y="3469011"/>
                    <a:pt x="1018917" y="3461792"/>
                    <a:pt x="996171" y="3437550"/>
                  </a:cubicBezTo>
                  <a:cubicBezTo>
                    <a:pt x="951661" y="3381311"/>
                    <a:pt x="960402" y="3321418"/>
                    <a:pt x="995279" y="3275518"/>
                  </a:cubicBezTo>
                  <a:cubicBezTo>
                    <a:pt x="1026588" y="3339600"/>
                    <a:pt x="1057897" y="3403682"/>
                    <a:pt x="1089027" y="3467853"/>
                  </a:cubicBezTo>
                  <a:cubicBezTo>
                    <a:pt x="1087778" y="3467675"/>
                    <a:pt x="1086529" y="3467407"/>
                    <a:pt x="1085191" y="3467407"/>
                  </a:cubicBezTo>
                  <a:close/>
                  <a:moveTo>
                    <a:pt x="1220328" y="3808048"/>
                  </a:moveTo>
                  <a:cubicBezTo>
                    <a:pt x="1192855" y="3762505"/>
                    <a:pt x="1186432" y="3722219"/>
                    <a:pt x="1195263" y="3690134"/>
                  </a:cubicBezTo>
                  <a:cubicBezTo>
                    <a:pt x="1218544" y="3741114"/>
                    <a:pt x="1241825" y="3792094"/>
                    <a:pt x="1265017" y="3843164"/>
                  </a:cubicBezTo>
                  <a:cubicBezTo>
                    <a:pt x="1247444" y="3835231"/>
                    <a:pt x="1231032" y="3825695"/>
                    <a:pt x="1220328" y="3808048"/>
                  </a:cubicBezTo>
                  <a:close/>
                  <a:moveTo>
                    <a:pt x="1397209" y="4172218"/>
                  </a:moveTo>
                  <a:cubicBezTo>
                    <a:pt x="1372769" y="4140133"/>
                    <a:pt x="1364919" y="4104749"/>
                    <a:pt x="1369647" y="4071683"/>
                  </a:cubicBezTo>
                  <a:cubicBezTo>
                    <a:pt x="1387665" y="4110543"/>
                    <a:pt x="1405772" y="4149313"/>
                    <a:pt x="1424058" y="4188083"/>
                  </a:cubicBezTo>
                  <a:cubicBezTo>
                    <a:pt x="1413979" y="4185676"/>
                    <a:pt x="1404613" y="4181309"/>
                    <a:pt x="1397209" y="41722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3"/>
            <p:cNvGrpSpPr/>
            <p:nvPr/>
          </p:nvGrpSpPr>
          <p:grpSpPr>
            <a:xfrm>
              <a:off x="344218" y="216000"/>
              <a:ext cx="1989599" cy="2228064"/>
              <a:chOff x="688436" y="432000"/>
              <a:chExt cx="3979198" cy="4456128"/>
            </a:xfrm>
          </p:grpSpPr>
          <p:sp>
            <p:nvSpPr>
              <p:cNvPr id="190" name="Google Shape;190;p3"/>
              <p:cNvSpPr/>
              <p:nvPr/>
            </p:nvSpPr>
            <p:spPr>
              <a:xfrm>
                <a:off x="787355" y="496923"/>
                <a:ext cx="3813076" cy="4151056"/>
              </a:xfrm>
              <a:custGeom>
                <a:avLst/>
                <a:gdLst/>
                <a:ahLst/>
                <a:cxnLst/>
                <a:rect l="l" t="t" r="r" b="b"/>
                <a:pathLst>
                  <a:path w="3813076" h="4151056" extrusionOk="0">
                    <a:moveTo>
                      <a:pt x="3469839" y="3148921"/>
                    </a:moveTo>
                    <a:cubicBezTo>
                      <a:pt x="3495261" y="3117014"/>
                      <a:pt x="3467609" y="3076996"/>
                      <a:pt x="3452356" y="3046693"/>
                    </a:cubicBezTo>
                    <a:cubicBezTo>
                      <a:pt x="3433178" y="3015855"/>
                      <a:pt x="3413644" y="2983591"/>
                      <a:pt x="3389471" y="2955962"/>
                    </a:cubicBezTo>
                    <a:cubicBezTo>
                      <a:pt x="3372701" y="2920223"/>
                      <a:pt x="3353881" y="2885553"/>
                      <a:pt x="3337200" y="2849724"/>
                    </a:cubicBezTo>
                    <a:cubicBezTo>
                      <a:pt x="3265484" y="2692951"/>
                      <a:pt x="3192787" y="2536623"/>
                      <a:pt x="3123123" y="2378870"/>
                    </a:cubicBezTo>
                    <a:cubicBezTo>
                      <a:pt x="2969968" y="2030029"/>
                      <a:pt x="2819668" y="1680120"/>
                      <a:pt x="2651795" y="1337964"/>
                    </a:cubicBezTo>
                    <a:cubicBezTo>
                      <a:pt x="2520406" y="1048838"/>
                      <a:pt x="2377509" y="765238"/>
                      <a:pt x="2235593" y="481193"/>
                    </a:cubicBezTo>
                    <a:cubicBezTo>
                      <a:pt x="2208299" y="428519"/>
                      <a:pt x="2188050" y="370409"/>
                      <a:pt x="2152549" y="322815"/>
                    </a:cubicBezTo>
                    <a:cubicBezTo>
                      <a:pt x="2151657" y="306594"/>
                      <a:pt x="2137118" y="291265"/>
                      <a:pt x="2118921" y="294384"/>
                    </a:cubicBezTo>
                    <a:cubicBezTo>
                      <a:pt x="2058801" y="314972"/>
                      <a:pt x="1999930" y="341265"/>
                      <a:pt x="1941237" y="366042"/>
                    </a:cubicBezTo>
                    <a:cubicBezTo>
                      <a:pt x="1794504" y="428608"/>
                      <a:pt x="1650091" y="496433"/>
                      <a:pt x="1501308" y="554009"/>
                    </a:cubicBezTo>
                    <a:cubicBezTo>
                      <a:pt x="1388917" y="599285"/>
                      <a:pt x="1274385" y="639035"/>
                      <a:pt x="1164225" y="689748"/>
                    </a:cubicBezTo>
                    <a:cubicBezTo>
                      <a:pt x="985113" y="762832"/>
                      <a:pt x="828301" y="877983"/>
                      <a:pt x="652758" y="958286"/>
                    </a:cubicBezTo>
                    <a:cubicBezTo>
                      <a:pt x="599060" y="983598"/>
                      <a:pt x="546433" y="1011583"/>
                      <a:pt x="492913" y="1037341"/>
                    </a:cubicBezTo>
                    <a:cubicBezTo>
                      <a:pt x="476322" y="1046699"/>
                      <a:pt x="455004" y="1050888"/>
                      <a:pt x="442159" y="1065505"/>
                    </a:cubicBezTo>
                    <a:cubicBezTo>
                      <a:pt x="441981" y="1066396"/>
                      <a:pt x="441892" y="1067287"/>
                      <a:pt x="441892" y="1068179"/>
                    </a:cubicBezTo>
                    <a:cubicBezTo>
                      <a:pt x="441802" y="1068089"/>
                      <a:pt x="441802" y="1068089"/>
                      <a:pt x="441713" y="1068089"/>
                    </a:cubicBezTo>
                    <a:cubicBezTo>
                      <a:pt x="436272" y="1065950"/>
                      <a:pt x="429493" y="1068535"/>
                      <a:pt x="427263" y="1074417"/>
                    </a:cubicBezTo>
                    <a:cubicBezTo>
                      <a:pt x="423517" y="1095095"/>
                      <a:pt x="436807" y="1115059"/>
                      <a:pt x="442873" y="1134667"/>
                    </a:cubicBezTo>
                    <a:cubicBezTo>
                      <a:pt x="531537" y="1357037"/>
                      <a:pt x="663462" y="1558551"/>
                      <a:pt x="773176" y="1770672"/>
                    </a:cubicBezTo>
                    <a:cubicBezTo>
                      <a:pt x="944082" y="2081366"/>
                      <a:pt x="1113738" y="2392773"/>
                      <a:pt x="1280718" y="2705607"/>
                    </a:cubicBezTo>
                    <a:cubicBezTo>
                      <a:pt x="1414339" y="2959616"/>
                      <a:pt x="1536452" y="3222182"/>
                      <a:pt x="1656068" y="3483233"/>
                    </a:cubicBezTo>
                    <a:cubicBezTo>
                      <a:pt x="1694958" y="3562199"/>
                      <a:pt x="1733225" y="3641522"/>
                      <a:pt x="1775237" y="3718972"/>
                    </a:cubicBezTo>
                    <a:cubicBezTo>
                      <a:pt x="1784068" y="3736174"/>
                      <a:pt x="1794772" y="3756138"/>
                      <a:pt x="1804316" y="3774142"/>
                    </a:cubicBezTo>
                    <a:cubicBezTo>
                      <a:pt x="1810739" y="3786887"/>
                      <a:pt x="1817072" y="3801771"/>
                      <a:pt x="1832503" y="3805336"/>
                    </a:cubicBezTo>
                    <a:cubicBezTo>
                      <a:pt x="1846953" y="3809436"/>
                      <a:pt x="1860512" y="3801147"/>
                      <a:pt x="1866666" y="3789026"/>
                    </a:cubicBezTo>
                    <a:cubicBezTo>
                      <a:pt x="1871929" y="3789560"/>
                      <a:pt x="1877370" y="3789026"/>
                      <a:pt x="1882187" y="3788134"/>
                    </a:cubicBezTo>
                    <a:cubicBezTo>
                      <a:pt x="1965945" y="3769061"/>
                      <a:pt x="2045154" y="3734035"/>
                      <a:pt x="2124541" y="3701860"/>
                    </a:cubicBezTo>
                    <a:cubicBezTo>
                      <a:pt x="2236753" y="3662021"/>
                      <a:pt x="2347806" y="3618171"/>
                      <a:pt x="2458056" y="3573073"/>
                    </a:cubicBezTo>
                    <a:cubicBezTo>
                      <a:pt x="2741976" y="3480470"/>
                      <a:pt x="3011446" y="3344998"/>
                      <a:pt x="3288498" y="3234036"/>
                    </a:cubicBezTo>
                    <a:cubicBezTo>
                      <a:pt x="3350580" y="3210240"/>
                      <a:pt x="3416498" y="3188849"/>
                      <a:pt x="3469839" y="3148921"/>
                    </a:cubicBezTo>
                    <a:close/>
                    <a:moveTo>
                      <a:pt x="3709874" y="2929224"/>
                    </a:moveTo>
                    <a:cubicBezTo>
                      <a:pt x="3741807" y="3007299"/>
                      <a:pt x="3793364" y="3078333"/>
                      <a:pt x="3813077" y="3160953"/>
                    </a:cubicBezTo>
                    <a:cubicBezTo>
                      <a:pt x="3458868" y="3330917"/>
                      <a:pt x="3093330" y="3475925"/>
                      <a:pt x="2725206" y="3612645"/>
                    </a:cubicBezTo>
                    <a:cubicBezTo>
                      <a:pt x="2476609" y="3720666"/>
                      <a:pt x="2228904" y="3831361"/>
                      <a:pt x="1981376" y="3942056"/>
                    </a:cubicBezTo>
                    <a:cubicBezTo>
                      <a:pt x="1911266" y="3974854"/>
                      <a:pt x="1840442" y="4005959"/>
                      <a:pt x="1771491" y="4041164"/>
                    </a:cubicBezTo>
                    <a:cubicBezTo>
                      <a:pt x="1689071" y="4080379"/>
                      <a:pt x="1608435" y="4131627"/>
                      <a:pt x="1518612" y="4151057"/>
                    </a:cubicBezTo>
                    <a:cubicBezTo>
                      <a:pt x="1477759" y="4062109"/>
                      <a:pt x="1436460" y="3973428"/>
                      <a:pt x="1394715" y="3884836"/>
                    </a:cubicBezTo>
                    <a:cubicBezTo>
                      <a:pt x="1406846" y="3883054"/>
                      <a:pt x="1419601" y="3882608"/>
                      <a:pt x="1432714" y="3883945"/>
                    </a:cubicBezTo>
                    <a:cubicBezTo>
                      <a:pt x="1445023" y="3882965"/>
                      <a:pt x="1458046" y="3887599"/>
                      <a:pt x="1470623" y="3889917"/>
                    </a:cubicBezTo>
                    <a:cubicBezTo>
                      <a:pt x="1473745" y="3897849"/>
                      <a:pt x="1479275" y="3905424"/>
                      <a:pt x="1487838" y="3911842"/>
                    </a:cubicBezTo>
                    <a:cubicBezTo>
                      <a:pt x="1540555" y="3946690"/>
                      <a:pt x="1587206" y="3869863"/>
                      <a:pt x="1536630" y="3834837"/>
                    </a:cubicBezTo>
                    <a:cubicBezTo>
                      <a:pt x="1510138" y="3818259"/>
                      <a:pt x="1485252" y="3829667"/>
                      <a:pt x="1473834" y="3849453"/>
                    </a:cubicBezTo>
                    <a:cubicBezTo>
                      <a:pt x="1441901" y="3835817"/>
                      <a:pt x="1406400" y="3832341"/>
                      <a:pt x="1372237" y="3837510"/>
                    </a:cubicBezTo>
                    <a:cubicBezTo>
                      <a:pt x="1326032" y="3739917"/>
                      <a:pt x="1279291" y="3642502"/>
                      <a:pt x="1232284" y="3545265"/>
                    </a:cubicBezTo>
                    <a:cubicBezTo>
                      <a:pt x="1248161" y="3545711"/>
                      <a:pt x="1264752" y="3548028"/>
                      <a:pt x="1281967" y="3552039"/>
                    </a:cubicBezTo>
                    <a:cubicBezTo>
                      <a:pt x="1289638" y="3553910"/>
                      <a:pt x="1298558" y="3559080"/>
                      <a:pt x="1307389" y="3562021"/>
                    </a:cubicBezTo>
                    <a:cubicBezTo>
                      <a:pt x="1313276" y="3574855"/>
                      <a:pt x="1326210" y="3584035"/>
                      <a:pt x="1346101" y="3581272"/>
                    </a:cubicBezTo>
                    <a:cubicBezTo>
                      <a:pt x="1393644" y="3580203"/>
                      <a:pt x="1390968" y="3501415"/>
                      <a:pt x="1342712" y="3505158"/>
                    </a:cubicBezTo>
                    <a:cubicBezTo>
                      <a:pt x="1328529" y="3505158"/>
                      <a:pt x="1318271" y="3511130"/>
                      <a:pt x="1311849" y="3519597"/>
                    </a:cubicBezTo>
                    <a:cubicBezTo>
                      <a:pt x="1280897" y="3500078"/>
                      <a:pt x="1244236" y="3493305"/>
                      <a:pt x="1207665" y="3494463"/>
                    </a:cubicBezTo>
                    <a:cubicBezTo>
                      <a:pt x="1149418" y="3374232"/>
                      <a:pt x="1090636" y="3254268"/>
                      <a:pt x="1031853" y="3134304"/>
                    </a:cubicBezTo>
                    <a:cubicBezTo>
                      <a:pt x="1049069" y="3132254"/>
                      <a:pt x="1066552" y="3132789"/>
                      <a:pt x="1083500" y="3136176"/>
                    </a:cubicBezTo>
                    <a:cubicBezTo>
                      <a:pt x="1087692" y="3136710"/>
                      <a:pt x="1091974" y="3137958"/>
                      <a:pt x="1096344" y="3139028"/>
                    </a:cubicBezTo>
                    <a:cubicBezTo>
                      <a:pt x="1097771" y="3141434"/>
                      <a:pt x="1099377" y="3143662"/>
                      <a:pt x="1101161" y="3145801"/>
                    </a:cubicBezTo>
                    <a:cubicBezTo>
                      <a:pt x="1104907" y="3160418"/>
                      <a:pt x="1115611" y="3174233"/>
                      <a:pt x="1129972" y="3179937"/>
                    </a:cubicBezTo>
                    <a:cubicBezTo>
                      <a:pt x="1170201" y="3197495"/>
                      <a:pt x="1206594" y="3149099"/>
                      <a:pt x="1190449" y="3112379"/>
                    </a:cubicBezTo>
                    <a:cubicBezTo>
                      <a:pt x="1186703" y="3102753"/>
                      <a:pt x="1179924" y="3093662"/>
                      <a:pt x="1170379" y="3089117"/>
                    </a:cubicBezTo>
                    <a:cubicBezTo>
                      <a:pt x="1162352" y="3078867"/>
                      <a:pt x="1151380" y="3071292"/>
                      <a:pt x="1138268" y="3069687"/>
                    </a:cubicBezTo>
                    <a:cubicBezTo>
                      <a:pt x="1118376" y="3067014"/>
                      <a:pt x="1103034" y="3078600"/>
                      <a:pt x="1095631" y="3094375"/>
                    </a:cubicBezTo>
                    <a:cubicBezTo>
                      <a:pt x="1067533" y="3084393"/>
                      <a:pt x="1037562" y="3081809"/>
                      <a:pt x="1008037" y="3085374"/>
                    </a:cubicBezTo>
                    <a:cubicBezTo>
                      <a:pt x="956570" y="2980561"/>
                      <a:pt x="905013" y="2875749"/>
                      <a:pt x="853634" y="2770847"/>
                    </a:cubicBezTo>
                    <a:cubicBezTo>
                      <a:pt x="865141" y="2769421"/>
                      <a:pt x="876647" y="2768975"/>
                      <a:pt x="888065" y="2769332"/>
                    </a:cubicBezTo>
                    <a:cubicBezTo>
                      <a:pt x="896717" y="2769688"/>
                      <a:pt x="905280" y="2771025"/>
                      <a:pt x="913665" y="2773075"/>
                    </a:cubicBezTo>
                    <a:cubicBezTo>
                      <a:pt x="917144" y="2796426"/>
                      <a:pt x="934002" y="2816925"/>
                      <a:pt x="963438" y="2812915"/>
                    </a:cubicBezTo>
                    <a:cubicBezTo>
                      <a:pt x="1021328" y="2800348"/>
                      <a:pt x="1017849" y="2724145"/>
                      <a:pt x="958354" y="2714787"/>
                    </a:cubicBezTo>
                    <a:cubicBezTo>
                      <a:pt x="943279" y="2714341"/>
                      <a:pt x="932129" y="2720134"/>
                      <a:pt x="924636" y="2729225"/>
                    </a:cubicBezTo>
                    <a:cubicBezTo>
                      <a:pt x="894576" y="2717995"/>
                      <a:pt x="861394" y="2716391"/>
                      <a:pt x="829193" y="2720936"/>
                    </a:cubicBezTo>
                    <a:cubicBezTo>
                      <a:pt x="798509" y="2658191"/>
                      <a:pt x="767914" y="2595447"/>
                      <a:pt x="737319" y="2532612"/>
                    </a:cubicBezTo>
                    <a:cubicBezTo>
                      <a:pt x="695127" y="2447408"/>
                      <a:pt x="653026" y="2362114"/>
                      <a:pt x="611013" y="2276820"/>
                    </a:cubicBezTo>
                    <a:cubicBezTo>
                      <a:pt x="636345" y="2271205"/>
                      <a:pt x="662837" y="2272096"/>
                      <a:pt x="687456" y="2281544"/>
                    </a:cubicBezTo>
                    <a:cubicBezTo>
                      <a:pt x="689062" y="2282346"/>
                      <a:pt x="690667" y="2283059"/>
                      <a:pt x="692273" y="2283950"/>
                    </a:cubicBezTo>
                    <a:cubicBezTo>
                      <a:pt x="681480" y="2309797"/>
                      <a:pt x="690578" y="2344912"/>
                      <a:pt x="727328" y="2350617"/>
                    </a:cubicBezTo>
                    <a:cubicBezTo>
                      <a:pt x="779688" y="2357479"/>
                      <a:pt x="799579" y="2270670"/>
                      <a:pt x="746506" y="2257569"/>
                    </a:cubicBezTo>
                    <a:cubicBezTo>
                      <a:pt x="736159" y="2254806"/>
                      <a:pt x="726971" y="2255251"/>
                      <a:pt x="719033" y="2257925"/>
                    </a:cubicBezTo>
                    <a:cubicBezTo>
                      <a:pt x="685048" y="2228157"/>
                      <a:pt x="634561" y="2221918"/>
                      <a:pt x="588356" y="2230831"/>
                    </a:cubicBezTo>
                    <a:cubicBezTo>
                      <a:pt x="529217" y="2111134"/>
                      <a:pt x="470078" y="1991527"/>
                      <a:pt x="410404" y="1872098"/>
                    </a:cubicBezTo>
                    <a:cubicBezTo>
                      <a:pt x="424944" y="1869156"/>
                      <a:pt x="440018" y="1867909"/>
                      <a:pt x="454825" y="1868087"/>
                    </a:cubicBezTo>
                    <a:cubicBezTo>
                      <a:pt x="463389" y="1887160"/>
                      <a:pt x="481496" y="1901420"/>
                      <a:pt x="504331" y="1898568"/>
                    </a:cubicBezTo>
                    <a:cubicBezTo>
                      <a:pt x="537067" y="1894379"/>
                      <a:pt x="552052" y="1858907"/>
                      <a:pt x="548038" y="1829228"/>
                    </a:cubicBezTo>
                    <a:cubicBezTo>
                      <a:pt x="545898" y="1810690"/>
                      <a:pt x="529663" y="1799281"/>
                      <a:pt x="515124" y="1790012"/>
                    </a:cubicBezTo>
                    <a:cubicBezTo>
                      <a:pt x="491843" y="1777713"/>
                      <a:pt x="468205" y="1796162"/>
                      <a:pt x="457234" y="1816304"/>
                    </a:cubicBezTo>
                    <a:cubicBezTo>
                      <a:pt x="455807" y="1818622"/>
                      <a:pt x="454469" y="1821028"/>
                      <a:pt x="453487" y="1823524"/>
                    </a:cubicBezTo>
                    <a:cubicBezTo>
                      <a:pt x="429315" y="1819067"/>
                      <a:pt x="406658" y="1819157"/>
                      <a:pt x="385875" y="1822989"/>
                    </a:cubicBezTo>
                    <a:cubicBezTo>
                      <a:pt x="362505" y="1776287"/>
                      <a:pt x="339045" y="1729674"/>
                      <a:pt x="315497" y="1683150"/>
                    </a:cubicBezTo>
                    <a:cubicBezTo>
                      <a:pt x="287131" y="1628159"/>
                      <a:pt x="259301" y="1572990"/>
                      <a:pt x="231204" y="1517731"/>
                    </a:cubicBezTo>
                    <a:cubicBezTo>
                      <a:pt x="254663" y="1513543"/>
                      <a:pt x="278658" y="1513988"/>
                      <a:pt x="301671" y="1521118"/>
                    </a:cubicBezTo>
                    <a:cubicBezTo>
                      <a:pt x="308718" y="1540459"/>
                      <a:pt x="325130" y="1556145"/>
                      <a:pt x="347252" y="1554362"/>
                    </a:cubicBezTo>
                    <a:cubicBezTo>
                      <a:pt x="364289" y="1554273"/>
                      <a:pt x="377044" y="1542241"/>
                      <a:pt x="385250" y="1528427"/>
                    </a:cubicBezTo>
                    <a:cubicBezTo>
                      <a:pt x="414775" y="1484844"/>
                      <a:pt x="373298" y="1446609"/>
                      <a:pt x="327539" y="1457928"/>
                    </a:cubicBezTo>
                    <a:cubicBezTo>
                      <a:pt x="316835" y="1460869"/>
                      <a:pt x="309164" y="1466929"/>
                      <a:pt x="304347" y="1474683"/>
                    </a:cubicBezTo>
                    <a:cubicBezTo>
                      <a:pt x="279014" y="1465325"/>
                      <a:pt x="249400" y="1460869"/>
                      <a:pt x="237180" y="1463543"/>
                    </a:cubicBezTo>
                    <a:cubicBezTo>
                      <a:pt x="226655" y="1464434"/>
                      <a:pt x="216218" y="1465949"/>
                      <a:pt x="205960" y="1468088"/>
                    </a:cubicBezTo>
                    <a:cubicBezTo>
                      <a:pt x="163234" y="1384399"/>
                      <a:pt x="119794" y="1301155"/>
                      <a:pt x="73500" y="1219515"/>
                    </a:cubicBezTo>
                    <a:cubicBezTo>
                      <a:pt x="83847" y="1216128"/>
                      <a:pt x="94640" y="1214346"/>
                      <a:pt x="105790" y="1215059"/>
                    </a:cubicBezTo>
                    <a:cubicBezTo>
                      <a:pt x="108198" y="1215148"/>
                      <a:pt x="110874" y="1215504"/>
                      <a:pt x="113729" y="1216128"/>
                    </a:cubicBezTo>
                    <a:cubicBezTo>
                      <a:pt x="117118" y="1227002"/>
                      <a:pt x="125235" y="1236716"/>
                      <a:pt x="139418" y="1241975"/>
                    </a:cubicBezTo>
                    <a:cubicBezTo>
                      <a:pt x="185088" y="1260067"/>
                      <a:pt x="220143" y="1186360"/>
                      <a:pt x="168318" y="1171476"/>
                    </a:cubicBezTo>
                    <a:cubicBezTo>
                      <a:pt x="148516" y="1159087"/>
                      <a:pt x="131747" y="1163989"/>
                      <a:pt x="121757" y="1175843"/>
                    </a:cubicBezTo>
                    <a:cubicBezTo>
                      <a:pt x="109804" y="1170406"/>
                      <a:pt x="95354" y="1168267"/>
                      <a:pt x="84382" y="1168802"/>
                    </a:cubicBezTo>
                    <a:cubicBezTo>
                      <a:pt x="71984" y="1169693"/>
                      <a:pt x="59853" y="1172011"/>
                      <a:pt x="48078" y="1175576"/>
                    </a:cubicBezTo>
                    <a:cubicBezTo>
                      <a:pt x="32468" y="1148838"/>
                      <a:pt x="16502" y="1122278"/>
                      <a:pt x="0" y="1095986"/>
                    </a:cubicBezTo>
                    <a:cubicBezTo>
                      <a:pt x="35769" y="1084934"/>
                      <a:pt x="63153" y="1056503"/>
                      <a:pt x="94818" y="1036360"/>
                    </a:cubicBezTo>
                    <a:cubicBezTo>
                      <a:pt x="153779" y="997947"/>
                      <a:pt x="213721" y="947412"/>
                      <a:pt x="276071" y="911940"/>
                    </a:cubicBezTo>
                    <a:cubicBezTo>
                      <a:pt x="382842" y="866575"/>
                      <a:pt x="478552" y="811584"/>
                      <a:pt x="584788" y="762743"/>
                    </a:cubicBezTo>
                    <a:cubicBezTo>
                      <a:pt x="741243" y="696611"/>
                      <a:pt x="896717" y="628251"/>
                      <a:pt x="1053172" y="562030"/>
                    </a:cubicBezTo>
                    <a:cubicBezTo>
                      <a:pt x="1284465" y="462120"/>
                      <a:pt x="1511119" y="357396"/>
                      <a:pt x="1734384" y="240106"/>
                    </a:cubicBezTo>
                    <a:cubicBezTo>
                      <a:pt x="1893783" y="168627"/>
                      <a:pt x="2051308" y="92067"/>
                      <a:pt x="2199914" y="0"/>
                    </a:cubicBezTo>
                    <a:cubicBezTo>
                      <a:pt x="2278855" y="177985"/>
                      <a:pt x="2378579" y="345810"/>
                      <a:pt x="2471168" y="516754"/>
                    </a:cubicBezTo>
                    <a:cubicBezTo>
                      <a:pt x="2525936" y="627360"/>
                      <a:pt x="2579545" y="738679"/>
                      <a:pt x="2636810" y="848037"/>
                    </a:cubicBezTo>
                    <a:cubicBezTo>
                      <a:pt x="2750004" y="1060425"/>
                      <a:pt x="2866141" y="1264256"/>
                      <a:pt x="2970771" y="1482705"/>
                    </a:cubicBezTo>
                    <a:cubicBezTo>
                      <a:pt x="3065144" y="1670227"/>
                      <a:pt x="3163084" y="1852312"/>
                      <a:pt x="3256564" y="2040903"/>
                    </a:cubicBezTo>
                    <a:cubicBezTo>
                      <a:pt x="3402316" y="2339654"/>
                      <a:pt x="3571794" y="2626284"/>
                      <a:pt x="3709874" y="29292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1395335" y="1046564"/>
                <a:ext cx="2574370" cy="3027797"/>
              </a:xfrm>
              <a:custGeom>
                <a:avLst/>
                <a:gdLst/>
                <a:ahLst/>
                <a:cxnLst/>
                <a:rect l="l" t="t" r="r" b="b"/>
                <a:pathLst>
                  <a:path w="2574370" h="3027797" extrusionOk="0">
                    <a:moveTo>
                      <a:pt x="2099922" y="1927801"/>
                    </a:moveTo>
                    <a:cubicBezTo>
                      <a:pt x="2114996" y="1921028"/>
                      <a:pt x="2122132" y="1903114"/>
                      <a:pt x="2115442" y="1887873"/>
                    </a:cubicBezTo>
                    <a:cubicBezTo>
                      <a:pt x="2108396" y="1871652"/>
                      <a:pt x="2088058" y="1865146"/>
                      <a:pt x="2072627" y="1873613"/>
                    </a:cubicBezTo>
                    <a:cubicBezTo>
                      <a:pt x="2040783" y="1887962"/>
                      <a:pt x="2009742" y="1904005"/>
                      <a:pt x="1977630" y="1917819"/>
                    </a:cubicBezTo>
                    <a:cubicBezTo>
                      <a:pt x="1752581" y="2011491"/>
                      <a:pt x="1516114" y="2084218"/>
                      <a:pt x="1304624" y="2208549"/>
                    </a:cubicBezTo>
                    <a:cubicBezTo>
                      <a:pt x="1287141" y="2217194"/>
                      <a:pt x="1272155" y="2243130"/>
                      <a:pt x="1301323" y="2245626"/>
                    </a:cubicBezTo>
                    <a:cubicBezTo>
                      <a:pt x="1345923" y="2240278"/>
                      <a:pt x="1385706" y="2214521"/>
                      <a:pt x="1426916" y="2197854"/>
                    </a:cubicBezTo>
                    <a:cubicBezTo>
                      <a:pt x="1614322" y="2110332"/>
                      <a:pt x="1812434" y="2052667"/>
                      <a:pt x="2002962" y="1972365"/>
                    </a:cubicBezTo>
                    <a:cubicBezTo>
                      <a:pt x="2035609" y="1958372"/>
                      <a:pt x="2067364" y="1942151"/>
                      <a:pt x="2099922" y="1927801"/>
                    </a:cubicBezTo>
                    <a:close/>
                    <a:moveTo>
                      <a:pt x="2196613" y="2175573"/>
                    </a:moveTo>
                    <a:cubicBezTo>
                      <a:pt x="2211777" y="2169066"/>
                      <a:pt x="2218645" y="2150706"/>
                      <a:pt x="2212045" y="2135733"/>
                    </a:cubicBezTo>
                    <a:cubicBezTo>
                      <a:pt x="2189656" y="2095092"/>
                      <a:pt x="2143986" y="2137427"/>
                      <a:pt x="2112766" y="2144467"/>
                    </a:cubicBezTo>
                    <a:cubicBezTo>
                      <a:pt x="2046670" y="2171740"/>
                      <a:pt x="1980038" y="2197854"/>
                      <a:pt x="1913585" y="2224414"/>
                    </a:cubicBezTo>
                    <a:cubicBezTo>
                      <a:pt x="1748656" y="2299726"/>
                      <a:pt x="1591042" y="2390545"/>
                      <a:pt x="1428699" y="2471115"/>
                    </a:cubicBezTo>
                    <a:cubicBezTo>
                      <a:pt x="1419155" y="2475928"/>
                      <a:pt x="1408897" y="2480830"/>
                      <a:pt x="1401583" y="2488851"/>
                    </a:cubicBezTo>
                    <a:cubicBezTo>
                      <a:pt x="1391682" y="2503646"/>
                      <a:pt x="1409879" y="2509261"/>
                      <a:pt x="1421385" y="2505429"/>
                    </a:cubicBezTo>
                    <a:cubicBezTo>
                      <a:pt x="1484271" y="2490367"/>
                      <a:pt x="1542607" y="2460598"/>
                      <a:pt x="1601032" y="2433682"/>
                    </a:cubicBezTo>
                    <a:cubicBezTo>
                      <a:pt x="1700578" y="2386445"/>
                      <a:pt x="1800748" y="2340278"/>
                      <a:pt x="1899759" y="2291972"/>
                    </a:cubicBezTo>
                    <a:cubicBezTo>
                      <a:pt x="1998057" y="2251597"/>
                      <a:pt x="2098494" y="2216660"/>
                      <a:pt x="2196613" y="2175573"/>
                    </a:cubicBezTo>
                    <a:close/>
                    <a:moveTo>
                      <a:pt x="2555639" y="2396338"/>
                    </a:moveTo>
                    <a:cubicBezTo>
                      <a:pt x="2560545" y="2408281"/>
                      <a:pt x="2564470" y="2427711"/>
                      <a:pt x="2574371" y="2440189"/>
                    </a:cubicBezTo>
                    <a:cubicBezTo>
                      <a:pt x="2439770" y="2496249"/>
                      <a:pt x="2308023" y="2559707"/>
                      <a:pt x="2174225" y="2617728"/>
                    </a:cubicBezTo>
                    <a:cubicBezTo>
                      <a:pt x="1969780" y="2708102"/>
                      <a:pt x="1762571" y="2793040"/>
                      <a:pt x="1563568" y="2894911"/>
                    </a:cubicBezTo>
                    <a:cubicBezTo>
                      <a:pt x="1483378" y="2939474"/>
                      <a:pt x="1399710" y="2979135"/>
                      <a:pt x="1321928" y="3027798"/>
                    </a:cubicBezTo>
                    <a:cubicBezTo>
                      <a:pt x="1319252" y="3019420"/>
                      <a:pt x="1314525" y="3011399"/>
                      <a:pt x="1311046" y="3003288"/>
                    </a:cubicBezTo>
                    <a:cubicBezTo>
                      <a:pt x="1295169" y="2970223"/>
                      <a:pt x="1278667" y="2937602"/>
                      <a:pt x="1263503" y="2904180"/>
                    </a:cubicBezTo>
                    <a:cubicBezTo>
                      <a:pt x="1205881" y="2775571"/>
                      <a:pt x="1150310" y="2645892"/>
                      <a:pt x="1090279" y="2518352"/>
                    </a:cubicBezTo>
                    <a:cubicBezTo>
                      <a:pt x="1019633" y="2354717"/>
                      <a:pt x="932307" y="2199369"/>
                      <a:pt x="848817" y="2042061"/>
                    </a:cubicBezTo>
                    <a:cubicBezTo>
                      <a:pt x="739102" y="1821028"/>
                      <a:pt x="615562" y="1607838"/>
                      <a:pt x="484350" y="1398926"/>
                    </a:cubicBezTo>
                    <a:cubicBezTo>
                      <a:pt x="327538" y="1156681"/>
                      <a:pt x="193027" y="901156"/>
                      <a:pt x="30149" y="662832"/>
                    </a:cubicBezTo>
                    <a:cubicBezTo>
                      <a:pt x="18286" y="644116"/>
                      <a:pt x="8206" y="629855"/>
                      <a:pt x="0" y="619517"/>
                    </a:cubicBezTo>
                    <a:cubicBezTo>
                      <a:pt x="27027" y="613456"/>
                      <a:pt x="53698" y="603474"/>
                      <a:pt x="80457" y="596611"/>
                    </a:cubicBezTo>
                    <a:cubicBezTo>
                      <a:pt x="185801" y="563011"/>
                      <a:pt x="286150" y="516041"/>
                      <a:pt x="385696" y="468537"/>
                    </a:cubicBezTo>
                    <a:cubicBezTo>
                      <a:pt x="486134" y="420587"/>
                      <a:pt x="588535" y="377004"/>
                      <a:pt x="689508" y="330124"/>
                    </a:cubicBezTo>
                    <a:cubicBezTo>
                      <a:pt x="772284" y="291086"/>
                      <a:pt x="852385" y="246167"/>
                      <a:pt x="936767" y="210695"/>
                    </a:cubicBezTo>
                    <a:cubicBezTo>
                      <a:pt x="1116414" y="143048"/>
                      <a:pt x="1297131" y="76114"/>
                      <a:pt x="1474637" y="2228"/>
                    </a:cubicBezTo>
                    <a:cubicBezTo>
                      <a:pt x="1476153" y="1515"/>
                      <a:pt x="1477491" y="802"/>
                      <a:pt x="1478740" y="0"/>
                    </a:cubicBezTo>
                    <a:cubicBezTo>
                      <a:pt x="1515758" y="148128"/>
                      <a:pt x="1579981" y="289304"/>
                      <a:pt x="1647683" y="425756"/>
                    </a:cubicBezTo>
                    <a:cubicBezTo>
                      <a:pt x="1718775" y="585025"/>
                      <a:pt x="1800927" y="739302"/>
                      <a:pt x="1870413" y="899373"/>
                    </a:cubicBezTo>
                    <a:cubicBezTo>
                      <a:pt x="2005460" y="1212920"/>
                      <a:pt x="2157901" y="1518534"/>
                      <a:pt x="2296249" y="1830565"/>
                    </a:cubicBezTo>
                    <a:cubicBezTo>
                      <a:pt x="2353871" y="1959085"/>
                      <a:pt x="2410958" y="2087872"/>
                      <a:pt x="2470543" y="2215412"/>
                    </a:cubicBezTo>
                    <a:cubicBezTo>
                      <a:pt x="2502922" y="2273612"/>
                      <a:pt x="2534410" y="2331989"/>
                      <a:pt x="2555639" y="23963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1243340" y="848348"/>
                <a:ext cx="2961048" cy="3402039"/>
              </a:xfrm>
              <a:custGeom>
                <a:avLst/>
                <a:gdLst/>
                <a:ahLst/>
                <a:cxnLst/>
                <a:rect l="l" t="t" r="r" b="b"/>
                <a:pathLst>
                  <a:path w="2961048" h="3402039" extrusionOk="0">
                    <a:moveTo>
                      <a:pt x="2786575" y="2678869"/>
                    </a:moveTo>
                    <a:cubicBezTo>
                      <a:pt x="2821898" y="2667639"/>
                      <a:pt x="2810124" y="2619689"/>
                      <a:pt x="2778904" y="2619422"/>
                    </a:cubicBezTo>
                    <a:cubicBezTo>
                      <a:pt x="2778993" y="2616302"/>
                      <a:pt x="2778547" y="2613272"/>
                      <a:pt x="2777655" y="2610242"/>
                    </a:cubicBezTo>
                    <a:cubicBezTo>
                      <a:pt x="2753215" y="2535108"/>
                      <a:pt x="2720925" y="2461668"/>
                      <a:pt x="2680339" y="2393308"/>
                    </a:cubicBezTo>
                    <a:cubicBezTo>
                      <a:pt x="2631637" y="2291348"/>
                      <a:pt x="2587305" y="2187337"/>
                      <a:pt x="2539583" y="2084931"/>
                    </a:cubicBezTo>
                    <a:cubicBezTo>
                      <a:pt x="2426657" y="1825574"/>
                      <a:pt x="2302938" y="1571118"/>
                      <a:pt x="2184036" y="1314613"/>
                    </a:cubicBezTo>
                    <a:cubicBezTo>
                      <a:pt x="2112588" y="1156859"/>
                      <a:pt x="2046046" y="996610"/>
                      <a:pt x="1966212" y="842867"/>
                    </a:cubicBezTo>
                    <a:cubicBezTo>
                      <a:pt x="1882811" y="670497"/>
                      <a:pt x="1792096" y="501692"/>
                      <a:pt x="1714761" y="326470"/>
                    </a:cubicBezTo>
                    <a:cubicBezTo>
                      <a:pt x="1709676" y="318894"/>
                      <a:pt x="1667664" y="209090"/>
                      <a:pt x="1643937" y="180124"/>
                    </a:cubicBezTo>
                    <a:cubicBezTo>
                      <a:pt x="1648575" y="159090"/>
                      <a:pt x="1628327" y="134224"/>
                      <a:pt x="1602102" y="145008"/>
                    </a:cubicBezTo>
                    <a:cubicBezTo>
                      <a:pt x="1494439" y="190730"/>
                      <a:pt x="1384814" y="231728"/>
                      <a:pt x="1276348" y="275311"/>
                    </a:cubicBezTo>
                    <a:cubicBezTo>
                      <a:pt x="1209627" y="302138"/>
                      <a:pt x="1141479" y="324509"/>
                      <a:pt x="1074669" y="351336"/>
                    </a:cubicBezTo>
                    <a:cubicBezTo>
                      <a:pt x="989127" y="386808"/>
                      <a:pt x="908402" y="432708"/>
                      <a:pt x="825090" y="472904"/>
                    </a:cubicBezTo>
                    <a:cubicBezTo>
                      <a:pt x="690400" y="536273"/>
                      <a:pt x="554104" y="596344"/>
                      <a:pt x="422357" y="665862"/>
                    </a:cubicBezTo>
                    <a:cubicBezTo>
                      <a:pt x="332534" y="714615"/>
                      <a:pt x="232988" y="743848"/>
                      <a:pt x="143075" y="791174"/>
                    </a:cubicBezTo>
                    <a:cubicBezTo>
                      <a:pt x="140667" y="792778"/>
                      <a:pt x="137366" y="795452"/>
                      <a:pt x="134334" y="798572"/>
                    </a:cubicBezTo>
                    <a:cubicBezTo>
                      <a:pt x="111231" y="780122"/>
                      <a:pt x="121667" y="827538"/>
                      <a:pt x="155385" y="886717"/>
                    </a:cubicBezTo>
                    <a:cubicBezTo>
                      <a:pt x="260639" y="1076022"/>
                      <a:pt x="366340" y="1265058"/>
                      <a:pt x="475966" y="1451867"/>
                    </a:cubicBezTo>
                    <a:cubicBezTo>
                      <a:pt x="595671" y="1650351"/>
                      <a:pt x="722958" y="1844468"/>
                      <a:pt x="833297" y="2048389"/>
                    </a:cubicBezTo>
                    <a:cubicBezTo>
                      <a:pt x="933110" y="2248478"/>
                      <a:pt x="1043806" y="2438673"/>
                      <a:pt x="1140944" y="2640812"/>
                    </a:cubicBezTo>
                    <a:cubicBezTo>
                      <a:pt x="1189557" y="2747853"/>
                      <a:pt x="1239865" y="2854180"/>
                      <a:pt x="1286873" y="2961934"/>
                    </a:cubicBezTo>
                    <a:cubicBezTo>
                      <a:pt x="1324604" y="3047852"/>
                      <a:pt x="1361711" y="3134126"/>
                      <a:pt x="1403813" y="3217994"/>
                    </a:cubicBezTo>
                    <a:cubicBezTo>
                      <a:pt x="1412287" y="3233145"/>
                      <a:pt x="1415676" y="3252485"/>
                      <a:pt x="1430573" y="3262913"/>
                    </a:cubicBezTo>
                    <a:cubicBezTo>
                      <a:pt x="1439493" y="3269687"/>
                      <a:pt x="1450999" y="3269598"/>
                      <a:pt x="1460098" y="3264963"/>
                    </a:cubicBezTo>
                    <a:cubicBezTo>
                      <a:pt x="1467323" y="3267459"/>
                      <a:pt x="1477402" y="3266657"/>
                      <a:pt x="1486947" y="3261487"/>
                    </a:cubicBezTo>
                    <a:lnTo>
                      <a:pt x="1484449" y="3262378"/>
                    </a:lnTo>
                    <a:cubicBezTo>
                      <a:pt x="1593182" y="3218528"/>
                      <a:pt x="1694066" y="3157655"/>
                      <a:pt x="1800392" y="3108547"/>
                    </a:cubicBezTo>
                    <a:cubicBezTo>
                      <a:pt x="2127306" y="2961577"/>
                      <a:pt x="2458323" y="2823431"/>
                      <a:pt x="2786575" y="2678869"/>
                    </a:cubicBezTo>
                    <a:close/>
                    <a:moveTo>
                      <a:pt x="2911632" y="2659083"/>
                    </a:moveTo>
                    <a:cubicBezTo>
                      <a:pt x="2927064" y="2693396"/>
                      <a:pt x="2943744" y="2727086"/>
                      <a:pt x="2961048" y="2760419"/>
                    </a:cubicBezTo>
                    <a:cubicBezTo>
                      <a:pt x="2891562" y="2800972"/>
                      <a:pt x="2819579" y="2820223"/>
                      <a:pt x="2744473" y="2852130"/>
                    </a:cubicBezTo>
                    <a:cubicBezTo>
                      <a:pt x="2562062" y="2932522"/>
                      <a:pt x="2379204" y="3011577"/>
                      <a:pt x="2195275" y="3088315"/>
                    </a:cubicBezTo>
                    <a:cubicBezTo>
                      <a:pt x="2118029" y="3123252"/>
                      <a:pt x="2036680" y="3147138"/>
                      <a:pt x="1957560" y="3177352"/>
                    </a:cubicBezTo>
                    <a:cubicBezTo>
                      <a:pt x="1865328" y="3215854"/>
                      <a:pt x="1773721" y="3255516"/>
                      <a:pt x="1679438" y="3289027"/>
                    </a:cubicBezTo>
                    <a:cubicBezTo>
                      <a:pt x="1588544" y="3327619"/>
                      <a:pt x="1498364" y="3367280"/>
                      <a:pt x="1405865" y="3402039"/>
                    </a:cubicBezTo>
                    <a:cubicBezTo>
                      <a:pt x="1385884" y="3363180"/>
                      <a:pt x="1365012" y="3324678"/>
                      <a:pt x="1344585" y="3286086"/>
                    </a:cubicBezTo>
                    <a:cubicBezTo>
                      <a:pt x="1277953" y="3155516"/>
                      <a:pt x="1212838" y="3019509"/>
                      <a:pt x="1153075" y="2885107"/>
                    </a:cubicBezTo>
                    <a:cubicBezTo>
                      <a:pt x="911167" y="2357034"/>
                      <a:pt x="621895" y="1852222"/>
                      <a:pt x="341900" y="1343757"/>
                    </a:cubicBezTo>
                    <a:cubicBezTo>
                      <a:pt x="241016" y="1151601"/>
                      <a:pt x="117653" y="972100"/>
                      <a:pt x="23281" y="776468"/>
                    </a:cubicBezTo>
                    <a:cubicBezTo>
                      <a:pt x="14985" y="762654"/>
                      <a:pt x="9455" y="745096"/>
                      <a:pt x="0" y="731370"/>
                    </a:cubicBezTo>
                    <a:cubicBezTo>
                      <a:pt x="43529" y="736005"/>
                      <a:pt x="172868" y="668893"/>
                      <a:pt x="196595" y="660604"/>
                    </a:cubicBezTo>
                    <a:cubicBezTo>
                      <a:pt x="370711" y="590996"/>
                      <a:pt x="522884" y="478608"/>
                      <a:pt x="695663" y="406327"/>
                    </a:cubicBezTo>
                    <a:cubicBezTo>
                      <a:pt x="879323" y="322637"/>
                      <a:pt x="1072082" y="261497"/>
                      <a:pt x="1256724" y="179857"/>
                    </a:cubicBezTo>
                    <a:cubicBezTo>
                      <a:pt x="1366260" y="132620"/>
                      <a:pt x="1475172" y="83600"/>
                      <a:pt x="1585333" y="37968"/>
                    </a:cubicBezTo>
                    <a:cubicBezTo>
                      <a:pt x="1614858" y="23529"/>
                      <a:pt x="1649199" y="16934"/>
                      <a:pt x="1677297" y="0"/>
                    </a:cubicBezTo>
                    <a:cubicBezTo>
                      <a:pt x="1681579" y="15864"/>
                      <a:pt x="1689071" y="33868"/>
                      <a:pt x="1693264" y="45098"/>
                    </a:cubicBezTo>
                    <a:cubicBezTo>
                      <a:pt x="1718953" y="111051"/>
                      <a:pt x="1747051" y="175935"/>
                      <a:pt x="1777378" y="239928"/>
                    </a:cubicBezTo>
                    <a:cubicBezTo>
                      <a:pt x="1917867" y="525310"/>
                      <a:pt x="2052646" y="813456"/>
                      <a:pt x="2185196" y="1102581"/>
                    </a:cubicBezTo>
                    <a:cubicBezTo>
                      <a:pt x="2381166" y="1500441"/>
                      <a:pt x="2543776" y="1913363"/>
                      <a:pt x="2730648" y="2315412"/>
                    </a:cubicBezTo>
                    <a:cubicBezTo>
                      <a:pt x="2770073" y="2399458"/>
                      <a:pt x="2806645" y="2485108"/>
                      <a:pt x="2847855" y="2568352"/>
                    </a:cubicBezTo>
                    <a:cubicBezTo>
                      <a:pt x="2859807" y="2592594"/>
                      <a:pt x="2871582" y="2616748"/>
                      <a:pt x="2883445" y="2640990"/>
                    </a:cubicBezTo>
                    <a:cubicBezTo>
                      <a:pt x="2887102" y="2648298"/>
                      <a:pt x="2892633" y="2654003"/>
                      <a:pt x="2900304" y="2657033"/>
                    </a:cubicBezTo>
                    <a:cubicBezTo>
                      <a:pt x="2904050" y="2658459"/>
                      <a:pt x="2907886" y="2659172"/>
                      <a:pt x="2911632" y="2659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1113020" y="2385152"/>
                <a:ext cx="212204" cy="384045"/>
              </a:xfrm>
              <a:custGeom>
                <a:avLst/>
                <a:gdLst/>
                <a:ahLst/>
                <a:cxnLst/>
                <a:rect l="l" t="t" r="r" b="b"/>
                <a:pathLst>
                  <a:path w="212204" h="384045" extrusionOk="0">
                    <a:moveTo>
                      <a:pt x="212204" y="359446"/>
                    </a:moveTo>
                    <a:cubicBezTo>
                      <a:pt x="198111" y="366487"/>
                      <a:pt x="185177" y="374865"/>
                      <a:pt x="173492" y="384045"/>
                    </a:cubicBezTo>
                    <a:cubicBezTo>
                      <a:pt x="163858" y="364259"/>
                      <a:pt x="154225" y="344473"/>
                      <a:pt x="144770" y="324598"/>
                    </a:cubicBezTo>
                    <a:cubicBezTo>
                      <a:pt x="133888" y="301247"/>
                      <a:pt x="122827" y="278074"/>
                      <a:pt x="111766" y="254990"/>
                    </a:cubicBezTo>
                    <a:cubicBezTo>
                      <a:pt x="112837" y="243760"/>
                      <a:pt x="108288" y="231996"/>
                      <a:pt x="97762" y="226024"/>
                    </a:cubicBezTo>
                    <a:cubicBezTo>
                      <a:pt x="65918" y="160695"/>
                      <a:pt x="33271" y="96167"/>
                      <a:pt x="0" y="31818"/>
                    </a:cubicBezTo>
                    <a:cubicBezTo>
                      <a:pt x="10882" y="18449"/>
                      <a:pt x="23995" y="7932"/>
                      <a:pt x="38712" y="0"/>
                    </a:cubicBezTo>
                    <a:cubicBezTo>
                      <a:pt x="96602" y="119786"/>
                      <a:pt x="154403" y="239571"/>
                      <a:pt x="212204" y="3594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925435" y="2026597"/>
                <a:ext cx="201946" cy="337699"/>
              </a:xfrm>
              <a:custGeom>
                <a:avLst/>
                <a:gdLst/>
                <a:ahLst/>
                <a:cxnLst/>
                <a:rect l="l" t="t" r="r" b="b"/>
                <a:pathLst>
                  <a:path w="201946" h="337699" extrusionOk="0">
                    <a:moveTo>
                      <a:pt x="201946" y="308377"/>
                    </a:moveTo>
                    <a:cubicBezTo>
                      <a:pt x="186515" y="316131"/>
                      <a:pt x="172422" y="326113"/>
                      <a:pt x="160112" y="337700"/>
                    </a:cubicBezTo>
                    <a:cubicBezTo>
                      <a:pt x="130052" y="280213"/>
                      <a:pt x="99546" y="222638"/>
                      <a:pt x="68683" y="164616"/>
                    </a:cubicBezTo>
                    <a:cubicBezTo>
                      <a:pt x="45581" y="120410"/>
                      <a:pt x="23192" y="74866"/>
                      <a:pt x="0" y="29679"/>
                    </a:cubicBezTo>
                    <a:cubicBezTo>
                      <a:pt x="3479" y="27005"/>
                      <a:pt x="7047" y="24510"/>
                      <a:pt x="10615" y="22282"/>
                    </a:cubicBezTo>
                    <a:cubicBezTo>
                      <a:pt x="23727" y="13636"/>
                      <a:pt x="37820" y="6061"/>
                      <a:pt x="52538" y="0"/>
                    </a:cubicBezTo>
                    <a:cubicBezTo>
                      <a:pt x="102311" y="102763"/>
                      <a:pt x="152173" y="205525"/>
                      <a:pt x="201946" y="3083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764163" y="1729272"/>
                <a:ext cx="189280" cy="275845"/>
              </a:xfrm>
              <a:custGeom>
                <a:avLst/>
                <a:gdLst/>
                <a:ahLst/>
                <a:cxnLst/>
                <a:rect l="l" t="t" r="r" b="b"/>
                <a:pathLst>
                  <a:path w="189280" h="275845" extrusionOk="0">
                    <a:moveTo>
                      <a:pt x="189280" y="247058"/>
                    </a:moveTo>
                    <a:cubicBezTo>
                      <a:pt x="169835" y="254366"/>
                      <a:pt x="151281" y="264081"/>
                      <a:pt x="134334" y="275846"/>
                    </a:cubicBezTo>
                    <a:cubicBezTo>
                      <a:pt x="105879" y="223440"/>
                      <a:pt x="75106" y="172370"/>
                      <a:pt x="38980" y="125401"/>
                    </a:cubicBezTo>
                    <a:cubicBezTo>
                      <a:pt x="25689" y="109090"/>
                      <a:pt x="14093" y="90196"/>
                      <a:pt x="0" y="74064"/>
                    </a:cubicBezTo>
                    <a:cubicBezTo>
                      <a:pt x="13647" y="47861"/>
                      <a:pt x="34698" y="24688"/>
                      <a:pt x="57623" y="7397"/>
                    </a:cubicBezTo>
                    <a:cubicBezTo>
                      <a:pt x="61280" y="4813"/>
                      <a:pt x="65026" y="2317"/>
                      <a:pt x="68951" y="0"/>
                    </a:cubicBezTo>
                    <a:cubicBezTo>
                      <a:pt x="109090" y="82264"/>
                      <a:pt x="149230" y="164616"/>
                      <a:pt x="189280" y="2470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770764" y="1611803"/>
                <a:ext cx="38979" cy="94919"/>
              </a:xfrm>
              <a:custGeom>
                <a:avLst/>
                <a:gdLst/>
                <a:ahLst/>
                <a:cxnLst/>
                <a:rect l="l" t="t" r="r" b="b"/>
                <a:pathLst>
                  <a:path w="38979" h="94919" extrusionOk="0">
                    <a:moveTo>
                      <a:pt x="6779" y="0"/>
                    </a:moveTo>
                    <a:cubicBezTo>
                      <a:pt x="16680" y="23797"/>
                      <a:pt x="27562" y="47504"/>
                      <a:pt x="38980" y="70321"/>
                    </a:cubicBezTo>
                    <a:cubicBezTo>
                      <a:pt x="25154" y="76916"/>
                      <a:pt x="12131" y="85205"/>
                      <a:pt x="0" y="94919"/>
                    </a:cubicBezTo>
                    <a:cubicBezTo>
                      <a:pt x="535" y="88502"/>
                      <a:pt x="714" y="82709"/>
                      <a:pt x="714" y="78253"/>
                    </a:cubicBezTo>
                    <a:cubicBezTo>
                      <a:pt x="1249" y="52941"/>
                      <a:pt x="5709" y="26203"/>
                      <a:pt x="6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091354" y="3722314"/>
                <a:ext cx="2515817" cy="1110424"/>
              </a:xfrm>
              <a:custGeom>
                <a:avLst/>
                <a:gdLst/>
                <a:ahLst/>
                <a:cxnLst/>
                <a:rect l="l" t="t" r="r" b="b"/>
                <a:pathLst>
                  <a:path w="2515817" h="1110424" extrusionOk="0">
                    <a:moveTo>
                      <a:pt x="2512913" y="0"/>
                    </a:moveTo>
                    <a:cubicBezTo>
                      <a:pt x="2514786" y="32798"/>
                      <a:pt x="2517373" y="65686"/>
                      <a:pt x="2514608" y="98395"/>
                    </a:cubicBezTo>
                    <a:cubicBezTo>
                      <a:pt x="2303652" y="182442"/>
                      <a:pt x="2098049" y="279144"/>
                      <a:pt x="1887628" y="364526"/>
                    </a:cubicBezTo>
                    <a:cubicBezTo>
                      <a:pt x="1568207" y="497325"/>
                      <a:pt x="1250213" y="633421"/>
                      <a:pt x="931059" y="767021"/>
                    </a:cubicBezTo>
                    <a:cubicBezTo>
                      <a:pt x="689062" y="853295"/>
                      <a:pt x="460177" y="971387"/>
                      <a:pt x="232631" y="1089658"/>
                    </a:cubicBezTo>
                    <a:cubicBezTo>
                      <a:pt x="218805" y="1096699"/>
                      <a:pt x="204801" y="1103383"/>
                      <a:pt x="190975" y="1110424"/>
                    </a:cubicBezTo>
                    <a:cubicBezTo>
                      <a:pt x="178309" y="1085291"/>
                      <a:pt x="166713" y="1059622"/>
                      <a:pt x="154493" y="1034221"/>
                    </a:cubicBezTo>
                    <a:cubicBezTo>
                      <a:pt x="106593" y="937163"/>
                      <a:pt x="61993" y="838500"/>
                      <a:pt x="14807" y="741174"/>
                    </a:cubicBezTo>
                    <a:cubicBezTo>
                      <a:pt x="9812" y="730568"/>
                      <a:pt x="4906" y="719962"/>
                      <a:pt x="0" y="709356"/>
                    </a:cubicBezTo>
                    <a:cubicBezTo>
                      <a:pt x="9990" y="697681"/>
                      <a:pt x="22032" y="687431"/>
                      <a:pt x="35680" y="679231"/>
                    </a:cubicBezTo>
                    <a:cubicBezTo>
                      <a:pt x="78852" y="775221"/>
                      <a:pt x="118902" y="872814"/>
                      <a:pt x="168319" y="965416"/>
                    </a:cubicBezTo>
                    <a:cubicBezTo>
                      <a:pt x="217378" y="1017733"/>
                      <a:pt x="305596" y="956681"/>
                      <a:pt x="359472" y="936806"/>
                    </a:cubicBezTo>
                    <a:cubicBezTo>
                      <a:pt x="602450" y="814258"/>
                      <a:pt x="851136" y="703919"/>
                      <a:pt x="1100537" y="595096"/>
                    </a:cubicBezTo>
                    <a:cubicBezTo>
                      <a:pt x="1314436" y="496612"/>
                      <a:pt x="1531189" y="405257"/>
                      <a:pt x="1753473" y="327094"/>
                    </a:cubicBezTo>
                    <a:cubicBezTo>
                      <a:pt x="1961842" y="247058"/>
                      <a:pt x="2165929" y="156328"/>
                      <a:pt x="2370819" y="67914"/>
                    </a:cubicBezTo>
                    <a:cubicBezTo>
                      <a:pt x="2418273" y="48128"/>
                      <a:pt x="2463854" y="24332"/>
                      <a:pt x="2509880" y="1515"/>
                    </a:cubicBezTo>
                    <a:cubicBezTo>
                      <a:pt x="2510861" y="980"/>
                      <a:pt x="2511932" y="535"/>
                      <a:pt x="2512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1924374" y="4050298"/>
                <a:ext cx="179735" cy="325132"/>
              </a:xfrm>
              <a:custGeom>
                <a:avLst/>
                <a:gdLst/>
                <a:ahLst/>
                <a:cxnLst/>
                <a:rect l="l" t="t" r="r" b="b"/>
                <a:pathLst>
                  <a:path w="179735" h="325132" extrusionOk="0">
                    <a:moveTo>
                      <a:pt x="158150" y="256060"/>
                    </a:moveTo>
                    <a:cubicBezTo>
                      <a:pt x="165464" y="270944"/>
                      <a:pt x="172689" y="285917"/>
                      <a:pt x="179736" y="300980"/>
                    </a:cubicBezTo>
                    <a:cubicBezTo>
                      <a:pt x="165910" y="307486"/>
                      <a:pt x="152887" y="315596"/>
                      <a:pt x="141113" y="325133"/>
                    </a:cubicBezTo>
                    <a:cubicBezTo>
                      <a:pt x="93927" y="222192"/>
                      <a:pt x="47721" y="118805"/>
                      <a:pt x="0" y="16043"/>
                    </a:cubicBezTo>
                    <a:cubicBezTo>
                      <a:pt x="9723" y="9358"/>
                      <a:pt x="20783" y="4011"/>
                      <a:pt x="33004" y="0"/>
                    </a:cubicBezTo>
                    <a:cubicBezTo>
                      <a:pt x="74481" y="85472"/>
                      <a:pt x="116226" y="170855"/>
                      <a:pt x="158150" y="2560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730723" y="3647269"/>
                <a:ext cx="202124" cy="365061"/>
              </a:xfrm>
              <a:custGeom>
                <a:avLst/>
                <a:gdLst/>
                <a:ahLst/>
                <a:cxnLst/>
                <a:rect l="l" t="t" r="r" b="b"/>
                <a:pathLst>
                  <a:path w="202124" h="365061" extrusionOk="0">
                    <a:moveTo>
                      <a:pt x="202125" y="352940"/>
                    </a:moveTo>
                    <a:cubicBezTo>
                      <a:pt x="198646" y="353742"/>
                      <a:pt x="195256" y="354723"/>
                      <a:pt x="191867" y="355703"/>
                    </a:cubicBezTo>
                    <a:cubicBezTo>
                      <a:pt x="183571" y="358110"/>
                      <a:pt x="175722" y="361229"/>
                      <a:pt x="168318" y="365061"/>
                    </a:cubicBezTo>
                    <a:cubicBezTo>
                      <a:pt x="143967" y="313457"/>
                      <a:pt x="119170" y="262210"/>
                      <a:pt x="93391" y="211319"/>
                    </a:cubicBezTo>
                    <a:cubicBezTo>
                      <a:pt x="63153" y="145989"/>
                      <a:pt x="31755" y="81283"/>
                      <a:pt x="0" y="16756"/>
                    </a:cubicBezTo>
                    <a:cubicBezTo>
                      <a:pt x="9634" y="10339"/>
                      <a:pt x="19802" y="4724"/>
                      <a:pt x="30506" y="0"/>
                    </a:cubicBezTo>
                    <a:cubicBezTo>
                      <a:pt x="87593" y="117647"/>
                      <a:pt x="144770" y="235383"/>
                      <a:pt x="202125" y="3529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1552057" y="3281941"/>
                <a:ext cx="184998" cy="330480"/>
              </a:xfrm>
              <a:custGeom>
                <a:avLst/>
                <a:gdLst/>
                <a:ahLst/>
                <a:cxnLst/>
                <a:rect l="l" t="t" r="r" b="b"/>
                <a:pathLst>
                  <a:path w="184998" h="330480" extrusionOk="0">
                    <a:moveTo>
                      <a:pt x="184999" y="315240"/>
                    </a:moveTo>
                    <a:cubicBezTo>
                      <a:pt x="174116" y="319518"/>
                      <a:pt x="163502" y="324687"/>
                      <a:pt x="153244" y="330480"/>
                    </a:cubicBezTo>
                    <a:cubicBezTo>
                      <a:pt x="101598" y="226203"/>
                      <a:pt x="49505" y="122014"/>
                      <a:pt x="0" y="16667"/>
                    </a:cubicBezTo>
                    <a:cubicBezTo>
                      <a:pt x="10258" y="10071"/>
                      <a:pt x="21140" y="4546"/>
                      <a:pt x="32468" y="0"/>
                    </a:cubicBezTo>
                    <a:cubicBezTo>
                      <a:pt x="83223" y="105080"/>
                      <a:pt x="134066" y="210160"/>
                      <a:pt x="184999" y="3152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312647" y="2793350"/>
                <a:ext cx="247616" cy="453741"/>
              </a:xfrm>
              <a:custGeom>
                <a:avLst/>
                <a:gdLst/>
                <a:ahLst/>
                <a:cxnLst/>
                <a:rect l="l" t="t" r="r" b="b"/>
                <a:pathLst>
                  <a:path w="247616" h="453741" extrusionOk="0">
                    <a:moveTo>
                      <a:pt x="36126" y="0"/>
                    </a:moveTo>
                    <a:cubicBezTo>
                      <a:pt x="106593" y="146167"/>
                      <a:pt x="177060" y="292245"/>
                      <a:pt x="247616" y="438323"/>
                    </a:cubicBezTo>
                    <a:cubicBezTo>
                      <a:pt x="236288" y="442512"/>
                      <a:pt x="225406" y="447681"/>
                      <a:pt x="214880" y="453742"/>
                    </a:cubicBezTo>
                    <a:cubicBezTo>
                      <a:pt x="145305" y="311496"/>
                      <a:pt x="70913" y="171390"/>
                      <a:pt x="0" y="28966"/>
                    </a:cubicBezTo>
                    <a:cubicBezTo>
                      <a:pt x="10525" y="17825"/>
                      <a:pt x="22746" y="8021"/>
                      <a:pt x="36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2" name="Google Shape;202;p3"/>
              <p:cNvGrpSpPr/>
              <p:nvPr/>
            </p:nvGrpSpPr>
            <p:grpSpPr>
              <a:xfrm>
                <a:off x="688436" y="432000"/>
                <a:ext cx="3979198" cy="4456128"/>
                <a:chOff x="688436" y="432000"/>
                <a:chExt cx="3979198" cy="4456128"/>
              </a:xfrm>
            </p:grpSpPr>
            <p:sp>
              <p:nvSpPr>
                <p:cNvPr id="203" name="Google Shape;203;p3"/>
                <p:cNvSpPr/>
                <p:nvPr/>
              </p:nvSpPr>
              <p:spPr>
                <a:xfrm>
                  <a:off x="688436" y="432000"/>
                  <a:ext cx="3979198" cy="4456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198" h="4456128" extrusionOk="0">
                      <a:moveTo>
                        <a:pt x="3974524" y="3237016"/>
                      </a:moveTo>
                      <a:cubicBezTo>
                        <a:pt x="3974256" y="3234699"/>
                        <a:pt x="3973721" y="3232559"/>
                        <a:pt x="3972918" y="3230510"/>
                      </a:cubicBezTo>
                      <a:cubicBezTo>
                        <a:pt x="3973096" y="3221151"/>
                        <a:pt x="3971580" y="3211615"/>
                        <a:pt x="3969350" y="3202524"/>
                      </a:cubicBezTo>
                      <a:cubicBezTo>
                        <a:pt x="3957219" y="3155020"/>
                        <a:pt x="3934027" y="3111437"/>
                        <a:pt x="3911549" y="3068211"/>
                      </a:cubicBezTo>
                      <a:cubicBezTo>
                        <a:pt x="3884879" y="3015715"/>
                        <a:pt x="3861063" y="2961794"/>
                        <a:pt x="3835641" y="2908675"/>
                      </a:cubicBezTo>
                      <a:cubicBezTo>
                        <a:pt x="3753667" y="2735324"/>
                        <a:pt x="3665985" y="2565271"/>
                        <a:pt x="3571969" y="2398070"/>
                      </a:cubicBezTo>
                      <a:cubicBezTo>
                        <a:pt x="3488657" y="2238267"/>
                        <a:pt x="3408735" y="2075344"/>
                        <a:pt x="3326939" y="1914560"/>
                      </a:cubicBezTo>
                      <a:cubicBezTo>
                        <a:pt x="3153448" y="1588536"/>
                        <a:pt x="2996011" y="1252441"/>
                        <a:pt x="2813064" y="931141"/>
                      </a:cubicBezTo>
                      <a:cubicBezTo>
                        <a:pt x="2706918" y="725170"/>
                        <a:pt x="2607282" y="515990"/>
                        <a:pt x="2492305" y="314654"/>
                      </a:cubicBezTo>
                      <a:cubicBezTo>
                        <a:pt x="2440302" y="220448"/>
                        <a:pt x="2390886" y="125083"/>
                        <a:pt x="2347446" y="26509"/>
                      </a:cubicBezTo>
                      <a:cubicBezTo>
                        <a:pt x="2314799" y="-35434"/>
                        <a:pt x="2244867" y="27578"/>
                        <a:pt x="2204817" y="50216"/>
                      </a:cubicBezTo>
                      <a:cubicBezTo>
                        <a:pt x="2066112" y="133104"/>
                        <a:pt x="1917507" y="197899"/>
                        <a:pt x="1771756" y="267239"/>
                      </a:cubicBezTo>
                      <a:cubicBezTo>
                        <a:pt x="1462414" y="433192"/>
                        <a:pt x="1136124" y="564921"/>
                        <a:pt x="814740" y="705740"/>
                      </a:cubicBezTo>
                      <a:cubicBezTo>
                        <a:pt x="684599" y="756007"/>
                        <a:pt x="560969" y="819555"/>
                        <a:pt x="436358" y="881676"/>
                      </a:cubicBezTo>
                      <a:cubicBezTo>
                        <a:pt x="323789" y="923565"/>
                        <a:pt x="232182" y="1001461"/>
                        <a:pt x="134331" y="1068752"/>
                      </a:cubicBezTo>
                      <a:cubicBezTo>
                        <a:pt x="120148" y="1079714"/>
                        <a:pt x="96153" y="1094687"/>
                        <a:pt x="79741" y="1104759"/>
                      </a:cubicBezTo>
                      <a:cubicBezTo>
                        <a:pt x="66183" y="1112245"/>
                        <a:pt x="62793" y="1129268"/>
                        <a:pt x="68145" y="1142548"/>
                      </a:cubicBezTo>
                      <a:cubicBezTo>
                        <a:pt x="65558" y="1181853"/>
                        <a:pt x="60474" y="1219732"/>
                        <a:pt x="49413" y="1258591"/>
                      </a:cubicBezTo>
                      <a:cubicBezTo>
                        <a:pt x="43972" y="1276951"/>
                        <a:pt x="26846" y="1307788"/>
                        <a:pt x="34785" y="1326950"/>
                      </a:cubicBezTo>
                      <a:cubicBezTo>
                        <a:pt x="16053" y="1355204"/>
                        <a:pt x="3654" y="1387289"/>
                        <a:pt x="265" y="1419820"/>
                      </a:cubicBezTo>
                      <a:cubicBezTo>
                        <a:pt x="-4106" y="1508144"/>
                        <a:pt x="45756" y="1591745"/>
                        <a:pt x="144142" y="1573919"/>
                      </a:cubicBezTo>
                      <a:cubicBezTo>
                        <a:pt x="147978" y="1573563"/>
                        <a:pt x="151457" y="1572315"/>
                        <a:pt x="154490" y="1570622"/>
                      </a:cubicBezTo>
                      <a:cubicBezTo>
                        <a:pt x="160377" y="1582386"/>
                        <a:pt x="166264" y="1594062"/>
                        <a:pt x="171973" y="1605916"/>
                      </a:cubicBezTo>
                      <a:cubicBezTo>
                        <a:pt x="160377" y="1618304"/>
                        <a:pt x="150030" y="1632030"/>
                        <a:pt x="141467" y="1647003"/>
                      </a:cubicBezTo>
                      <a:cubicBezTo>
                        <a:pt x="106679" y="1704489"/>
                        <a:pt x="103825" y="1792101"/>
                        <a:pt x="160287" y="1837020"/>
                      </a:cubicBezTo>
                      <a:cubicBezTo>
                        <a:pt x="198911" y="1868838"/>
                        <a:pt x="253679" y="1887733"/>
                        <a:pt x="303273" y="1875434"/>
                      </a:cubicBezTo>
                      <a:cubicBezTo>
                        <a:pt x="304611" y="1878018"/>
                        <a:pt x="305949" y="1880692"/>
                        <a:pt x="307377" y="1883366"/>
                      </a:cubicBezTo>
                      <a:cubicBezTo>
                        <a:pt x="324770" y="1916164"/>
                        <a:pt x="341807" y="1949230"/>
                        <a:pt x="358577" y="1982296"/>
                      </a:cubicBezTo>
                      <a:cubicBezTo>
                        <a:pt x="304879" y="2080691"/>
                        <a:pt x="331193" y="2220263"/>
                        <a:pt x="482652" y="2234345"/>
                      </a:cubicBezTo>
                      <a:cubicBezTo>
                        <a:pt x="506647" y="2283989"/>
                        <a:pt x="530552" y="2333721"/>
                        <a:pt x="554725" y="2383275"/>
                      </a:cubicBezTo>
                      <a:cubicBezTo>
                        <a:pt x="469986" y="2504131"/>
                        <a:pt x="516370" y="2694682"/>
                        <a:pt x="703063" y="2697534"/>
                      </a:cubicBezTo>
                      <a:cubicBezTo>
                        <a:pt x="706185" y="2697624"/>
                        <a:pt x="709218" y="2696910"/>
                        <a:pt x="712072" y="2695930"/>
                      </a:cubicBezTo>
                      <a:cubicBezTo>
                        <a:pt x="738564" y="2747534"/>
                        <a:pt x="764789" y="2799317"/>
                        <a:pt x="789675" y="2851634"/>
                      </a:cubicBezTo>
                      <a:cubicBezTo>
                        <a:pt x="788427" y="2852793"/>
                        <a:pt x="787089" y="2853951"/>
                        <a:pt x="785840" y="2855199"/>
                      </a:cubicBezTo>
                      <a:cubicBezTo>
                        <a:pt x="724203" y="2924539"/>
                        <a:pt x="707523" y="3055020"/>
                        <a:pt x="792530" y="3113041"/>
                      </a:cubicBezTo>
                      <a:cubicBezTo>
                        <a:pt x="832580" y="3139690"/>
                        <a:pt x="882621" y="3154307"/>
                        <a:pt x="930074" y="3142453"/>
                      </a:cubicBezTo>
                      <a:cubicBezTo>
                        <a:pt x="942384" y="3167676"/>
                        <a:pt x="954693" y="3192898"/>
                        <a:pt x="967003" y="3218121"/>
                      </a:cubicBezTo>
                      <a:cubicBezTo>
                        <a:pt x="938905" y="3245750"/>
                        <a:pt x="918033" y="3280153"/>
                        <a:pt x="909648" y="3318566"/>
                      </a:cubicBezTo>
                      <a:cubicBezTo>
                        <a:pt x="886099" y="3430776"/>
                        <a:pt x="970838" y="3542362"/>
                        <a:pt x="1089741" y="3527389"/>
                      </a:cubicBezTo>
                      <a:cubicBezTo>
                        <a:pt x="1099909" y="3525874"/>
                        <a:pt x="1106778" y="3520526"/>
                        <a:pt x="1110792" y="3513575"/>
                      </a:cubicBezTo>
                      <a:cubicBezTo>
                        <a:pt x="1128185" y="3549582"/>
                        <a:pt x="1145490" y="3585589"/>
                        <a:pt x="1162705" y="3621685"/>
                      </a:cubicBezTo>
                      <a:cubicBezTo>
                        <a:pt x="1150217" y="3638797"/>
                        <a:pt x="1141298" y="3658672"/>
                        <a:pt x="1136392" y="3679617"/>
                      </a:cubicBezTo>
                      <a:cubicBezTo>
                        <a:pt x="1114003" y="3771239"/>
                        <a:pt x="1173855" y="3904661"/>
                        <a:pt x="1278575" y="3905552"/>
                      </a:cubicBezTo>
                      <a:cubicBezTo>
                        <a:pt x="1283391" y="3905017"/>
                        <a:pt x="1287495" y="3903235"/>
                        <a:pt x="1290973" y="3900739"/>
                      </a:cubicBezTo>
                      <a:cubicBezTo>
                        <a:pt x="1305245" y="3932023"/>
                        <a:pt x="1319517" y="3963217"/>
                        <a:pt x="1333789" y="3994500"/>
                      </a:cubicBezTo>
                      <a:cubicBezTo>
                        <a:pt x="1328169" y="4004839"/>
                        <a:pt x="1323620" y="4015801"/>
                        <a:pt x="1320320" y="4027477"/>
                      </a:cubicBezTo>
                      <a:cubicBezTo>
                        <a:pt x="1280626" y="4120792"/>
                        <a:pt x="1340211" y="4264107"/>
                        <a:pt x="1453672" y="4251095"/>
                      </a:cubicBezTo>
                      <a:cubicBezTo>
                        <a:pt x="1484803" y="4316157"/>
                        <a:pt x="1516558" y="4380863"/>
                        <a:pt x="1549204" y="4445212"/>
                      </a:cubicBezTo>
                      <a:cubicBezTo>
                        <a:pt x="1560979" y="4461255"/>
                        <a:pt x="1585508" y="4458492"/>
                        <a:pt x="1596658" y="4444231"/>
                      </a:cubicBezTo>
                      <a:cubicBezTo>
                        <a:pt x="1681219" y="4413839"/>
                        <a:pt x="1760249" y="4369633"/>
                        <a:pt x="1841242" y="4331219"/>
                      </a:cubicBezTo>
                      <a:cubicBezTo>
                        <a:pt x="1996805" y="4260453"/>
                        <a:pt x="2150138" y="4183894"/>
                        <a:pt x="2311499" y="4127120"/>
                      </a:cubicBezTo>
                      <a:cubicBezTo>
                        <a:pt x="2416397" y="4090667"/>
                        <a:pt x="2522276" y="4040935"/>
                        <a:pt x="2625300" y="3997619"/>
                      </a:cubicBezTo>
                      <a:cubicBezTo>
                        <a:pt x="2731358" y="3954928"/>
                        <a:pt x="2837148" y="3911702"/>
                        <a:pt x="2941600" y="3865356"/>
                      </a:cubicBezTo>
                      <a:cubicBezTo>
                        <a:pt x="3274044" y="3730508"/>
                        <a:pt x="3602207" y="3585143"/>
                        <a:pt x="3933581" y="3447799"/>
                      </a:cubicBezTo>
                      <a:cubicBezTo>
                        <a:pt x="3965069" y="3438976"/>
                        <a:pt x="3977735" y="3416427"/>
                        <a:pt x="3978716" y="3384965"/>
                      </a:cubicBezTo>
                      <a:cubicBezTo>
                        <a:pt x="3980768" y="3335589"/>
                        <a:pt x="3975683" y="3286303"/>
                        <a:pt x="3974524" y="3237016"/>
                      </a:cubicBezTo>
                      <a:close/>
                      <a:moveTo>
                        <a:pt x="193291" y="1101104"/>
                      </a:moveTo>
                      <a:cubicBezTo>
                        <a:pt x="252252" y="1062691"/>
                        <a:pt x="312193" y="1012156"/>
                        <a:pt x="374543" y="976684"/>
                      </a:cubicBezTo>
                      <a:cubicBezTo>
                        <a:pt x="481314" y="931319"/>
                        <a:pt x="577025" y="876328"/>
                        <a:pt x="683261" y="827487"/>
                      </a:cubicBezTo>
                      <a:cubicBezTo>
                        <a:pt x="839716" y="761355"/>
                        <a:pt x="995279" y="692995"/>
                        <a:pt x="1151645" y="626774"/>
                      </a:cubicBezTo>
                      <a:cubicBezTo>
                        <a:pt x="1382938" y="526864"/>
                        <a:pt x="1609592" y="422140"/>
                        <a:pt x="1832857" y="304850"/>
                      </a:cubicBezTo>
                      <a:cubicBezTo>
                        <a:pt x="1992345" y="233371"/>
                        <a:pt x="2149781" y="156812"/>
                        <a:pt x="2298476" y="64833"/>
                      </a:cubicBezTo>
                      <a:cubicBezTo>
                        <a:pt x="2377417" y="242818"/>
                        <a:pt x="2477141" y="410554"/>
                        <a:pt x="2569730" y="581587"/>
                      </a:cubicBezTo>
                      <a:cubicBezTo>
                        <a:pt x="2624498" y="692193"/>
                        <a:pt x="2678106" y="803512"/>
                        <a:pt x="2735372" y="912870"/>
                      </a:cubicBezTo>
                      <a:cubicBezTo>
                        <a:pt x="2848565" y="1125258"/>
                        <a:pt x="2964703" y="1329090"/>
                        <a:pt x="3069244" y="1547449"/>
                      </a:cubicBezTo>
                      <a:cubicBezTo>
                        <a:pt x="3163616" y="1734971"/>
                        <a:pt x="3261557" y="1917145"/>
                        <a:pt x="3355126" y="2105736"/>
                      </a:cubicBezTo>
                      <a:cubicBezTo>
                        <a:pt x="3501234" y="2404576"/>
                        <a:pt x="3670801" y="2691296"/>
                        <a:pt x="3808792" y="2994236"/>
                      </a:cubicBezTo>
                      <a:cubicBezTo>
                        <a:pt x="3840636" y="3072400"/>
                        <a:pt x="3892282" y="3143344"/>
                        <a:pt x="3911995" y="3225964"/>
                      </a:cubicBezTo>
                      <a:cubicBezTo>
                        <a:pt x="3557786" y="3395928"/>
                        <a:pt x="3192249" y="3540936"/>
                        <a:pt x="2824125" y="3677567"/>
                      </a:cubicBezTo>
                      <a:cubicBezTo>
                        <a:pt x="2575438" y="3785588"/>
                        <a:pt x="2327822" y="3896372"/>
                        <a:pt x="2080295" y="4006978"/>
                      </a:cubicBezTo>
                      <a:cubicBezTo>
                        <a:pt x="2010184" y="4039776"/>
                        <a:pt x="1939360" y="4070881"/>
                        <a:pt x="1870410" y="4106086"/>
                      </a:cubicBezTo>
                      <a:cubicBezTo>
                        <a:pt x="1787990" y="4145302"/>
                        <a:pt x="1707354" y="4196549"/>
                        <a:pt x="1617531" y="4215979"/>
                      </a:cubicBezTo>
                      <a:cubicBezTo>
                        <a:pt x="1576767" y="4127031"/>
                        <a:pt x="1535289" y="4038350"/>
                        <a:pt x="1493455" y="3949848"/>
                      </a:cubicBezTo>
                      <a:cubicBezTo>
                        <a:pt x="1505675" y="3947976"/>
                        <a:pt x="1518431" y="3947530"/>
                        <a:pt x="1531543" y="3948778"/>
                      </a:cubicBezTo>
                      <a:cubicBezTo>
                        <a:pt x="1543852" y="3947798"/>
                        <a:pt x="1556875" y="3952433"/>
                        <a:pt x="1569452" y="3954750"/>
                      </a:cubicBezTo>
                      <a:cubicBezTo>
                        <a:pt x="1572574" y="3962682"/>
                        <a:pt x="1578194" y="3970258"/>
                        <a:pt x="1586757" y="3976586"/>
                      </a:cubicBezTo>
                      <a:cubicBezTo>
                        <a:pt x="1639474" y="4011434"/>
                        <a:pt x="1686125" y="3934607"/>
                        <a:pt x="1635549" y="3899581"/>
                      </a:cubicBezTo>
                      <a:cubicBezTo>
                        <a:pt x="1609057" y="3883003"/>
                        <a:pt x="1584170" y="3894411"/>
                        <a:pt x="1572842" y="3914197"/>
                      </a:cubicBezTo>
                      <a:cubicBezTo>
                        <a:pt x="1540820" y="3900561"/>
                        <a:pt x="1505318" y="3896996"/>
                        <a:pt x="1471066" y="3902343"/>
                      </a:cubicBezTo>
                      <a:cubicBezTo>
                        <a:pt x="1424861" y="3804750"/>
                        <a:pt x="1378299" y="3707246"/>
                        <a:pt x="1331202" y="3610009"/>
                      </a:cubicBezTo>
                      <a:cubicBezTo>
                        <a:pt x="1347080" y="3610455"/>
                        <a:pt x="1363671" y="3612683"/>
                        <a:pt x="1380886" y="3616783"/>
                      </a:cubicBezTo>
                      <a:cubicBezTo>
                        <a:pt x="1388557" y="3618655"/>
                        <a:pt x="1397566" y="3623913"/>
                        <a:pt x="1406397" y="3626765"/>
                      </a:cubicBezTo>
                      <a:cubicBezTo>
                        <a:pt x="1412284" y="3639599"/>
                        <a:pt x="1425129" y="3648779"/>
                        <a:pt x="1445020" y="3646016"/>
                      </a:cubicBezTo>
                      <a:cubicBezTo>
                        <a:pt x="1492563" y="3644947"/>
                        <a:pt x="1489887" y="3566159"/>
                        <a:pt x="1441630" y="3569902"/>
                      </a:cubicBezTo>
                      <a:cubicBezTo>
                        <a:pt x="1427448" y="3569902"/>
                        <a:pt x="1417190" y="3575874"/>
                        <a:pt x="1410768" y="3584430"/>
                      </a:cubicBezTo>
                      <a:cubicBezTo>
                        <a:pt x="1379816" y="3564911"/>
                        <a:pt x="1343155" y="3558049"/>
                        <a:pt x="1306494" y="3559207"/>
                      </a:cubicBezTo>
                      <a:cubicBezTo>
                        <a:pt x="1248158" y="3439065"/>
                        <a:pt x="1189554" y="3319012"/>
                        <a:pt x="1130683" y="3199048"/>
                      </a:cubicBezTo>
                      <a:cubicBezTo>
                        <a:pt x="1147898" y="3197087"/>
                        <a:pt x="1165381" y="3197533"/>
                        <a:pt x="1182329" y="3200920"/>
                      </a:cubicBezTo>
                      <a:cubicBezTo>
                        <a:pt x="1186521" y="3201544"/>
                        <a:pt x="1190892" y="3202702"/>
                        <a:pt x="1195263" y="3203861"/>
                      </a:cubicBezTo>
                      <a:cubicBezTo>
                        <a:pt x="1196601" y="3206267"/>
                        <a:pt x="1198117" y="3208496"/>
                        <a:pt x="1199990" y="3210724"/>
                      </a:cubicBezTo>
                      <a:cubicBezTo>
                        <a:pt x="1203737" y="3225340"/>
                        <a:pt x="1214441" y="3239155"/>
                        <a:pt x="1228712" y="3244859"/>
                      </a:cubicBezTo>
                      <a:cubicBezTo>
                        <a:pt x="1268941" y="3262417"/>
                        <a:pt x="1305334" y="3214021"/>
                        <a:pt x="1289189" y="3177301"/>
                      </a:cubicBezTo>
                      <a:cubicBezTo>
                        <a:pt x="1285354" y="3167676"/>
                        <a:pt x="1278664" y="3158585"/>
                        <a:pt x="1269030" y="3154128"/>
                      </a:cubicBezTo>
                      <a:cubicBezTo>
                        <a:pt x="1261003" y="3143879"/>
                        <a:pt x="1250031" y="3136214"/>
                        <a:pt x="1236919" y="3134699"/>
                      </a:cubicBezTo>
                      <a:cubicBezTo>
                        <a:pt x="1217027" y="3132025"/>
                        <a:pt x="1201685" y="3143612"/>
                        <a:pt x="1194193" y="3159476"/>
                      </a:cubicBezTo>
                      <a:cubicBezTo>
                        <a:pt x="1166095" y="3149494"/>
                        <a:pt x="1136213" y="3146909"/>
                        <a:pt x="1106599" y="3150385"/>
                      </a:cubicBezTo>
                      <a:cubicBezTo>
                        <a:pt x="1055131" y="3045483"/>
                        <a:pt x="1003574" y="2940671"/>
                        <a:pt x="952196" y="2835769"/>
                      </a:cubicBezTo>
                      <a:cubicBezTo>
                        <a:pt x="963702" y="2834433"/>
                        <a:pt x="975209" y="2833898"/>
                        <a:pt x="986627" y="2834254"/>
                      </a:cubicBezTo>
                      <a:cubicBezTo>
                        <a:pt x="995368" y="2834611"/>
                        <a:pt x="1003931" y="2836037"/>
                        <a:pt x="1012316" y="2838087"/>
                      </a:cubicBezTo>
                      <a:cubicBezTo>
                        <a:pt x="1015884" y="2861349"/>
                        <a:pt x="1032564" y="2881847"/>
                        <a:pt x="1062000" y="2877748"/>
                      </a:cubicBezTo>
                      <a:cubicBezTo>
                        <a:pt x="1119890" y="2865181"/>
                        <a:pt x="1116411" y="2788978"/>
                        <a:pt x="1056915" y="2779620"/>
                      </a:cubicBezTo>
                      <a:cubicBezTo>
                        <a:pt x="1041841" y="2779174"/>
                        <a:pt x="1030691" y="2785056"/>
                        <a:pt x="1023109" y="2794058"/>
                      </a:cubicBezTo>
                      <a:cubicBezTo>
                        <a:pt x="993049" y="2782828"/>
                        <a:pt x="959956" y="2781224"/>
                        <a:pt x="927755" y="2785680"/>
                      </a:cubicBezTo>
                      <a:cubicBezTo>
                        <a:pt x="897071" y="2722935"/>
                        <a:pt x="866386" y="2660190"/>
                        <a:pt x="835880" y="2597357"/>
                      </a:cubicBezTo>
                      <a:cubicBezTo>
                        <a:pt x="793689" y="2512241"/>
                        <a:pt x="751677" y="2426947"/>
                        <a:pt x="709575" y="2341742"/>
                      </a:cubicBezTo>
                      <a:cubicBezTo>
                        <a:pt x="734907" y="2336127"/>
                        <a:pt x="761399" y="2336930"/>
                        <a:pt x="785929" y="2346288"/>
                      </a:cubicBezTo>
                      <a:cubicBezTo>
                        <a:pt x="787624" y="2347090"/>
                        <a:pt x="789140" y="2347981"/>
                        <a:pt x="790746" y="2348872"/>
                      </a:cubicBezTo>
                      <a:cubicBezTo>
                        <a:pt x="780042" y="2374719"/>
                        <a:pt x="789229" y="2409657"/>
                        <a:pt x="825890" y="2415361"/>
                      </a:cubicBezTo>
                      <a:cubicBezTo>
                        <a:pt x="878339" y="2422223"/>
                        <a:pt x="898141" y="2335414"/>
                        <a:pt x="845068" y="2322313"/>
                      </a:cubicBezTo>
                      <a:cubicBezTo>
                        <a:pt x="834632" y="2319550"/>
                        <a:pt x="825355" y="2320085"/>
                        <a:pt x="817416" y="2322759"/>
                      </a:cubicBezTo>
                      <a:cubicBezTo>
                        <a:pt x="783431" y="2293079"/>
                        <a:pt x="733034" y="2286751"/>
                        <a:pt x="686918" y="2295664"/>
                      </a:cubicBezTo>
                      <a:cubicBezTo>
                        <a:pt x="627779" y="2175968"/>
                        <a:pt x="568640" y="2056360"/>
                        <a:pt x="508966" y="1936931"/>
                      </a:cubicBezTo>
                      <a:cubicBezTo>
                        <a:pt x="523595" y="1933990"/>
                        <a:pt x="538580" y="1932653"/>
                        <a:pt x="553476" y="1932920"/>
                      </a:cubicBezTo>
                      <a:cubicBezTo>
                        <a:pt x="562040" y="1951993"/>
                        <a:pt x="580058" y="1966253"/>
                        <a:pt x="602803" y="1963312"/>
                      </a:cubicBezTo>
                      <a:cubicBezTo>
                        <a:pt x="635540" y="1959123"/>
                        <a:pt x="650525" y="1923651"/>
                        <a:pt x="646511" y="1894061"/>
                      </a:cubicBezTo>
                      <a:cubicBezTo>
                        <a:pt x="644370" y="1875434"/>
                        <a:pt x="628136" y="1864025"/>
                        <a:pt x="613507" y="1854845"/>
                      </a:cubicBezTo>
                      <a:cubicBezTo>
                        <a:pt x="590226" y="1842546"/>
                        <a:pt x="566500" y="1860995"/>
                        <a:pt x="555617" y="1881138"/>
                      </a:cubicBezTo>
                      <a:cubicBezTo>
                        <a:pt x="554101" y="1883455"/>
                        <a:pt x="552941" y="1885861"/>
                        <a:pt x="551871" y="1888357"/>
                      </a:cubicBezTo>
                      <a:cubicBezTo>
                        <a:pt x="527698" y="1883901"/>
                        <a:pt x="504952" y="1883990"/>
                        <a:pt x="484080" y="1887822"/>
                      </a:cubicBezTo>
                      <a:cubicBezTo>
                        <a:pt x="460710" y="1841120"/>
                        <a:pt x="437339" y="1794507"/>
                        <a:pt x="413791" y="1747894"/>
                      </a:cubicBezTo>
                      <a:cubicBezTo>
                        <a:pt x="385426" y="1692903"/>
                        <a:pt x="357596" y="1637734"/>
                        <a:pt x="329587" y="1582565"/>
                      </a:cubicBezTo>
                      <a:cubicBezTo>
                        <a:pt x="353046" y="1578376"/>
                        <a:pt x="376952" y="1579000"/>
                        <a:pt x="399965" y="1586041"/>
                      </a:cubicBezTo>
                      <a:cubicBezTo>
                        <a:pt x="407101" y="1605292"/>
                        <a:pt x="423514" y="1620978"/>
                        <a:pt x="445546" y="1619196"/>
                      </a:cubicBezTo>
                      <a:cubicBezTo>
                        <a:pt x="462583" y="1619106"/>
                        <a:pt x="475338" y="1607163"/>
                        <a:pt x="483544" y="1593260"/>
                      </a:cubicBezTo>
                      <a:cubicBezTo>
                        <a:pt x="513069" y="1549677"/>
                        <a:pt x="471592" y="1511442"/>
                        <a:pt x="425833" y="1522761"/>
                      </a:cubicBezTo>
                      <a:cubicBezTo>
                        <a:pt x="415040" y="1525702"/>
                        <a:pt x="407547" y="1531763"/>
                        <a:pt x="402641" y="1539517"/>
                      </a:cubicBezTo>
                      <a:cubicBezTo>
                        <a:pt x="377219" y="1530158"/>
                        <a:pt x="347605" y="1525702"/>
                        <a:pt x="335385" y="1528287"/>
                      </a:cubicBezTo>
                      <a:cubicBezTo>
                        <a:pt x="324860" y="1529178"/>
                        <a:pt x="314423" y="1530693"/>
                        <a:pt x="304165" y="1532832"/>
                      </a:cubicBezTo>
                      <a:cubicBezTo>
                        <a:pt x="261439" y="1449232"/>
                        <a:pt x="217999" y="1365988"/>
                        <a:pt x="171705" y="1284348"/>
                      </a:cubicBezTo>
                      <a:cubicBezTo>
                        <a:pt x="182052" y="1280961"/>
                        <a:pt x="192845" y="1279001"/>
                        <a:pt x="203995" y="1279714"/>
                      </a:cubicBezTo>
                      <a:cubicBezTo>
                        <a:pt x="206403" y="1279803"/>
                        <a:pt x="209169" y="1280159"/>
                        <a:pt x="211934" y="1280694"/>
                      </a:cubicBezTo>
                      <a:cubicBezTo>
                        <a:pt x="215323" y="1291567"/>
                        <a:pt x="223440" y="1301282"/>
                        <a:pt x="237534" y="1306541"/>
                      </a:cubicBezTo>
                      <a:cubicBezTo>
                        <a:pt x="283204" y="1324633"/>
                        <a:pt x="318259" y="1250926"/>
                        <a:pt x="266523" y="1236131"/>
                      </a:cubicBezTo>
                      <a:cubicBezTo>
                        <a:pt x="246632" y="1223742"/>
                        <a:pt x="229952" y="1228733"/>
                        <a:pt x="219962" y="1240498"/>
                      </a:cubicBezTo>
                      <a:cubicBezTo>
                        <a:pt x="208009" y="1235061"/>
                        <a:pt x="193559" y="1232922"/>
                        <a:pt x="182587" y="1233368"/>
                      </a:cubicBezTo>
                      <a:cubicBezTo>
                        <a:pt x="170189" y="1234259"/>
                        <a:pt x="158147" y="1236666"/>
                        <a:pt x="146372" y="1240231"/>
                      </a:cubicBezTo>
                      <a:cubicBezTo>
                        <a:pt x="130673" y="1213493"/>
                        <a:pt x="114707" y="1186844"/>
                        <a:pt x="98294" y="1160552"/>
                      </a:cubicBezTo>
                      <a:cubicBezTo>
                        <a:pt x="134331" y="1149678"/>
                        <a:pt x="161625" y="1121158"/>
                        <a:pt x="193291" y="1101104"/>
                      </a:cubicBezTo>
                      <a:close/>
                      <a:moveTo>
                        <a:pt x="1235848" y="3634430"/>
                      </a:moveTo>
                      <a:cubicBezTo>
                        <a:pt x="1245571" y="3627745"/>
                        <a:pt x="1256721" y="3622398"/>
                        <a:pt x="1268941" y="3618387"/>
                      </a:cubicBezTo>
                      <a:cubicBezTo>
                        <a:pt x="1310597" y="3703770"/>
                        <a:pt x="1352253" y="3789064"/>
                        <a:pt x="1394087" y="3874358"/>
                      </a:cubicBezTo>
                      <a:cubicBezTo>
                        <a:pt x="1401402" y="3889242"/>
                        <a:pt x="1408627" y="3904304"/>
                        <a:pt x="1415584" y="3919367"/>
                      </a:cubicBezTo>
                      <a:cubicBezTo>
                        <a:pt x="1401759" y="3925873"/>
                        <a:pt x="1388735" y="3933894"/>
                        <a:pt x="1376961" y="3943431"/>
                      </a:cubicBezTo>
                      <a:cubicBezTo>
                        <a:pt x="1329775" y="3840490"/>
                        <a:pt x="1283570" y="3737103"/>
                        <a:pt x="1235848" y="3634430"/>
                      </a:cubicBezTo>
                      <a:close/>
                      <a:moveTo>
                        <a:pt x="522168" y="2179087"/>
                      </a:moveTo>
                      <a:cubicBezTo>
                        <a:pt x="490413" y="2113846"/>
                        <a:pt x="457766" y="2049408"/>
                        <a:pt x="424495" y="1985148"/>
                      </a:cubicBezTo>
                      <a:cubicBezTo>
                        <a:pt x="435377" y="1971779"/>
                        <a:pt x="448578" y="1961262"/>
                        <a:pt x="463207" y="1953330"/>
                      </a:cubicBezTo>
                      <a:cubicBezTo>
                        <a:pt x="521097" y="2073116"/>
                        <a:pt x="578987" y="2192901"/>
                        <a:pt x="636788" y="2312687"/>
                      </a:cubicBezTo>
                      <a:cubicBezTo>
                        <a:pt x="622695" y="2319728"/>
                        <a:pt x="609850" y="2328106"/>
                        <a:pt x="598165" y="2337375"/>
                      </a:cubicBezTo>
                      <a:cubicBezTo>
                        <a:pt x="588442" y="2317589"/>
                        <a:pt x="578809" y="2297714"/>
                        <a:pt x="569354" y="2277750"/>
                      </a:cubicBezTo>
                      <a:cubicBezTo>
                        <a:pt x="558472" y="2254399"/>
                        <a:pt x="547411" y="2231137"/>
                        <a:pt x="536261" y="2208053"/>
                      </a:cubicBezTo>
                      <a:cubicBezTo>
                        <a:pt x="537331" y="2196734"/>
                        <a:pt x="532782" y="2185058"/>
                        <a:pt x="522168" y="2179087"/>
                      </a:cubicBezTo>
                      <a:close/>
                      <a:moveTo>
                        <a:pt x="305682" y="1759213"/>
                      </a:moveTo>
                      <a:cubicBezTo>
                        <a:pt x="282490" y="1715006"/>
                        <a:pt x="260190" y="1669463"/>
                        <a:pt x="236999" y="1624276"/>
                      </a:cubicBezTo>
                      <a:cubicBezTo>
                        <a:pt x="240477" y="1621602"/>
                        <a:pt x="243956" y="1619106"/>
                        <a:pt x="247613" y="1616789"/>
                      </a:cubicBezTo>
                      <a:cubicBezTo>
                        <a:pt x="260636" y="1608144"/>
                        <a:pt x="274819" y="1600568"/>
                        <a:pt x="289537" y="1594508"/>
                      </a:cubicBezTo>
                      <a:cubicBezTo>
                        <a:pt x="339488" y="1697270"/>
                        <a:pt x="389261" y="1800122"/>
                        <a:pt x="439034" y="1902974"/>
                      </a:cubicBezTo>
                      <a:cubicBezTo>
                        <a:pt x="423603" y="1910728"/>
                        <a:pt x="409509" y="1920621"/>
                        <a:pt x="397111" y="1932207"/>
                      </a:cubicBezTo>
                      <a:cubicBezTo>
                        <a:pt x="366961" y="1874810"/>
                        <a:pt x="336455" y="1817234"/>
                        <a:pt x="305682" y="1759213"/>
                      </a:cubicBezTo>
                      <a:close/>
                      <a:moveTo>
                        <a:pt x="114618" y="1422672"/>
                      </a:moveTo>
                      <a:cubicBezTo>
                        <a:pt x="101327" y="1406362"/>
                        <a:pt x="89731" y="1387467"/>
                        <a:pt x="75638" y="1371335"/>
                      </a:cubicBezTo>
                      <a:cubicBezTo>
                        <a:pt x="89285" y="1345132"/>
                        <a:pt x="110336" y="1321959"/>
                        <a:pt x="133171" y="1304669"/>
                      </a:cubicBezTo>
                      <a:cubicBezTo>
                        <a:pt x="136828" y="1302084"/>
                        <a:pt x="140664" y="1299678"/>
                        <a:pt x="144499" y="1297361"/>
                      </a:cubicBezTo>
                      <a:cubicBezTo>
                        <a:pt x="184728" y="1379713"/>
                        <a:pt x="224778" y="1462066"/>
                        <a:pt x="264829" y="1544419"/>
                      </a:cubicBezTo>
                      <a:cubicBezTo>
                        <a:pt x="245383" y="1551727"/>
                        <a:pt x="226830" y="1561442"/>
                        <a:pt x="209882" y="1573295"/>
                      </a:cubicBezTo>
                      <a:cubicBezTo>
                        <a:pt x="181517" y="1520711"/>
                        <a:pt x="150743" y="1469642"/>
                        <a:pt x="114618" y="1422672"/>
                      </a:cubicBezTo>
                      <a:close/>
                      <a:moveTo>
                        <a:pt x="83041" y="1258056"/>
                      </a:moveTo>
                      <a:cubicBezTo>
                        <a:pt x="83576" y="1232655"/>
                        <a:pt x="88036" y="1205917"/>
                        <a:pt x="89107" y="1179625"/>
                      </a:cubicBezTo>
                      <a:cubicBezTo>
                        <a:pt x="99008" y="1203511"/>
                        <a:pt x="109979" y="1227218"/>
                        <a:pt x="121486" y="1250213"/>
                      </a:cubicBezTo>
                      <a:cubicBezTo>
                        <a:pt x="107660" y="1256808"/>
                        <a:pt x="94459" y="1265097"/>
                        <a:pt x="82328" y="1274901"/>
                      </a:cubicBezTo>
                      <a:cubicBezTo>
                        <a:pt x="82774" y="1268484"/>
                        <a:pt x="82952" y="1262601"/>
                        <a:pt x="83041" y="1258056"/>
                      </a:cubicBezTo>
                      <a:close/>
                      <a:moveTo>
                        <a:pt x="98383" y="1512511"/>
                      </a:moveTo>
                      <a:cubicBezTo>
                        <a:pt x="76173" y="1504668"/>
                        <a:pt x="68502" y="1479356"/>
                        <a:pt x="63417" y="1458590"/>
                      </a:cubicBezTo>
                      <a:cubicBezTo>
                        <a:pt x="58779" y="1440586"/>
                        <a:pt x="59047" y="1422761"/>
                        <a:pt x="62971" y="1405560"/>
                      </a:cubicBezTo>
                      <a:cubicBezTo>
                        <a:pt x="63417" y="1406451"/>
                        <a:pt x="63953" y="1407342"/>
                        <a:pt x="64488" y="1408234"/>
                      </a:cubicBezTo>
                      <a:cubicBezTo>
                        <a:pt x="86252" y="1442904"/>
                        <a:pt x="106322" y="1478287"/>
                        <a:pt x="125500" y="1514294"/>
                      </a:cubicBezTo>
                      <a:cubicBezTo>
                        <a:pt x="116312" y="1515007"/>
                        <a:pt x="107036" y="1515720"/>
                        <a:pt x="98383" y="1512511"/>
                      </a:cubicBezTo>
                      <a:close/>
                      <a:moveTo>
                        <a:pt x="229149" y="1808856"/>
                      </a:moveTo>
                      <a:cubicBezTo>
                        <a:pt x="162428" y="1783901"/>
                        <a:pt x="168137" y="1715808"/>
                        <a:pt x="200605" y="1664828"/>
                      </a:cubicBezTo>
                      <a:cubicBezTo>
                        <a:pt x="224957" y="1715898"/>
                        <a:pt x="248951" y="1767145"/>
                        <a:pt x="274105" y="1817858"/>
                      </a:cubicBezTo>
                      <a:cubicBezTo>
                        <a:pt x="258674" y="1817591"/>
                        <a:pt x="243332" y="1816165"/>
                        <a:pt x="229149" y="1808856"/>
                      </a:cubicBezTo>
                      <a:close/>
                      <a:moveTo>
                        <a:pt x="425833" y="2154399"/>
                      </a:moveTo>
                      <a:cubicBezTo>
                        <a:pt x="397378" y="2129800"/>
                        <a:pt x="390064" y="2092011"/>
                        <a:pt x="395594" y="2055647"/>
                      </a:cubicBezTo>
                      <a:cubicBezTo>
                        <a:pt x="413791" y="2092278"/>
                        <a:pt x="431809" y="2128998"/>
                        <a:pt x="449649" y="2165807"/>
                      </a:cubicBezTo>
                      <a:cubicBezTo>
                        <a:pt x="441264" y="2162955"/>
                        <a:pt x="433147" y="2159390"/>
                        <a:pt x="425833" y="2154399"/>
                      </a:cubicBezTo>
                      <a:close/>
                      <a:moveTo>
                        <a:pt x="654093" y="2628729"/>
                      </a:moveTo>
                      <a:cubicBezTo>
                        <a:pt x="574706" y="2602080"/>
                        <a:pt x="558115" y="2516430"/>
                        <a:pt x="586480" y="2447446"/>
                      </a:cubicBezTo>
                      <a:cubicBezTo>
                        <a:pt x="590137" y="2454755"/>
                        <a:pt x="593705" y="2462063"/>
                        <a:pt x="597273" y="2469371"/>
                      </a:cubicBezTo>
                      <a:cubicBezTo>
                        <a:pt x="624211" y="2524808"/>
                        <a:pt x="652309" y="2579621"/>
                        <a:pt x="680585" y="2634344"/>
                      </a:cubicBezTo>
                      <a:cubicBezTo>
                        <a:pt x="670951" y="2633274"/>
                        <a:pt x="661586" y="2632027"/>
                        <a:pt x="654093" y="2628729"/>
                      </a:cubicBezTo>
                      <a:close/>
                      <a:moveTo>
                        <a:pt x="624390" y="2390227"/>
                      </a:moveTo>
                      <a:cubicBezTo>
                        <a:pt x="634826" y="2379086"/>
                        <a:pt x="647046" y="2369371"/>
                        <a:pt x="660426" y="2361350"/>
                      </a:cubicBezTo>
                      <a:cubicBezTo>
                        <a:pt x="730893" y="2507428"/>
                        <a:pt x="801450" y="2653595"/>
                        <a:pt x="872006" y="2799673"/>
                      </a:cubicBezTo>
                      <a:cubicBezTo>
                        <a:pt x="860678" y="2803951"/>
                        <a:pt x="849795" y="2809121"/>
                        <a:pt x="839270" y="2815092"/>
                      </a:cubicBezTo>
                      <a:cubicBezTo>
                        <a:pt x="769516" y="2672936"/>
                        <a:pt x="695303" y="2532740"/>
                        <a:pt x="624390" y="2390227"/>
                      </a:cubicBezTo>
                      <a:close/>
                      <a:moveTo>
                        <a:pt x="810013" y="3046910"/>
                      </a:moveTo>
                      <a:cubicBezTo>
                        <a:pt x="781915" y="3005733"/>
                        <a:pt x="794760" y="2951099"/>
                        <a:pt x="817951" y="2910190"/>
                      </a:cubicBezTo>
                      <a:cubicBezTo>
                        <a:pt x="845960" y="2968657"/>
                        <a:pt x="874147" y="3027034"/>
                        <a:pt x="902423" y="3085323"/>
                      </a:cubicBezTo>
                      <a:cubicBezTo>
                        <a:pt x="868349" y="3087284"/>
                        <a:pt x="831688" y="3072845"/>
                        <a:pt x="810013" y="3046910"/>
                      </a:cubicBezTo>
                      <a:close/>
                      <a:moveTo>
                        <a:pt x="863710" y="2866518"/>
                      </a:moveTo>
                      <a:cubicBezTo>
                        <a:pt x="873968" y="2860012"/>
                        <a:pt x="884851" y="2854486"/>
                        <a:pt x="896179" y="2849940"/>
                      </a:cubicBezTo>
                      <a:cubicBezTo>
                        <a:pt x="946933" y="2955020"/>
                        <a:pt x="997776" y="3060100"/>
                        <a:pt x="1048620" y="3165180"/>
                      </a:cubicBezTo>
                      <a:cubicBezTo>
                        <a:pt x="1037738" y="3169547"/>
                        <a:pt x="1027123" y="3174627"/>
                        <a:pt x="1016865" y="3180510"/>
                      </a:cubicBezTo>
                      <a:cubicBezTo>
                        <a:pt x="965219" y="3076143"/>
                        <a:pt x="913216" y="2971954"/>
                        <a:pt x="863710" y="2866518"/>
                      </a:cubicBezTo>
                      <a:close/>
                      <a:moveTo>
                        <a:pt x="1085191" y="3467407"/>
                      </a:moveTo>
                      <a:cubicBezTo>
                        <a:pt x="1053169" y="3469011"/>
                        <a:pt x="1018917" y="3461792"/>
                        <a:pt x="996171" y="3437550"/>
                      </a:cubicBezTo>
                      <a:cubicBezTo>
                        <a:pt x="951661" y="3381311"/>
                        <a:pt x="960402" y="3321418"/>
                        <a:pt x="995279" y="3275518"/>
                      </a:cubicBezTo>
                      <a:cubicBezTo>
                        <a:pt x="1026588" y="3339600"/>
                        <a:pt x="1057897" y="3403682"/>
                        <a:pt x="1089027" y="3467853"/>
                      </a:cubicBezTo>
                      <a:cubicBezTo>
                        <a:pt x="1087778" y="3467675"/>
                        <a:pt x="1086529" y="3467407"/>
                        <a:pt x="1085191" y="3467407"/>
                      </a:cubicBezTo>
                      <a:close/>
                      <a:moveTo>
                        <a:pt x="1042197" y="3231936"/>
                      </a:moveTo>
                      <a:cubicBezTo>
                        <a:pt x="1051831" y="3225519"/>
                        <a:pt x="1062089" y="3219904"/>
                        <a:pt x="1072793" y="3215180"/>
                      </a:cubicBezTo>
                      <a:cubicBezTo>
                        <a:pt x="1129880" y="3332916"/>
                        <a:pt x="1187057" y="3450563"/>
                        <a:pt x="1244322" y="3568209"/>
                      </a:cubicBezTo>
                      <a:cubicBezTo>
                        <a:pt x="1240844" y="3569100"/>
                        <a:pt x="1237454" y="3569992"/>
                        <a:pt x="1234064" y="3570972"/>
                      </a:cubicBezTo>
                      <a:cubicBezTo>
                        <a:pt x="1225769" y="3573289"/>
                        <a:pt x="1217919" y="3576587"/>
                        <a:pt x="1210516" y="3580419"/>
                      </a:cubicBezTo>
                      <a:cubicBezTo>
                        <a:pt x="1186165" y="3528904"/>
                        <a:pt x="1161278" y="3477568"/>
                        <a:pt x="1135589" y="3426588"/>
                      </a:cubicBezTo>
                      <a:cubicBezTo>
                        <a:pt x="1105440" y="3361258"/>
                        <a:pt x="1073952" y="3296463"/>
                        <a:pt x="1042197" y="3231936"/>
                      </a:cubicBezTo>
                      <a:close/>
                      <a:moveTo>
                        <a:pt x="1220328" y="3808048"/>
                      </a:moveTo>
                      <a:cubicBezTo>
                        <a:pt x="1192855" y="3762505"/>
                        <a:pt x="1186432" y="3722219"/>
                        <a:pt x="1195263" y="3690134"/>
                      </a:cubicBezTo>
                      <a:cubicBezTo>
                        <a:pt x="1218544" y="3741114"/>
                        <a:pt x="1241825" y="3792094"/>
                        <a:pt x="1265017" y="3843164"/>
                      </a:cubicBezTo>
                      <a:cubicBezTo>
                        <a:pt x="1247444" y="3835231"/>
                        <a:pt x="1231032" y="3825695"/>
                        <a:pt x="1220328" y="3808048"/>
                      </a:cubicBezTo>
                      <a:close/>
                      <a:moveTo>
                        <a:pt x="1397209" y="4172218"/>
                      </a:moveTo>
                      <a:cubicBezTo>
                        <a:pt x="1372769" y="4140133"/>
                        <a:pt x="1364919" y="4104749"/>
                        <a:pt x="1369647" y="4071683"/>
                      </a:cubicBezTo>
                      <a:cubicBezTo>
                        <a:pt x="1387665" y="4110543"/>
                        <a:pt x="1405772" y="4149313"/>
                        <a:pt x="1424058" y="4188083"/>
                      </a:cubicBezTo>
                      <a:cubicBezTo>
                        <a:pt x="1413979" y="4185676"/>
                        <a:pt x="1404613" y="4181309"/>
                        <a:pt x="1397209" y="4172218"/>
                      </a:cubicBezTo>
                      <a:close/>
                      <a:moveTo>
                        <a:pt x="3917526" y="3388798"/>
                      </a:moveTo>
                      <a:cubicBezTo>
                        <a:pt x="3706570" y="3472844"/>
                        <a:pt x="3501056" y="3569546"/>
                        <a:pt x="3290546" y="3654929"/>
                      </a:cubicBezTo>
                      <a:cubicBezTo>
                        <a:pt x="2971125" y="3787727"/>
                        <a:pt x="2653131" y="3923823"/>
                        <a:pt x="2334066" y="4057423"/>
                      </a:cubicBezTo>
                      <a:cubicBezTo>
                        <a:pt x="2092069" y="4143698"/>
                        <a:pt x="1863185" y="4261879"/>
                        <a:pt x="1635638" y="4380060"/>
                      </a:cubicBezTo>
                      <a:cubicBezTo>
                        <a:pt x="1621901" y="4387191"/>
                        <a:pt x="1607808" y="4393875"/>
                        <a:pt x="1593982" y="4400827"/>
                      </a:cubicBezTo>
                      <a:cubicBezTo>
                        <a:pt x="1581227" y="4375693"/>
                        <a:pt x="1569720" y="4350025"/>
                        <a:pt x="1557500" y="4324624"/>
                      </a:cubicBezTo>
                      <a:cubicBezTo>
                        <a:pt x="1509600" y="4227566"/>
                        <a:pt x="1465001" y="4128992"/>
                        <a:pt x="1417814" y="4031577"/>
                      </a:cubicBezTo>
                      <a:cubicBezTo>
                        <a:pt x="1412819" y="4020971"/>
                        <a:pt x="1407913" y="4010275"/>
                        <a:pt x="1403007" y="3999669"/>
                      </a:cubicBezTo>
                      <a:cubicBezTo>
                        <a:pt x="1413087" y="3987994"/>
                        <a:pt x="1425039" y="3977744"/>
                        <a:pt x="1438598" y="3969545"/>
                      </a:cubicBezTo>
                      <a:cubicBezTo>
                        <a:pt x="1481681" y="4065534"/>
                        <a:pt x="1521820" y="4163127"/>
                        <a:pt x="1571147" y="4255729"/>
                      </a:cubicBezTo>
                      <a:cubicBezTo>
                        <a:pt x="1620207" y="4308047"/>
                        <a:pt x="1708424" y="4246995"/>
                        <a:pt x="1762301" y="4227120"/>
                      </a:cubicBezTo>
                      <a:cubicBezTo>
                        <a:pt x="2005278" y="4104571"/>
                        <a:pt x="2253965" y="3994233"/>
                        <a:pt x="2503455" y="3885409"/>
                      </a:cubicBezTo>
                      <a:cubicBezTo>
                        <a:pt x="2717354" y="3786925"/>
                        <a:pt x="2934107" y="3695571"/>
                        <a:pt x="3156391" y="3617407"/>
                      </a:cubicBezTo>
                      <a:cubicBezTo>
                        <a:pt x="3364849" y="3537371"/>
                        <a:pt x="3568847" y="3446641"/>
                        <a:pt x="3773826" y="3358228"/>
                      </a:cubicBezTo>
                      <a:cubicBezTo>
                        <a:pt x="3821280" y="3338352"/>
                        <a:pt x="3866861" y="3314645"/>
                        <a:pt x="3912887" y="3291828"/>
                      </a:cubicBezTo>
                      <a:cubicBezTo>
                        <a:pt x="3913869" y="3291294"/>
                        <a:pt x="3914939" y="3290848"/>
                        <a:pt x="3915920" y="3290403"/>
                      </a:cubicBezTo>
                      <a:cubicBezTo>
                        <a:pt x="3917793" y="3323290"/>
                        <a:pt x="3920291" y="3356089"/>
                        <a:pt x="3917526" y="33887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1213963" y="790813"/>
                  <a:ext cx="3053554" cy="35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554" h="3512263" extrusionOk="0">
                      <a:moveTo>
                        <a:pt x="346479" y="1476604"/>
                      </a:moveTo>
                      <a:cubicBezTo>
                        <a:pt x="517384" y="1787298"/>
                        <a:pt x="686951" y="2098705"/>
                        <a:pt x="854021" y="2411449"/>
                      </a:cubicBezTo>
                      <a:cubicBezTo>
                        <a:pt x="987641" y="2665459"/>
                        <a:pt x="1109665" y="2928025"/>
                        <a:pt x="1229370" y="3189076"/>
                      </a:cubicBezTo>
                      <a:cubicBezTo>
                        <a:pt x="1268172" y="3268042"/>
                        <a:pt x="1306527" y="3347364"/>
                        <a:pt x="1348540" y="3424815"/>
                      </a:cubicBezTo>
                      <a:cubicBezTo>
                        <a:pt x="1357371" y="3442016"/>
                        <a:pt x="1368164" y="3461981"/>
                        <a:pt x="1377619" y="3479984"/>
                      </a:cubicBezTo>
                      <a:cubicBezTo>
                        <a:pt x="1384041" y="3492729"/>
                        <a:pt x="1390374" y="3507613"/>
                        <a:pt x="1405717" y="3511178"/>
                      </a:cubicBezTo>
                      <a:cubicBezTo>
                        <a:pt x="1420167" y="3515367"/>
                        <a:pt x="1433814" y="3506900"/>
                        <a:pt x="1439880" y="3494779"/>
                      </a:cubicBezTo>
                      <a:cubicBezTo>
                        <a:pt x="1445142" y="3495314"/>
                        <a:pt x="1450673" y="3494868"/>
                        <a:pt x="1455490" y="3493888"/>
                      </a:cubicBezTo>
                      <a:cubicBezTo>
                        <a:pt x="1539247" y="3474815"/>
                        <a:pt x="1618456" y="3439788"/>
                        <a:pt x="1697843" y="3407613"/>
                      </a:cubicBezTo>
                      <a:cubicBezTo>
                        <a:pt x="1810055" y="3367774"/>
                        <a:pt x="1921108" y="3323924"/>
                        <a:pt x="2031358" y="3278826"/>
                      </a:cubicBezTo>
                      <a:cubicBezTo>
                        <a:pt x="2315457" y="3186135"/>
                        <a:pt x="2585105" y="3050574"/>
                        <a:pt x="2862424" y="2939612"/>
                      </a:cubicBezTo>
                      <a:cubicBezTo>
                        <a:pt x="2862424" y="2939612"/>
                        <a:pt x="2860641" y="2940324"/>
                        <a:pt x="2859481" y="2940681"/>
                      </a:cubicBezTo>
                      <a:cubicBezTo>
                        <a:pt x="2922277" y="2916884"/>
                        <a:pt x="2989265" y="2895405"/>
                        <a:pt x="3043231" y="2855031"/>
                      </a:cubicBezTo>
                      <a:cubicBezTo>
                        <a:pt x="3068653" y="2823034"/>
                        <a:pt x="3041001" y="2783106"/>
                        <a:pt x="3025748" y="2752803"/>
                      </a:cubicBezTo>
                      <a:cubicBezTo>
                        <a:pt x="3006659" y="2722054"/>
                        <a:pt x="2987035" y="2689969"/>
                        <a:pt x="2962863" y="2662340"/>
                      </a:cubicBezTo>
                      <a:cubicBezTo>
                        <a:pt x="2946004" y="2626511"/>
                        <a:pt x="2927272" y="2591663"/>
                        <a:pt x="2910503" y="2555745"/>
                      </a:cubicBezTo>
                      <a:cubicBezTo>
                        <a:pt x="2838787" y="2398972"/>
                        <a:pt x="2766090" y="2242644"/>
                        <a:pt x="2696425" y="2084891"/>
                      </a:cubicBezTo>
                      <a:cubicBezTo>
                        <a:pt x="2543360" y="1736050"/>
                        <a:pt x="2392881" y="1386140"/>
                        <a:pt x="2225098" y="1043985"/>
                      </a:cubicBezTo>
                      <a:cubicBezTo>
                        <a:pt x="2093708" y="754859"/>
                        <a:pt x="1950811" y="471259"/>
                        <a:pt x="1808896" y="187214"/>
                      </a:cubicBezTo>
                      <a:cubicBezTo>
                        <a:pt x="1781690" y="134540"/>
                        <a:pt x="1761353" y="76519"/>
                        <a:pt x="1725852" y="28925"/>
                      </a:cubicBezTo>
                      <a:cubicBezTo>
                        <a:pt x="1724959" y="12704"/>
                        <a:pt x="1710420" y="-2714"/>
                        <a:pt x="1692223" y="405"/>
                      </a:cubicBezTo>
                      <a:cubicBezTo>
                        <a:pt x="1632193" y="20993"/>
                        <a:pt x="1573232" y="47374"/>
                        <a:pt x="1514539" y="72062"/>
                      </a:cubicBezTo>
                      <a:cubicBezTo>
                        <a:pt x="1367807" y="134629"/>
                        <a:pt x="1223394" y="202454"/>
                        <a:pt x="1074610" y="260030"/>
                      </a:cubicBezTo>
                      <a:cubicBezTo>
                        <a:pt x="962308" y="305306"/>
                        <a:pt x="847688" y="345056"/>
                        <a:pt x="737616" y="395769"/>
                      </a:cubicBezTo>
                      <a:cubicBezTo>
                        <a:pt x="558505" y="468853"/>
                        <a:pt x="401693" y="584004"/>
                        <a:pt x="226150" y="664307"/>
                      </a:cubicBezTo>
                      <a:cubicBezTo>
                        <a:pt x="172363" y="689619"/>
                        <a:pt x="119824" y="717515"/>
                        <a:pt x="66216" y="743362"/>
                      </a:cubicBezTo>
                      <a:cubicBezTo>
                        <a:pt x="49625" y="752720"/>
                        <a:pt x="28306" y="756909"/>
                        <a:pt x="15462" y="771526"/>
                      </a:cubicBezTo>
                      <a:cubicBezTo>
                        <a:pt x="15283" y="772506"/>
                        <a:pt x="15283" y="773308"/>
                        <a:pt x="15283" y="774288"/>
                      </a:cubicBezTo>
                      <a:cubicBezTo>
                        <a:pt x="15194" y="774199"/>
                        <a:pt x="15105" y="774199"/>
                        <a:pt x="15016" y="774110"/>
                      </a:cubicBezTo>
                      <a:cubicBezTo>
                        <a:pt x="9575" y="772060"/>
                        <a:pt x="2795" y="774556"/>
                        <a:pt x="655" y="780438"/>
                      </a:cubicBezTo>
                      <a:cubicBezTo>
                        <a:pt x="-3092" y="801115"/>
                        <a:pt x="10199" y="821080"/>
                        <a:pt x="16264" y="840688"/>
                      </a:cubicBezTo>
                      <a:cubicBezTo>
                        <a:pt x="104928" y="1062968"/>
                        <a:pt x="236764" y="1264483"/>
                        <a:pt x="346479" y="1476604"/>
                      </a:cubicBezTo>
                      <a:close/>
                      <a:moveTo>
                        <a:pt x="225971" y="718050"/>
                      </a:moveTo>
                      <a:cubicBezTo>
                        <a:pt x="399998" y="648442"/>
                        <a:pt x="552261" y="535965"/>
                        <a:pt x="725039" y="463683"/>
                      </a:cubicBezTo>
                      <a:cubicBezTo>
                        <a:pt x="908700" y="379994"/>
                        <a:pt x="1101459" y="318853"/>
                        <a:pt x="1286012" y="237213"/>
                      </a:cubicBezTo>
                      <a:cubicBezTo>
                        <a:pt x="1395459" y="189977"/>
                        <a:pt x="1504460" y="140957"/>
                        <a:pt x="1614620" y="95324"/>
                      </a:cubicBezTo>
                      <a:cubicBezTo>
                        <a:pt x="1644234" y="80975"/>
                        <a:pt x="1678576" y="74291"/>
                        <a:pt x="1706674" y="57357"/>
                      </a:cubicBezTo>
                      <a:cubicBezTo>
                        <a:pt x="1710955" y="73221"/>
                        <a:pt x="1718448" y="91225"/>
                        <a:pt x="1722640" y="102455"/>
                      </a:cubicBezTo>
                      <a:cubicBezTo>
                        <a:pt x="1748330" y="168408"/>
                        <a:pt x="1776427" y="233292"/>
                        <a:pt x="1806755" y="297285"/>
                      </a:cubicBezTo>
                      <a:cubicBezTo>
                        <a:pt x="1947243" y="582667"/>
                        <a:pt x="2081934" y="870812"/>
                        <a:pt x="2214573" y="1159938"/>
                      </a:cubicBezTo>
                      <a:cubicBezTo>
                        <a:pt x="2410454" y="1557798"/>
                        <a:pt x="2573152" y="1970720"/>
                        <a:pt x="2760024" y="2372768"/>
                      </a:cubicBezTo>
                      <a:cubicBezTo>
                        <a:pt x="2799450" y="2456814"/>
                        <a:pt x="2835932" y="2542465"/>
                        <a:pt x="2877142" y="2625709"/>
                      </a:cubicBezTo>
                      <a:cubicBezTo>
                        <a:pt x="2889095" y="2649862"/>
                        <a:pt x="2900958" y="2674104"/>
                        <a:pt x="2912733" y="2698347"/>
                      </a:cubicBezTo>
                      <a:cubicBezTo>
                        <a:pt x="2915676" y="2704318"/>
                        <a:pt x="2919958" y="2709131"/>
                        <a:pt x="2925577" y="2712340"/>
                      </a:cubicBezTo>
                      <a:cubicBezTo>
                        <a:pt x="2937441" y="2752001"/>
                        <a:pt x="2953497" y="2791216"/>
                        <a:pt x="2969820" y="2829184"/>
                      </a:cubicBezTo>
                      <a:cubicBezTo>
                        <a:pt x="2906756" y="2862250"/>
                        <a:pt x="2841552" y="2880877"/>
                        <a:pt x="2773939" y="2909576"/>
                      </a:cubicBezTo>
                      <a:cubicBezTo>
                        <a:pt x="2591527" y="2989968"/>
                        <a:pt x="2408669" y="3069023"/>
                        <a:pt x="2224741" y="3145761"/>
                      </a:cubicBezTo>
                      <a:cubicBezTo>
                        <a:pt x="2147495" y="3180698"/>
                        <a:pt x="2066145" y="3204584"/>
                        <a:pt x="1987026" y="3234798"/>
                      </a:cubicBezTo>
                      <a:cubicBezTo>
                        <a:pt x="1894794" y="3273300"/>
                        <a:pt x="1803187" y="3313051"/>
                        <a:pt x="1708904" y="3346473"/>
                      </a:cubicBezTo>
                      <a:cubicBezTo>
                        <a:pt x="1618010" y="3384976"/>
                        <a:pt x="1527741" y="3424726"/>
                        <a:pt x="1435331" y="3459574"/>
                      </a:cubicBezTo>
                      <a:cubicBezTo>
                        <a:pt x="1415350" y="3420715"/>
                        <a:pt x="1394567" y="3382213"/>
                        <a:pt x="1374051" y="3343621"/>
                      </a:cubicBezTo>
                      <a:cubicBezTo>
                        <a:pt x="1307419" y="3213051"/>
                        <a:pt x="1242304" y="3077044"/>
                        <a:pt x="1182541" y="2942642"/>
                      </a:cubicBezTo>
                      <a:cubicBezTo>
                        <a:pt x="940633" y="2414569"/>
                        <a:pt x="651361" y="1909757"/>
                        <a:pt x="371365" y="1401292"/>
                      </a:cubicBezTo>
                      <a:cubicBezTo>
                        <a:pt x="270481" y="1209136"/>
                        <a:pt x="147119" y="1029546"/>
                        <a:pt x="52658" y="834003"/>
                      </a:cubicBezTo>
                      <a:cubicBezTo>
                        <a:pt x="44362" y="820189"/>
                        <a:pt x="38653" y="802631"/>
                        <a:pt x="29287" y="788905"/>
                      </a:cubicBezTo>
                      <a:cubicBezTo>
                        <a:pt x="72727" y="793540"/>
                        <a:pt x="202333" y="726428"/>
                        <a:pt x="225971" y="7180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1365081" y="990656"/>
                  <a:ext cx="2686288" cy="3126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288" h="3126028" extrusionOk="0">
                      <a:moveTo>
                        <a:pt x="354136" y="1309648"/>
                      </a:moveTo>
                      <a:cubicBezTo>
                        <a:pt x="473841" y="1508132"/>
                        <a:pt x="601127" y="1702249"/>
                        <a:pt x="711467" y="1906170"/>
                      </a:cubicBezTo>
                      <a:cubicBezTo>
                        <a:pt x="811280" y="2106258"/>
                        <a:pt x="921976" y="2296454"/>
                        <a:pt x="1019114" y="2498592"/>
                      </a:cubicBezTo>
                      <a:cubicBezTo>
                        <a:pt x="1067727" y="2605544"/>
                        <a:pt x="1118035" y="2711961"/>
                        <a:pt x="1165043" y="2819714"/>
                      </a:cubicBezTo>
                      <a:cubicBezTo>
                        <a:pt x="1202774" y="2905632"/>
                        <a:pt x="1239792" y="2991906"/>
                        <a:pt x="1281894" y="3075774"/>
                      </a:cubicBezTo>
                      <a:cubicBezTo>
                        <a:pt x="1290368" y="3090926"/>
                        <a:pt x="1293757" y="3110355"/>
                        <a:pt x="1308654" y="3120694"/>
                      </a:cubicBezTo>
                      <a:cubicBezTo>
                        <a:pt x="1317573" y="3127467"/>
                        <a:pt x="1329080" y="3127378"/>
                        <a:pt x="1338178" y="3122744"/>
                      </a:cubicBezTo>
                      <a:cubicBezTo>
                        <a:pt x="1345403" y="3125239"/>
                        <a:pt x="1355483" y="3124437"/>
                        <a:pt x="1364938" y="3119268"/>
                      </a:cubicBezTo>
                      <a:lnTo>
                        <a:pt x="1362440" y="3120159"/>
                      </a:lnTo>
                      <a:cubicBezTo>
                        <a:pt x="1471174" y="3076309"/>
                        <a:pt x="1572058" y="3015436"/>
                        <a:pt x="1678383" y="2966327"/>
                      </a:cubicBezTo>
                      <a:cubicBezTo>
                        <a:pt x="2005387" y="2819269"/>
                        <a:pt x="2336493" y="2681123"/>
                        <a:pt x="2664656" y="2536560"/>
                      </a:cubicBezTo>
                      <a:cubicBezTo>
                        <a:pt x="2694181" y="2527202"/>
                        <a:pt x="2690791" y="2492264"/>
                        <a:pt x="2670632" y="2480856"/>
                      </a:cubicBezTo>
                      <a:cubicBezTo>
                        <a:pt x="2668670" y="2477558"/>
                        <a:pt x="2666975" y="2474706"/>
                        <a:pt x="2666172" y="2472924"/>
                      </a:cubicBezTo>
                      <a:cubicBezTo>
                        <a:pt x="2657074" y="2459822"/>
                        <a:pt x="2651365" y="2444047"/>
                        <a:pt x="2642802" y="2430946"/>
                      </a:cubicBezTo>
                      <a:cubicBezTo>
                        <a:pt x="2620235" y="2368735"/>
                        <a:pt x="2592137" y="2308130"/>
                        <a:pt x="2558331" y="2251088"/>
                      </a:cubicBezTo>
                      <a:cubicBezTo>
                        <a:pt x="2509628" y="2149128"/>
                        <a:pt x="2465296" y="2045118"/>
                        <a:pt x="2417575" y="1942622"/>
                      </a:cubicBezTo>
                      <a:cubicBezTo>
                        <a:pt x="2304649" y="1683354"/>
                        <a:pt x="2180930" y="1428809"/>
                        <a:pt x="2062028" y="1172304"/>
                      </a:cubicBezTo>
                      <a:cubicBezTo>
                        <a:pt x="1990579" y="1014550"/>
                        <a:pt x="1923948" y="854391"/>
                        <a:pt x="1844204" y="700559"/>
                      </a:cubicBezTo>
                      <a:cubicBezTo>
                        <a:pt x="1760803" y="528278"/>
                        <a:pt x="1670088" y="359383"/>
                        <a:pt x="1592752" y="184161"/>
                      </a:cubicBezTo>
                      <a:cubicBezTo>
                        <a:pt x="1587668" y="176585"/>
                        <a:pt x="1545477" y="66336"/>
                        <a:pt x="1521839" y="37637"/>
                      </a:cubicBezTo>
                      <a:cubicBezTo>
                        <a:pt x="1526299" y="16603"/>
                        <a:pt x="1506229" y="-8174"/>
                        <a:pt x="1480094" y="2611"/>
                      </a:cubicBezTo>
                      <a:cubicBezTo>
                        <a:pt x="1372431" y="48332"/>
                        <a:pt x="1262805" y="89331"/>
                        <a:pt x="1154339" y="132913"/>
                      </a:cubicBezTo>
                      <a:cubicBezTo>
                        <a:pt x="1087619" y="159651"/>
                        <a:pt x="1019471" y="182111"/>
                        <a:pt x="952660" y="208938"/>
                      </a:cubicBezTo>
                      <a:cubicBezTo>
                        <a:pt x="867119" y="244410"/>
                        <a:pt x="786394" y="290221"/>
                        <a:pt x="703171" y="330506"/>
                      </a:cubicBezTo>
                      <a:cubicBezTo>
                        <a:pt x="568481" y="393875"/>
                        <a:pt x="432185" y="454035"/>
                        <a:pt x="300438" y="523554"/>
                      </a:cubicBezTo>
                      <a:cubicBezTo>
                        <a:pt x="210614" y="572306"/>
                        <a:pt x="111068" y="601539"/>
                        <a:pt x="21156" y="648865"/>
                      </a:cubicBezTo>
                      <a:cubicBezTo>
                        <a:pt x="18748" y="650470"/>
                        <a:pt x="15447" y="653233"/>
                        <a:pt x="12325" y="656352"/>
                      </a:cubicBezTo>
                      <a:cubicBezTo>
                        <a:pt x="-10688" y="637992"/>
                        <a:pt x="-252" y="685318"/>
                        <a:pt x="33465" y="744409"/>
                      </a:cubicBezTo>
                      <a:cubicBezTo>
                        <a:pt x="138809" y="933713"/>
                        <a:pt x="244510" y="1122750"/>
                        <a:pt x="354136" y="1309648"/>
                      </a:cubicBezTo>
                      <a:close/>
                      <a:moveTo>
                        <a:pt x="415861" y="524356"/>
                      </a:moveTo>
                      <a:cubicBezTo>
                        <a:pt x="516299" y="476406"/>
                        <a:pt x="618789" y="432823"/>
                        <a:pt x="719673" y="385943"/>
                      </a:cubicBezTo>
                      <a:cubicBezTo>
                        <a:pt x="802449" y="346906"/>
                        <a:pt x="882550" y="301986"/>
                        <a:pt x="966932" y="266514"/>
                      </a:cubicBezTo>
                      <a:cubicBezTo>
                        <a:pt x="1146579" y="198867"/>
                        <a:pt x="1327296" y="131933"/>
                        <a:pt x="1504802" y="58047"/>
                      </a:cubicBezTo>
                      <a:cubicBezTo>
                        <a:pt x="1506318" y="57334"/>
                        <a:pt x="1507567" y="56443"/>
                        <a:pt x="1508905" y="55641"/>
                      </a:cubicBezTo>
                      <a:cubicBezTo>
                        <a:pt x="1546012" y="203858"/>
                        <a:pt x="1610057" y="344945"/>
                        <a:pt x="1677759" y="481486"/>
                      </a:cubicBezTo>
                      <a:cubicBezTo>
                        <a:pt x="1748850" y="640755"/>
                        <a:pt x="1831092" y="795032"/>
                        <a:pt x="1900578" y="955103"/>
                      </a:cubicBezTo>
                      <a:cubicBezTo>
                        <a:pt x="2035714" y="1268649"/>
                        <a:pt x="2188066" y="1574264"/>
                        <a:pt x="2326413" y="1886295"/>
                      </a:cubicBezTo>
                      <a:cubicBezTo>
                        <a:pt x="2384036" y="2014726"/>
                        <a:pt x="2441123" y="2143602"/>
                        <a:pt x="2500708" y="2271142"/>
                      </a:cubicBezTo>
                      <a:cubicBezTo>
                        <a:pt x="2533177" y="2329431"/>
                        <a:pt x="2564664" y="2387808"/>
                        <a:pt x="2585893" y="2452157"/>
                      </a:cubicBezTo>
                      <a:cubicBezTo>
                        <a:pt x="2590799" y="2464101"/>
                        <a:pt x="2594724" y="2483530"/>
                        <a:pt x="2604625" y="2496008"/>
                      </a:cubicBezTo>
                      <a:cubicBezTo>
                        <a:pt x="2470024" y="2552068"/>
                        <a:pt x="2338277" y="2615437"/>
                        <a:pt x="2204479" y="2673458"/>
                      </a:cubicBezTo>
                      <a:cubicBezTo>
                        <a:pt x="2000035" y="2763832"/>
                        <a:pt x="1792825" y="2848769"/>
                        <a:pt x="1593823" y="2950641"/>
                      </a:cubicBezTo>
                      <a:cubicBezTo>
                        <a:pt x="1513633" y="2995204"/>
                        <a:pt x="1429964" y="3034954"/>
                        <a:pt x="1352183" y="3083706"/>
                      </a:cubicBezTo>
                      <a:cubicBezTo>
                        <a:pt x="1349507" y="3075239"/>
                        <a:pt x="1344779" y="3067218"/>
                        <a:pt x="1341300" y="3059018"/>
                      </a:cubicBezTo>
                      <a:cubicBezTo>
                        <a:pt x="1325423" y="3025952"/>
                        <a:pt x="1308921" y="2993243"/>
                        <a:pt x="1293668" y="2959910"/>
                      </a:cubicBezTo>
                      <a:cubicBezTo>
                        <a:pt x="1236046" y="2831301"/>
                        <a:pt x="1180475" y="2701622"/>
                        <a:pt x="1120444" y="2574171"/>
                      </a:cubicBezTo>
                      <a:cubicBezTo>
                        <a:pt x="1049798" y="2410536"/>
                        <a:pt x="962472" y="2255188"/>
                        <a:pt x="878982" y="2097970"/>
                      </a:cubicBezTo>
                      <a:cubicBezTo>
                        <a:pt x="769267" y="1876847"/>
                        <a:pt x="645638" y="1663746"/>
                        <a:pt x="514426" y="1454745"/>
                      </a:cubicBezTo>
                      <a:cubicBezTo>
                        <a:pt x="357704" y="1212500"/>
                        <a:pt x="223102" y="956975"/>
                        <a:pt x="60225" y="718651"/>
                      </a:cubicBezTo>
                      <a:cubicBezTo>
                        <a:pt x="48272" y="699935"/>
                        <a:pt x="38282" y="685675"/>
                        <a:pt x="30076" y="675247"/>
                      </a:cubicBezTo>
                      <a:cubicBezTo>
                        <a:pt x="57103" y="669186"/>
                        <a:pt x="83863" y="659293"/>
                        <a:pt x="110622" y="652341"/>
                      </a:cubicBezTo>
                      <a:cubicBezTo>
                        <a:pt x="215877" y="618830"/>
                        <a:pt x="316226" y="571860"/>
                        <a:pt x="415861" y="5243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2680126" y="2916457"/>
                  <a:ext cx="833043" cy="37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43" h="375821" extrusionOk="0">
                      <a:moveTo>
                        <a:pt x="16443" y="375822"/>
                      </a:moveTo>
                      <a:cubicBezTo>
                        <a:pt x="61042" y="370385"/>
                        <a:pt x="100825" y="344717"/>
                        <a:pt x="142035" y="327961"/>
                      </a:cubicBezTo>
                      <a:cubicBezTo>
                        <a:pt x="329442" y="240439"/>
                        <a:pt x="527642" y="182774"/>
                        <a:pt x="718082" y="102471"/>
                      </a:cubicBezTo>
                      <a:cubicBezTo>
                        <a:pt x="750818" y="88479"/>
                        <a:pt x="782573" y="72347"/>
                        <a:pt x="815041" y="57908"/>
                      </a:cubicBezTo>
                      <a:cubicBezTo>
                        <a:pt x="830116" y="51135"/>
                        <a:pt x="837252" y="33131"/>
                        <a:pt x="830472" y="17980"/>
                      </a:cubicBezTo>
                      <a:cubicBezTo>
                        <a:pt x="823426" y="1759"/>
                        <a:pt x="803088" y="-4747"/>
                        <a:pt x="787746" y="3720"/>
                      </a:cubicBezTo>
                      <a:cubicBezTo>
                        <a:pt x="755902" y="18069"/>
                        <a:pt x="724772" y="34023"/>
                        <a:pt x="692749" y="47837"/>
                      </a:cubicBezTo>
                      <a:cubicBezTo>
                        <a:pt x="467700" y="141509"/>
                        <a:pt x="231323" y="214236"/>
                        <a:pt x="19743" y="338567"/>
                      </a:cubicBezTo>
                      <a:cubicBezTo>
                        <a:pt x="2260" y="347301"/>
                        <a:pt x="-12636" y="373237"/>
                        <a:pt x="16443" y="3758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2794070" y="3164986"/>
                  <a:ext cx="815765" cy="38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765" h="388310" extrusionOk="0">
                      <a:moveTo>
                        <a:pt x="514849" y="106081"/>
                      </a:moveTo>
                      <a:cubicBezTo>
                        <a:pt x="349920" y="181393"/>
                        <a:pt x="192306" y="272213"/>
                        <a:pt x="29964" y="352782"/>
                      </a:cubicBezTo>
                      <a:cubicBezTo>
                        <a:pt x="20420" y="357685"/>
                        <a:pt x="10162" y="362497"/>
                        <a:pt x="2847" y="370608"/>
                      </a:cubicBezTo>
                      <a:cubicBezTo>
                        <a:pt x="-7054" y="385314"/>
                        <a:pt x="11143" y="390929"/>
                        <a:pt x="22650" y="387185"/>
                      </a:cubicBezTo>
                      <a:cubicBezTo>
                        <a:pt x="85535" y="372123"/>
                        <a:pt x="143871" y="342355"/>
                        <a:pt x="202296" y="315439"/>
                      </a:cubicBezTo>
                      <a:cubicBezTo>
                        <a:pt x="301842" y="268113"/>
                        <a:pt x="402013" y="222034"/>
                        <a:pt x="501023" y="173728"/>
                      </a:cubicBezTo>
                      <a:cubicBezTo>
                        <a:pt x="599321" y="133264"/>
                        <a:pt x="699759" y="98327"/>
                        <a:pt x="797788" y="57240"/>
                      </a:cubicBezTo>
                      <a:cubicBezTo>
                        <a:pt x="812952" y="50734"/>
                        <a:pt x="819910" y="32374"/>
                        <a:pt x="813220" y="17400"/>
                      </a:cubicBezTo>
                      <a:cubicBezTo>
                        <a:pt x="790831" y="-23241"/>
                        <a:pt x="745161" y="19094"/>
                        <a:pt x="713941" y="26224"/>
                      </a:cubicBezTo>
                      <a:cubicBezTo>
                        <a:pt x="647934" y="53407"/>
                        <a:pt x="581302" y="79610"/>
                        <a:pt x="514849" y="1060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8" name="Google Shape;208;p3"/>
          <p:cNvGrpSpPr/>
          <p:nvPr/>
        </p:nvGrpSpPr>
        <p:grpSpPr>
          <a:xfrm>
            <a:off x="2373827" y="2209312"/>
            <a:ext cx="876595" cy="889551"/>
            <a:chOff x="3116777" y="1999762"/>
            <a:chExt cx="876595" cy="889551"/>
          </a:xfrm>
        </p:grpSpPr>
        <p:grpSp>
          <p:nvGrpSpPr>
            <p:cNvPr id="209" name="Google Shape;209;p3"/>
            <p:cNvGrpSpPr/>
            <p:nvPr/>
          </p:nvGrpSpPr>
          <p:grpSpPr>
            <a:xfrm rot="-647315">
              <a:off x="3181689" y="2062894"/>
              <a:ext cx="746771" cy="763286"/>
              <a:chOff x="6362143" y="4124978"/>
              <a:chExt cx="1493427" cy="1526398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6362143" y="4723680"/>
                <a:ext cx="1493427" cy="339521"/>
              </a:xfrm>
              <a:custGeom>
                <a:avLst/>
                <a:gdLst/>
                <a:ahLst/>
                <a:cxnLst/>
                <a:rect l="l" t="t" r="r" b="b"/>
                <a:pathLst>
                  <a:path w="1493427" h="339521" extrusionOk="0">
                    <a:moveTo>
                      <a:pt x="1492073" y="28645"/>
                    </a:moveTo>
                    <a:cubicBezTo>
                      <a:pt x="1485844" y="12740"/>
                      <a:pt x="1466822" y="12190"/>
                      <a:pt x="1452166" y="12190"/>
                    </a:cubicBezTo>
                    <a:cubicBezTo>
                      <a:pt x="1429266" y="12526"/>
                      <a:pt x="1406304" y="13900"/>
                      <a:pt x="1383374" y="13869"/>
                    </a:cubicBezTo>
                    <a:cubicBezTo>
                      <a:pt x="1337207" y="14724"/>
                      <a:pt x="1291132" y="12343"/>
                      <a:pt x="1245026" y="9962"/>
                    </a:cubicBezTo>
                    <a:cubicBezTo>
                      <a:pt x="1166921" y="8161"/>
                      <a:pt x="1088847" y="7825"/>
                      <a:pt x="1010742" y="6970"/>
                    </a:cubicBezTo>
                    <a:cubicBezTo>
                      <a:pt x="821495" y="-815"/>
                      <a:pt x="632065" y="-1944"/>
                      <a:pt x="442726" y="2910"/>
                    </a:cubicBezTo>
                    <a:cubicBezTo>
                      <a:pt x="378972" y="2605"/>
                      <a:pt x="315249" y="2635"/>
                      <a:pt x="251739" y="8863"/>
                    </a:cubicBezTo>
                    <a:cubicBezTo>
                      <a:pt x="210427" y="10603"/>
                      <a:pt x="166611" y="14266"/>
                      <a:pt x="125208" y="19242"/>
                    </a:cubicBezTo>
                    <a:cubicBezTo>
                      <a:pt x="97483" y="20708"/>
                      <a:pt x="69698" y="20433"/>
                      <a:pt x="41973" y="22112"/>
                    </a:cubicBezTo>
                    <a:cubicBezTo>
                      <a:pt x="33424" y="22936"/>
                      <a:pt x="23989" y="22020"/>
                      <a:pt x="16081" y="25714"/>
                    </a:cubicBezTo>
                    <a:cubicBezTo>
                      <a:pt x="6829" y="31606"/>
                      <a:pt x="-5903" y="52029"/>
                      <a:pt x="3043" y="62622"/>
                    </a:cubicBezTo>
                    <a:cubicBezTo>
                      <a:pt x="-2178" y="144773"/>
                      <a:pt x="2585" y="227137"/>
                      <a:pt x="1364" y="309379"/>
                    </a:cubicBezTo>
                    <a:cubicBezTo>
                      <a:pt x="234" y="330291"/>
                      <a:pt x="23928" y="334809"/>
                      <a:pt x="40202" y="336152"/>
                    </a:cubicBezTo>
                    <a:cubicBezTo>
                      <a:pt x="64751" y="338747"/>
                      <a:pt x="89453" y="339174"/>
                      <a:pt x="114124" y="339510"/>
                    </a:cubicBezTo>
                    <a:cubicBezTo>
                      <a:pt x="305203" y="339968"/>
                      <a:pt x="495977" y="326200"/>
                      <a:pt x="687025" y="330962"/>
                    </a:cubicBezTo>
                    <a:cubicBezTo>
                      <a:pt x="848059" y="332367"/>
                      <a:pt x="1009002" y="331604"/>
                      <a:pt x="1170036" y="331787"/>
                    </a:cubicBezTo>
                    <a:cubicBezTo>
                      <a:pt x="1233118" y="331878"/>
                      <a:pt x="1296200" y="332519"/>
                      <a:pt x="1359283" y="331451"/>
                    </a:cubicBezTo>
                    <a:cubicBezTo>
                      <a:pt x="1382213" y="331054"/>
                      <a:pt x="1405114" y="331268"/>
                      <a:pt x="1428044" y="330627"/>
                    </a:cubicBezTo>
                    <a:cubicBezTo>
                      <a:pt x="1435525" y="330047"/>
                      <a:pt x="1443647" y="331329"/>
                      <a:pt x="1450517" y="327757"/>
                    </a:cubicBezTo>
                    <a:cubicBezTo>
                      <a:pt x="1486485" y="304647"/>
                      <a:pt x="1478852" y="158724"/>
                      <a:pt x="1486058" y="112719"/>
                    </a:cubicBezTo>
                    <a:cubicBezTo>
                      <a:pt x="1488256" y="90189"/>
                      <a:pt x="1491066" y="67751"/>
                      <a:pt x="1492806" y="45160"/>
                    </a:cubicBezTo>
                    <a:cubicBezTo>
                      <a:pt x="1493233" y="39757"/>
                      <a:pt x="1494272" y="33774"/>
                      <a:pt x="1492073" y="286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6951982" y="4124978"/>
                <a:ext cx="349500" cy="371840"/>
              </a:xfrm>
              <a:custGeom>
                <a:avLst/>
                <a:gdLst/>
                <a:ahLst/>
                <a:cxnLst/>
                <a:rect l="l" t="t" r="r" b="b"/>
                <a:pathLst>
                  <a:path w="349500" h="371840" extrusionOk="0">
                    <a:moveTo>
                      <a:pt x="30379" y="277955"/>
                    </a:moveTo>
                    <a:cubicBezTo>
                      <a:pt x="60363" y="340354"/>
                      <a:pt x="130102" y="371218"/>
                      <a:pt x="196848" y="371767"/>
                    </a:cubicBezTo>
                    <a:cubicBezTo>
                      <a:pt x="270373" y="374270"/>
                      <a:pt x="331745" y="312024"/>
                      <a:pt x="344539" y="242329"/>
                    </a:cubicBezTo>
                    <a:cubicBezTo>
                      <a:pt x="352233" y="188111"/>
                      <a:pt x="354401" y="128460"/>
                      <a:pt x="325181" y="79890"/>
                    </a:cubicBezTo>
                    <a:cubicBezTo>
                      <a:pt x="296723" y="30282"/>
                      <a:pt x="239595" y="-1100"/>
                      <a:pt x="182558" y="121"/>
                    </a:cubicBezTo>
                    <a:cubicBezTo>
                      <a:pt x="172024" y="-368"/>
                      <a:pt x="161521" y="579"/>
                      <a:pt x="151445" y="3845"/>
                    </a:cubicBezTo>
                    <a:cubicBezTo>
                      <a:pt x="145063" y="5921"/>
                      <a:pt x="136911" y="5860"/>
                      <a:pt x="132544" y="11630"/>
                    </a:cubicBezTo>
                    <a:cubicBezTo>
                      <a:pt x="42959" y="26344"/>
                      <a:pt x="-5437" y="103213"/>
                      <a:pt x="487" y="190645"/>
                    </a:cubicBezTo>
                    <a:cubicBezTo>
                      <a:pt x="3326" y="221661"/>
                      <a:pt x="16486" y="250480"/>
                      <a:pt x="30379" y="277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6952604" y="5275709"/>
                <a:ext cx="367108" cy="375667"/>
              </a:xfrm>
              <a:custGeom>
                <a:avLst/>
                <a:gdLst/>
                <a:ahLst/>
                <a:cxnLst/>
                <a:rect l="l" t="t" r="r" b="b"/>
                <a:pathLst>
                  <a:path w="367108" h="375667" extrusionOk="0">
                    <a:moveTo>
                      <a:pt x="333474" y="77557"/>
                    </a:moveTo>
                    <a:cubicBezTo>
                      <a:pt x="317597" y="45167"/>
                      <a:pt x="286117" y="26423"/>
                      <a:pt x="253598" y="13723"/>
                    </a:cubicBezTo>
                    <a:cubicBezTo>
                      <a:pt x="244622" y="9541"/>
                      <a:pt x="235309" y="6335"/>
                      <a:pt x="226332" y="2153"/>
                    </a:cubicBezTo>
                    <a:cubicBezTo>
                      <a:pt x="221447" y="-106"/>
                      <a:pt x="215584" y="1726"/>
                      <a:pt x="212317" y="5755"/>
                    </a:cubicBezTo>
                    <a:cubicBezTo>
                      <a:pt x="185417" y="810"/>
                      <a:pt x="156868" y="-3250"/>
                      <a:pt x="130029" y="3741"/>
                    </a:cubicBezTo>
                    <a:cubicBezTo>
                      <a:pt x="86305" y="16410"/>
                      <a:pt x="49237" y="46724"/>
                      <a:pt x="25879" y="85525"/>
                    </a:cubicBezTo>
                    <a:cubicBezTo>
                      <a:pt x="8902" y="109703"/>
                      <a:pt x="170" y="138002"/>
                      <a:pt x="658" y="167523"/>
                    </a:cubicBezTo>
                    <a:cubicBezTo>
                      <a:pt x="-502" y="189594"/>
                      <a:pt x="-716" y="212124"/>
                      <a:pt x="5055" y="233585"/>
                    </a:cubicBezTo>
                    <a:cubicBezTo>
                      <a:pt x="15925" y="268051"/>
                      <a:pt x="33818" y="302303"/>
                      <a:pt x="61390" y="326268"/>
                    </a:cubicBezTo>
                    <a:cubicBezTo>
                      <a:pt x="91221" y="349988"/>
                      <a:pt x="125999" y="371021"/>
                      <a:pt x="164593" y="375143"/>
                    </a:cubicBezTo>
                    <a:cubicBezTo>
                      <a:pt x="222973" y="378837"/>
                      <a:pt x="286758" y="363450"/>
                      <a:pt x="323826" y="315216"/>
                    </a:cubicBezTo>
                    <a:cubicBezTo>
                      <a:pt x="361015" y="270982"/>
                      <a:pt x="371763" y="209682"/>
                      <a:pt x="365382" y="153449"/>
                    </a:cubicBezTo>
                    <a:cubicBezTo>
                      <a:pt x="360313" y="126279"/>
                      <a:pt x="347459" y="101155"/>
                      <a:pt x="333474" y="775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"/>
            <p:cNvSpPr/>
            <p:nvPr/>
          </p:nvSpPr>
          <p:spPr>
            <a:xfrm rot="-638233">
              <a:off x="3181970" y="2362587"/>
              <a:ext cx="748373" cy="170297"/>
            </a:xfrm>
            <a:custGeom>
              <a:avLst/>
              <a:gdLst/>
              <a:ahLst/>
              <a:cxnLst/>
              <a:rect l="l" t="t" r="r" b="b"/>
              <a:pathLst>
                <a:path w="1493427" h="339521" extrusionOk="0">
                  <a:moveTo>
                    <a:pt x="114124" y="339510"/>
                  </a:moveTo>
                  <a:cubicBezTo>
                    <a:pt x="89453" y="339174"/>
                    <a:pt x="64751" y="338747"/>
                    <a:pt x="40202" y="336152"/>
                  </a:cubicBezTo>
                  <a:cubicBezTo>
                    <a:pt x="23928" y="334809"/>
                    <a:pt x="234" y="330291"/>
                    <a:pt x="1364" y="309379"/>
                  </a:cubicBezTo>
                  <a:cubicBezTo>
                    <a:pt x="2585" y="227137"/>
                    <a:pt x="-2178" y="144773"/>
                    <a:pt x="3043" y="62622"/>
                  </a:cubicBezTo>
                  <a:cubicBezTo>
                    <a:pt x="-5903" y="52029"/>
                    <a:pt x="6829" y="31606"/>
                    <a:pt x="16081" y="25714"/>
                  </a:cubicBezTo>
                  <a:cubicBezTo>
                    <a:pt x="23989" y="22020"/>
                    <a:pt x="33424" y="22936"/>
                    <a:pt x="41973" y="22112"/>
                  </a:cubicBezTo>
                  <a:cubicBezTo>
                    <a:pt x="69698" y="20433"/>
                    <a:pt x="97483" y="20708"/>
                    <a:pt x="125208" y="19242"/>
                  </a:cubicBezTo>
                  <a:cubicBezTo>
                    <a:pt x="166611" y="14266"/>
                    <a:pt x="210427" y="10603"/>
                    <a:pt x="251739" y="8863"/>
                  </a:cubicBezTo>
                  <a:cubicBezTo>
                    <a:pt x="315249" y="2635"/>
                    <a:pt x="378972" y="2605"/>
                    <a:pt x="442726" y="2910"/>
                  </a:cubicBezTo>
                  <a:cubicBezTo>
                    <a:pt x="632065" y="-1944"/>
                    <a:pt x="821495" y="-815"/>
                    <a:pt x="1010742" y="6970"/>
                  </a:cubicBezTo>
                  <a:cubicBezTo>
                    <a:pt x="1088847" y="7825"/>
                    <a:pt x="1166921" y="8161"/>
                    <a:pt x="1245026" y="9962"/>
                  </a:cubicBezTo>
                  <a:cubicBezTo>
                    <a:pt x="1291132" y="12343"/>
                    <a:pt x="1337207" y="14724"/>
                    <a:pt x="1383374" y="13869"/>
                  </a:cubicBezTo>
                  <a:cubicBezTo>
                    <a:pt x="1406304" y="13900"/>
                    <a:pt x="1429266" y="12526"/>
                    <a:pt x="1452166" y="12190"/>
                  </a:cubicBezTo>
                  <a:cubicBezTo>
                    <a:pt x="1466822" y="12190"/>
                    <a:pt x="1485844" y="12740"/>
                    <a:pt x="1492073" y="28645"/>
                  </a:cubicBezTo>
                  <a:cubicBezTo>
                    <a:pt x="1494272" y="33774"/>
                    <a:pt x="1493233" y="39757"/>
                    <a:pt x="1492806" y="45160"/>
                  </a:cubicBezTo>
                  <a:cubicBezTo>
                    <a:pt x="1491066" y="67751"/>
                    <a:pt x="1488256" y="90189"/>
                    <a:pt x="1486058" y="112719"/>
                  </a:cubicBezTo>
                  <a:cubicBezTo>
                    <a:pt x="1478852" y="158724"/>
                    <a:pt x="1486485" y="304647"/>
                    <a:pt x="1450517" y="327757"/>
                  </a:cubicBezTo>
                  <a:cubicBezTo>
                    <a:pt x="1443647" y="331329"/>
                    <a:pt x="1435525" y="330047"/>
                    <a:pt x="1428044" y="330627"/>
                  </a:cubicBezTo>
                  <a:cubicBezTo>
                    <a:pt x="1405114" y="331268"/>
                    <a:pt x="1382213" y="331054"/>
                    <a:pt x="1359283" y="331451"/>
                  </a:cubicBezTo>
                  <a:cubicBezTo>
                    <a:pt x="1296200" y="332519"/>
                    <a:pt x="1233118" y="331878"/>
                    <a:pt x="1170036" y="331787"/>
                  </a:cubicBezTo>
                  <a:cubicBezTo>
                    <a:pt x="1009002" y="331604"/>
                    <a:pt x="848059" y="332367"/>
                    <a:pt x="687025" y="330962"/>
                  </a:cubicBezTo>
                  <a:cubicBezTo>
                    <a:pt x="495977" y="326200"/>
                    <a:pt x="305203" y="339968"/>
                    <a:pt x="114124" y="339510"/>
                  </a:cubicBezTo>
                  <a:close/>
                  <a:moveTo>
                    <a:pt x="155528" y="315973"/>
                  </a:moveTo>
                  <a:cubicBezTo>
                    <a:pt x="250426" y="315515"/>
                    <a:pt x="345263" y="310936"/>
                    <a:pt x="440070" y="307792"/>
                  </a:cubicBezTo>
                  <a:cubicBezTo>
                    <a:pt x="773161" y="304190"/>
                    <a:pt x="1106343" y="311730"/>
                    <a:pt x="1439403" y="306265"/>
                  </a:cubicBezTo>
                  <a:cubicBezTo>
                    <a:pt x="1456746" y="268258"/>
                    <a:pt x="1453387" y="224023"/>
                    <a:pt x="1457784" y="183421"/>
                  </a:cubicBezTo>
                  <a:cubicBezTo>
                    <a:pt x="1459280" y="134638"/>
                    <a:pt x="1464929" y="86220"/>
                    <a:pt x="1469478" y="37681"/>
                  </a:cubicBezTo>
                  <a:cubicBezTo>
                    <a:pt x="1436930" y="33743"/>
                    <a:pt x="1403617" y="39269"/>
                    <a:pt x="1370794" y="37925"/>
                  </a:cubicBezTo>
                  <a:cubicBezTo>
                    <a:pt x="1323894" y="38536"/>
                    <a:pt x="1277086" y="35056"/>
                    <a:pt x="1230248" y="33468"/>
                  </a:cubicBezTo>
                  <a:cubicBezTo>
                    <a:pt x="1058588" y="32675"/>
                    <a:pt x="887020" y="26264"/>
                    <a:pt x="715391" y="23730"/>
                  </a:cubicBezTo>
                  <a:cubicBezTo>
                    <a:pt x="620096" y="22295"/>
                    <a:pt x="524862" y="26325"/>
                    <a:pt x="429536" y="26905"/>
                  </a:cubicBezTo>
                  <a:cubicBezTo>
                    <a:pt x="388041" y="27302"/>
                    <a:pt x="346423" y="25928"/>
                    <a:pt x="304989" y="28859"/>
                  </a:cubicBezTo>
                  <a:cubicBezTo>
                    <a:pt x="254609" y="33713"/>
                    <a:pt x="203587" y="33590"/>
                    <a:pt x="153390" y="40429"/>
                  </a:cubicBezTo>
                  <a:cubicBezTo>
                    <a:pt x="111681" y="46168"/>
                    <a:pt x="69331" y="42993"/>
                    <a:pt x="27531" y="47236"/>
                  </a:cubicBezTo>
                  <a:cubicBezTo>
                    <a:pt x="23867" y="52792"/>
                    <a:pt x="23195" y="60394"/>
                    <a:pt x="17333" y="64271"/>
                  </a:cubicBezTo>
                  <a:cubicBezTo>
                    <a:pt x="21211" y="145841"/>
                    <a:pt x="22554" y="227504"/>
                    <a:pt x="24447" y="309135"/>
                  </a:cubicBezTo>
                  <a:cubicBezTo>
                    <a:pt x="67133" y="318690"/>
                    <a:pt x="111987" y="314691"/>
                    <a:pt x="155528" y="315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 rot="-638233">
              <a:off x="3422074" y="2066063"/>
              <a:ext cx="175138" cy="186507"/>
            </a:xfrm>
            <a:custGeom>
              <a:avLst/>
              <a:gdLst/>
              <a:ahLst/>
              <a:cxnLst/>
              <a:rect l="l" t="t" r="r" b="b"/>
              <a:pathLst>
                <a:path w="349500" h="371840" extrusionOk="0">
                  <a:moveTo>
                    <a:pt x="196848" y="371767"/>
                  </a:moveTo>
                  <a:cubicBezTo>
                    <a:pt x="130102" y="371218"/>
                    <a:pt x="60363" y="340354"/>
                    <a:pt x="30379" y="277955"/>
                  </a:cubicBezTo>
                  <a:cubicBezTo>
                    <a:pt x="16486" y="250480"/>
                    <a:pt x="3326" y="221661"/>
                    <a:pt x="487" y="190645"/>
                  </a:cubicBezTo>
                  <a:cubicBezTo>
                    <a:pt x="-5437" y="103213"/>
                    <a:pt x="42959" y="26344"/>
                    <a:pt x="132544" y="11630"/>
                  </a:cubicBezTo>
                  <a:cubicBezTo>
                    <a:pt x="136911" y="5860"/>
                    <a:pt x="145063" y="5921"/>
                    <a:pt x="151445" y="3845"/>
                  </a:cubicBezTo>
                  <a:cubicBezTo>
                    <a:pt x="161521" y="579"/>
                    <a:pt x="172024" y="-368"/>
                    <a:pt x="182558" y="121"/>
                  </a:cubicBezTo>
                  <a:cubicBezTo>
                    <a:pt x="239595" y="-1100"/>
                    <a:pt x="296723" y="30282"/>
                    <a:pt x="325181" y="79890"/>
                  </a:cubicBezTo>
                  <a:cubicBezTo>
                    <a:pt x="354401" y="128460"/>
                    <a:pt x="352233" y="188111"/>
                    <a:pt x="344539" y="242329"/>
                  </a:cubicBezTo>
                  <a:cubicBezTo>
                    <a:pt x="331745" y="312024"/>
                    <a:pt x="270373" y="374270"/>
                    <a:pt x="196848" y="371767"/>
                  </a:cubicBezTo>
                  <a:close/>
                  <a:moveTo>
                    <a:pt x="200023" y="348016"/>
                  </a:moveTo>
                  <a:cubicBezTo>
                    <a:pt x="256663" y="348169"/>
                    <a:pt x="303166" y="302774"/>
                    <a:pt x="318005" y="250388"/>
                  </a:cubicBezTo>
                  <a:cubicBezTo>
                    <a:pt x="325791" y="221265"/>
                    <a:pt x="325394" y="191439"/>
                    <a:pt x="324875" y="161583"/>
                  </a:cubicBezTo>
                  <a:cubicBezTo>
                    <a:pt x="323104" y="99947"/>
                    <a:pt x="279808" y="43470"/>
                    <a:pt x="219687" y="28237"/>
                  </a:cubicBezTo>
                  <a:cubicBezTo>
                    <a:pt x="218344" y="29550"/>
                    <a:pt x="216267" y="29458"/>
                    <a:pt x="216298" y="27413"/>
                  </a:cubicBezTo>
                  <a:cubicBezTo>
                    <a:pt x="196970" y="25031"/>
                    <a:pt x="176452" y="24390"/>
                    <a:pt x="157215" y="27107"/>
                  </a:cubicBezTo>
                  <a:cubicBezTo>
                    <a:pt x="150681" y="28115"/>
                    <a:pt x="143628" y="32602"/>
                    <a:pt x="137185" y="29488"/>
                  </a:cubicBezTo>
                  <a:cubicBezTo>
                    <a:pt x="59172" y="44661"/>
                    <a:pt x="18898" y="109990"/>
                    <a:pt x="23234" y="186677"/>
                  </a:cubicBezTo>
                  <a:cubicBezTo>
                    <a:pt x="27600" y="224012"/>
                    <a:pt x="44882" y="259791"/>
                    <a:pt x="66103" y="290471"/>
                  </a:cubicBezTo>
                  <a:cubicBezTo>
                    <a:pt x="97339" y="331226"/>
                    <a:pt x="150345" y="347467"/>
                    <a:pt x="200023" y="3480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 rot="-638233">
              <a:off x="3530233" y="2630359"/>
              <a:ext cx="183962" cy="188427"/>
            </a:xfrm>
            <a:custGeom>
              <a:avLst/>
              <a:gdLst/>
              <a:ahLst/>
              <a:cxnLst/>
              <a:rect l="l" t="t" r="r" b="b"/>
              <a:pathLst>
                <a:path w="367108" h="375667" extrusionOk="0">
                  <a:moveTo>
                    <a:pt x="164593" y="375143"/>
                  </a:moveTo>
                  <a:cubicBezTo>
                    <a:pt x="125999" y="371021"/>
                    <a:pt x="91221" y="349988"/>
                    <a:pt x="61390" y="326268"/>
                  </a:cubicBezTo>
                  <a:cubicBezTo>
                    <a:pt x="33818" y="302303"/>
                    <a:pt x="15925" y="268051"/>
                    <a:pt x="5055" y="233585"/>
                  </a:cubicBezTo>
                  <a:cubicBezTo>
                    <a:pt x="-716" y="212124"/>
                    <a:pt x="-502" y="189594"/>
                    <a:pt x="658" y="167523"/>
                  </a:cubicBezTo>
                  <a:cubicBezTo>
                    <a:pt x="170" y="138002"/>
                    <a:pt x="8902" y="109703"/>
                    <a:pt x="25879" y="85525"/>
                  </a:cubicBezTo>
                  <a:cubicBezTo>
                    <a:pt x="49237" y="46724"/>
                    <a:pt x="86305" y="16410"/>
                    <a:pt x="130029" y="3741"/>
                  </a:cubicBezTo>
                  <a:cubicBezTo>
                    <a:pt x="156868" y="-3250"/>
                    <a:pt x="185417" y="810"/>
                    <a:pt x="212317" y="5755"/>
                  </a:cubicBezTo>
                  <a:cubicBezTo>
                    <a:pt x="215584" y="1726"/>
                    <a:pt x="221447" y="-106"/>
                    <a:pt x="226332" y="2153"/>
                  </a:cubicBezTo>
                  <a:cubicBezTo>
                    <a:pt x="235309" y="6335"/>
                    <a:pt x="244622" y="9541"/>
                    <a:pt x="253598" y="13723"/>
                  </a:cubicBezTo>
                  <a:cubicBezTo>
                    <a:pt x="286117" y="26423"/>
                    <a:pt x="317597" y="45167"/>
                    <a:pt x="333474" y="77557"/>
                  </a:cubicBezTo>
                  <a:cubicBezTo>
                    <a:pt x="347459" y="101155"/>
                    <a:pt x="360313" y="126279"/>
                    <a:pt x="365382" y="153449"/>
                  </a:cubicBezTo>
                  <a:cubicBezTo>
                    <a:pt x="371763" y="209682"/>
                    <a:pt x="361015" y="270982"/>
                    <a:pt x="323826" y="315216"/>
                  </a:cubicBezTo>
                  <a:cubicBezTo>
                    <a:pt x="286758" y="363450"/>
                    <a:pt x="222973" y="378837"/>
                    <a:pt x="164593" y="375143"/>
                  </a:cubicBezTo>
                  <a:close/>
                  <a:moveTo>
                    <a:pt x="180318" y="352003"/>
                  </a:moveTo>
                  <a:cubicBezTo>
                    <a:pt x="226424" y="351422"/>
                    <a:pt x="275460" y="338662"/>
                    <a:pt x="304498" y="301021"/>
                  </a:cubicBezTo>
                  <a:cubicBezTo>
                    <a:pt x="345382" y="251413"/>
                    <a:pt x="356588" y="171491"/>
                    <a:pt x="326390" y="114160"/>
                  </a:cubicBezTo>
                  <a:cubicBezTo>
                    <a:pt x="299063" y="55852"/>
                    <a:pt x="276835" y="48708"/>
                    <a:pt x="220256" y="25690"/>
                  </a:cubicBezTo>
                  <a:cubicBezTo>
                    <a:pt x="143830" y="4534"/>
                    <a:pt x="81175" y="34329"/>
                    <a:pt x="42123" y="101796"/>
                  </a:cubicBezTo>
                  <a:cubicBezTo>
                    <a:pt x="30948" y="118678"/>
                    <a:pt x="23956" y="140170"/>
                    <a:pt x="24139" y="159921"/>
                  </a:cubicBezTo>
                  <a:cubicBezTo>
                    <a:pt x="23162" y="185290"/>
                    <a:pt x="21360" y="211513"/>
                    <a:pt x="30276" y="235783"/>
                  </a:cubicBezTo>
                  <a:cubicBezTo>
                    <a:pt x="42001" y="264693"/>
                    <a:pt x="57115" y="294274"/>
                    <a:pt x="82916" y="313018"/>
                  </a:cubicBezTo>
                  <a:cubicBezTo>
                    <a:pt x="111220" y="333869"/>
                    <a:pt x="144136" y="352644"/>
                    <a:pt x="180318" y="352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 rot="-638233">
              <a:off x="3433573" y="2078779"/>
              <a:ext cx="151425" cy="161842"/>
            </a:xfrm>
            <a:custGeom>
              <a:avLst/>
              <a:gdLst/>
              <a:ahLst/>
              <a:cxnLst/>
              <a:rect l="l" t="t" r="r" b="b"/>
              <a:pathLst>
                <a:path w="302178" h="322666" extrusionOk="0">
                  <a:moveTo>
                    <a:pt x="301954" y="136263"/>
                  </a:moveTo>
                  <a:cubicBezTo>
                    <a:pt x="302442" y="166089"/>
                    <a:pt x="302839" y="195945"/>
                    <a:pt x="295084" y="225038"/>
                  </a:cubicBezTo>
                  <a:cubicBezTo>
                    <a:pt x="280275" y="277455"/>
                    <a:pt x="233742" y="322850"/>
                    <a:pt x="177102" y="322666"/>
                  </a:cubicBezTo>
                  <a:cubicBezTo>
                    <a:pt x="127424" y="322117"/>
                    <a:pt x="74448" y="305876"/>
                    <a:pt x="43182" y="265121"/>
                  </a:cubicBezTo>
                  <a:cubicBezTo>
                    <a:pt x="21931" y="234441"/>
                    <a:pt x="4679" y="198693"/>
                    <a:pt x="313" y="161357"/>
                  </a:cubicBezTo>
                  <a:cubicBezTo>
                    <a:pt x="-3992" y="84641"/>
                    <a:pt x="36251" y="19341"/>
                    <a:pt x="114295" y="4169"/>
                  </a:cubicBezTo>
                  <a:cubicBezTo>
                    <a:pt x="120737" y="7283"/>
                    <a:pt x="127790" y="2826"/>
                    <a:pt x="134325" y="1788"/>
                  </a:cubicBezTo>
                  <a:cubicBezTo>
                    <a:pt x="153561" y="-960"/>
                    <a:pt x="174110" y="-288"/>
                    <a:pt x="193438" y="2093"/>
                  </a:cubicBezTo>
                  <a:cubicBezTo>
                    <a:pt x="193377" y="4139"/>
                    <a:pt x="195483" y="4230"/>
                    <a:pt x="196796" y="2917"/>
                  </a:cubicBezTo>
                  <a:cubicBezTo>
                    <a:pt x="256886" y="18120"/>
                    <a:pt x="300183" y="74597"/>
                    <a:pt x="301954" y="136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 rot="-638233">
              <a:off x="3190640" y="2374604"/>
              <a:ext cx="727671" cy="146721"/>
            </a:xfrm>
            <a:custGeom>
              <a:avLst/>
              <a:gdLst/>
              <a:ahLst/>
              <a:cxnLst/>
              <a:rect l="l" t="t" r="r" b="b"/>
              <a:pathLst>
                <a:path w="1452114" h="292519" extrusionOk="0">
                  <a:moveTo>
                    <a:pt x="1452115" y="14228"/>
                  </a:moveTo>
                  <a:cubicBezTo>
                    <a:pt x="1447596" y="62767"/>
                    <a:pt x="1441917" y="111184"/>
                    <a:pt x="1440421" y="159968"/>
                  </a:cubicBezTo>
                  <a:cubicBezTo>
                    <a:pt x="1436054" y="200600"/>
                    <a:pt x="1439413" y="244805"/>
                    <a:pt x="1422070" y="282812"/>
                  </a:cubicBezTo>
                  <a:cubicBezTo>
                    <a:pt x="1088979" y="288276"/>
                    <a:pt x="755797" y="280706"/>
                    <a:pt x="422737" y="284338"/>
                  </a:cubicBezTo>
                  <a:cubicBezTo>
                    <a:pt x="327930" y="287483"/>
                    <a:pt x="233063" y="292031"/>
                    <a:pt x="138195" y="292520"/>
                  </a:cubicBezTo>
                  <a:cubicBezTo>
                    <a:pt x="94654" y="291238"/>
                    <a:pt x="49800" y="295237"/>
                    <a:pt x="7114" y="285682"/>
                  </a:cubicBezTo>
                  <a:cubicBezTo>
                    <a:pt x="5191" y="204050"/>
                    <a:pt x="3847" y="122388"/>
                    <a:pt x="0" y="40817"/>
                  </a:cubicBezTo>
                  <a:cubicBezTo>
                    <a:pt x="5893" y="36940"/>
                    <a:pt x="6565" y="29339"/>
                    <a:pt x="10198" y="23783"/>
                  </a:cubicBezTo>
                  <a:cubicBezTo>
                    <a:pt x="52029" y="19539"/>
                    <a:pt x="94349" y="22714"/>
                    <a:pt x="136058" y="17006"/>
                  </a:cubicBezTo>
                  <a:cubicBezTo>
                    <a:pt x="186255" y="10167"/>
                    <a:pt x="237246" y="10320"/>
                    <a:pt x="287657" y="5436"/>
                  </a:cubicBezTo>
                  <a:cubicBezTo>
                    <a:pt x="329091" y="2474"/>
                    <a:pt x="370708" y="3879"/>
                    <a:pt x="412203" y="3482"/>
                  </a:cubicBezTo>
                  <a:cubicBezTo>
                    <a:pt x="507498" y="2902"/>
                    <a:pt x="602732" y="-1128"/>
                    <a:pt x="698058" y="307"/>
                  </a:cubicBezTo>
                  <a:cubicBezTo>
                    <a:pt x="869687" y="2810"/>
                    <a:pt x="1041225" y="9252"/>
                    <a:pt x="1212915" y="10045"/>
                  </a:cubicBezTo>
                  <a:cubicBezTo>
                    <a:pt x="1259784" y="11602"/>
                    <a:pt x="1306562" y="15113"/>
                    <a:pt x="1353461" y="14502"/>
                  </a:cubicBezTo>
                  <a:cubicBezTo>
                    <a:pt x="1386254" y="15785"/>
                    <a:pt x="1419536" y="10290"/>
                    <a:pt x="1452115" y="142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 rot="-638233">
              <a:off x="3541630" y="2639854"/>
              <a:ext cx="160474" cy="167052"/>
            </a:xfrm>
            <a:custGeom>
              <a:avLst/>
              <a:gdLst/>
              <a:ahLst/>
              <a:cxnLst/>
              <a:rect l="l" t="t" r="r" b="b"/>
              <a:pathLst>
                <a:path w="320236" h="333052" extrusionOk="0">
                  <a:moveTo>
                    <a:pt x="303090" y="95194"/>
                  </a:moveTo>
                  <a:cubicBezTo>
                    <a:pt x="333288" y="152525"/>
                    <a:pt x="322113" y="232447"/>
                    <a:pt x="281228" y="282055"/>
                  </a:cubicBezTo>
                  <a:cubicBezTo>
                    <a:pt x="252191" y="319696"/>
                    <a:pt x="203123" y="332457"/>
                    <a:pt x="157048" y="333037"/>
                  </a:cubicBezTo>
                  <a:cubicBezTo>
                    <a:pt x="120866" y="333678"/>
                    <a:pt x="87951" y="314903"/>
                    <a:pt x="59616" y="294022"/>
                  </a:cubicBezTo>
                  <a:cubicBezTo>
                    <a:pt x="33815" y="275278"/>
                    <a:pt x="18670" y="245697"/>
                    <a:pt x="6976" y="216787"/>
                  </a:cubicBezTo>
                  <a:cubicBezTo>
                    <a:pt x="-1940" y="192517"/>
                    <a:pt x="-139" y="166294"/>
                    <a:pt x="839" y="140955"/>
                  </a:cubicBezTo>
                  <a:cubicBezTo>
                    <a:pt x="655" y="121204"/>
                    <a:pt x="7647" y="99712"/>
                    <a:pt x="18823" y="82830"/>
                  </a:cubicBezTo>
                  <a:cubicBezTo>
                    <a:pt x="57875" y="15364"/>
                    <a:pt x="120530" y="-14462"/>
                    <a:pt x="196956" y="6724"/>
                  </a:cubicBezTo>
                  <a:cubicBezTo>
                    <a:pt x="253534" y="29712"/>
                    <a:pt x="275763" y="36855"/>
                    <a:pt x="303090" y="951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589560" y="3774589"/>
            <a:ext cx="516577" cy="183611"/>
            <a:chOff x="589560" y="3698389"/>
            <a:chExt cx="516577" cy="183611"/>
          </a:xfrm>
        </p:grpSpPr>
        <p:sp>
          <p:nvSpPr>
            <p:cNvPr id="220" name="Google Shape;220;p3"/>
            <p:cNvSpPr/>
            <p:nvPr/>
          </p:nvSpPr>
          <p:spPr>
            <a:xfrm>
              <a:off x="589560" y="3698389"/>
              <a:ext cx="516577" cy="183611"/>
            </a:xfrm>
            <a:custGeom>
              <a:avLst/>
              <a:gdLst/>
              <a:ahLst/>
              <a:cxnLst/>
              <a:rect l="l" t="t" r="r" b="b"/>
              <a:pathLst>
                <a:path w="1033154" h="367222" extrusionOk="0">
                  <a:moveTo>
                    <a:pt x="9415" y="78082"/>
                  </a:moveTo>
                  <a:cubicBezTo>
                    <a:pt x="3815" y="78103"/>
                    <a:pt x="2989" y="84229"/>
                    <a:pt x="3299" y="88616"/>
                  </a:cubicBezTo>
                  <a:cubicBezTo>
                    <a:pt x="3113" y="95487"/>
                    <a:pt x="3092" y="102357"/>
                    <a:pt x="3030" y="109228"/>
                  </a:cubicBezTo>
                  <a:cubicBezTo>
                    <a:pt x="2782" y="140725"/>
                    <a:pt x="2472" y="172223"/>
                    <a:pt x="2204" y="203720"/>
                  </a:cubicBezTo>
                  <a:cubicBezTo>
                    <a:pt x="1873" y="247034"/>
                    <a:pt x="1956" y="290389"/>
                    <a:pt x="840" y="333703"/>
                  </a:cubicBezTo>
                  <a:cubicBezTo>
                    <a:pt x="1170" y="343782"/>
                    <a:pt x="-3665" y="357171"/>
                    <a:pt x="6729" y="363648"/>
                  </a:cubicBezTo>
                  <a:cubicBezTo>
                    <a:pt x="22433" y="370747"/>
                    <a:pt x="40595" y="364994"/>
                    <a:pt x="57311" y="365490"/>
                  </a:cubicBezTo>
                  <a:cubicBezTo>
                    <a:pt x="101365" y="365056"/>
                    <a:pt x="145108" y="360151"/>
                    <a:pt x="188996" y="357088"/>
                  </a:cubicBezTo>
                  <a:cubicBezTo>
                    <a:pt x="257059" y="354419"/>
                    <a:pt x="325019" y="345106"/>
                    <a:pt x="392979" y="340119"/>
                  </a:cubicBezTo>
                  <a:cubicBezTo>
                    <a:pt x="464225" y="335731"/>
                    <a:pt x="537268" y="327743"/>
                    <a:pt x="609051" y="328281"/>
                  </a:cubicBezTo>
                  <a:cubicBezTo>
                    <a:pt x="720899" y="327350"/>
                    <a:pt x="829771" y="315657"/>
                    <a:pt x="940772" y="306221"/>
                  </a:cubicBezTo>
                  <a:cubicBezTo>
                    <a:pt x="954471" y="305352"/>
                    <a:pt x="970258" y="304317"/>
                    <a:pt x="984205" y="303303"/>
                  </a:cubicBezTo>
                  <a:cubicBezTo>
                    <a:pt x="993834" y="302723"/>
                    <a:pt x="1003566" y="302247"/>
                    <a:pt x="1013319" y="301937"/>
                  </a:cubicBezTo>
                  <a:cubicBezTo>
                    <a:pt x="1018464" y="302040"/>
                    <a:pt x="1023692" y="300240"/>
                    <a:pt x="1026833" y="295998"/>
                  </a:cubicBezTo>
                  <a:cubicBezTo>
                    <a:pt x="1040987" y="273440"/>
                    <a:pt x="1027494" y="200036"/>
                    <a:pt x="1023692" y="171664"/>
                  </a:cubicBezTo>
                  <a:cubicBezTo>
                    <a:pt x="1020510" y="150638"/>
                    <a:pt x="1019559" y="129385"/>
                    <a:pt x="1015716" y="108462"/>
                  </a:cubicBezTo>
                  <a:cubicBezTo>
                    <a:pt x="1010364" y="79179"/>
                    <a:pt x="1010323" y="49234"/>
                    <a:pt x="1009372" y="19537"/>
                  </a:cubicBezTo>
                  <a:cubicBezTo>
                    <a:pt x="1010344" y="-9911"/>
                    <a:pt x="973729" y="1905"/>
                    <a:pt x="955670" y="4699"/>
                  </a:cubicBezTo>
                  <a:cubicBezTo>
                    <a:pt x="923353" y="11735"/>
                    <a:pt x="890210" y="11984"/>
                    <a:pt x="857315" y="13474"/>
                  </a:cubicBezTo>
                  <a:cubicBezTo>
                    <a:pt x="812972" y="15481"/>
                    <a:pt x="768919" y="21131"/>
                    <a:pt x="724639" y="24028"/>
                  </a:cubicBezTo>
                  <a:cubicBezTo>
                    <a:pt x="691268" y="26056"/>
                    <a:pt x="657257" y="25973"/>
                    <a:pt x="623701" y="26118"/>
                  </a:cubicBezTo>
                  <a:cubicBezTo>
                    <a:pt x="569378" y="26201"/>
                    <a:pt x="515613" y="35410"/>
                    <a:pt x="461332" y="37024"/>
                  </a:cubicBezTo>
                  <a:cubicBezTo>
                    <a:pt x="386780" y="38928"/>
                    <a:pt x="307559" y="42695"/>
                    <a:pt x="232904" y="46606"/>
                  </a:cubicBezTo>
                  <a:cubicBezTo>
                    <a:pt x="196393" y="49172"/>
                    <a:pt x="158332" y="47661"/>
                    <a:pt x="121655" y="49793"/>
                  </a:cubicBezTo>
                  <a:cubicBezTo>
                    <a:pt x="103431" y="52773"/>
                    <a:pt x="85805" y="58505"/>
                    <a:pt x="67312" y="60223"/>
                  </a:cubicBezTo>
                  <a:cubicBezTo>
                    <a:pt x="50823" y="62313"/>
                    <a:pt x="35946" y="62603"/>
                    <a:pt x="18837" y="6380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3"/>
            <p:cNvGrpSpPr/>
            <p:nvPr/>
          </p:nvGrpSpPr>
          <p:grpSpPr>
            <a:xfrm>
              <a:off x="589560" y="3698389"/>
              <a:ext cx="516577" cy="183611"/>
              <a:chOff x="589560" y="3698389"/>
              <a:chExt cx="516577" cy="183611"/>
            </a:xfrm>
          </p:grpSpPr>
          <p:sp>
            <p:nvSpPr>
              <p:cNvPr id="222" name="Google Shape;222;p3"/>
              <p:cNvSpPr/>
              <p:nvPr/>
            </p:nvSpPr>
            <p:spPr>
              <a:xfrm>
                <a:off x="589560" y="3698389"/>
                <a:ext cx="516577" cy="183611"/>
              </a:xfrm>
              <a:custGeom>
                <a:avLst/>
                <a:gdLst/>
                <a:ahLst/>
                <a:cxnLst/>
                <a:rect l="l" t="t" r="r" b="b"/>
                <a:pathLst>
                  <a:path w="1033154" h="367222" extrusionOk="0">
                    <a:moveTo>
                      <a:pt x="6729" y="363648"/>
                    </a:moveTo>
                    <a:cubicBezTo>
                      <a:pt x="-3665" y="357171"/>
                      <a:pt x="1170" y="343782"/>
                      <a:pt x="840" y="333703"/>
                    </a:cubicBezTo>
                    <a:cubicBezTo>
                      <a:pt x="1956" y="290389"/>
                      <a:pt x="1873" y="247034"/>
                      <a:pt x="2204" y="203720"/>
                    </a:cubicBezTo>
                    <a:cubicBezTo>
                      <a:pt x="2472" y="172223"/>
                      <a:pt x="2782" y="140725"/>
                      <a:pt x="3030" y="109228"/>
                    </a:cubicBezTo>
                    <a:cubicBezTo>
                      <a:pt x="3092" y="102357"/>
                      <a:pt x="3113" y="95487"/>
                      <a:pt x="3299" y="88616"/>
                    </a:cubicBezTo>
                    <a:cubicBezTo>
                      <a:pt x="2989" y="84229"/>
                      <a:pt x="3815" y="78103"/>
                      <a:pt x="9415" y="78082"/>
                    </a:cubicBezTo>
                    <a:cubicBezTo>
                      <a:pt x="18775" y="79138"/>
                      <a:pt x="14601" y="91720"/>
                      <a:pt x="15800" y="98156"/>
                    </a:cubicBezTo>
                    <a:cubicBezTo>
                      <a:pt x="16234" y="115188"/>
                      <a:pt x="16420" y="132240"/>
                      <a:pt x="16626" y="149272"/>
                    </a:cubicBezTo>
                    <a:cubicBezTo>
                      <a:pt x="16812" y="215744"/>
                      <a:pt x="19209" y="282277"/>
                      <a:pt x="17556" y="348748"/>
                    </a:cubicBezTo>
                    <a:cubicBezTo>
                      <a:pt x="94980" y="348293"/>
                      <a:pt x="172135" y="339167"/>
                      <a:pt x="249476" y="335214"/>
                    </a:cubicBezTo>
                    <a:cubicBezTo>
                      <a:pt x="330309" y="326977"/>
                      <a:pt x="408600" y="320603"/>
                      <a:pt x="489537" y="314768"/>
                    </a:cubicBezTo>
                    <a:cubicBezTo>
                      <a:pt x="533900" y="311043"/>
                      <a:pt x="578387" y="310173"/>
                      <a:pt x="622874" y="309884"/>
                    </a:cubicBezTo>
                    <a:cubicBezTo>
                      <a:pt x="677940" y="308890"/>
                      <a:pt x="735053" y="304813"/>
                      <a:pt x="789313" y="301626"/>
                    </a:cubicBezTo>
                    <a:cubicBezTo>
                      <a:pt x="863761" y="295066"/>
                      <a:pt x="938065" y="286437"/>
                      <a:pt x="1012802" y="283726"/>
                    </a:cubicBezTo>
                    <a:cubicBezTo>
                      <a:pt x="1018030" y="251918"/>
                      <a:pt x="1011439" y="219075"/>
                      <a:pt x="1007699" y="187350"/>
                    </a:cubicBezTo>
                    <a:cubicBezTo>
                      <a:pt x="1003938" y="166097"/>
                      <a:pt x="1002368" y="144554"/>
                      <a:pt x="999599" y="123155"/>
                    </a:cubicBezTo>
                    <a:cubicBezTo>
                      <a:pt x="992945" y="88637"/>
                      <a:pt x="991788" y="53476"/>
                      <a:pt x="991127" y="18378"/>
                    </a:cubicBezTo>
                    <a:cubicBezTo>
                      <a:pt x="967489" y="19372"/>
                      <a:pt x="944532" y="26698"/>
                      <a:pt x="920915" y="28498"/>
                    </a:cubicBezTo>
                    <a:cubicBezTo>
                      <a:pt x="891078" y="31230"/>
                      <a:pt x="861055" y="30981"/>
                      <a:pt x="831197" y="33341"/>
                    </a:cubicBezTo>
                    <a:cubicBezTo>
                      <a:pt x="786937" y="36631"/>
                      <a:pt x="742801" y="42156"/>
                      <a:pt x="698397" y="43584"/>
                    </a:cubicBezTo>
                    <a:cubicBezTo>
                      <a:pt x="666576" y="44847"/>
                      <a:pt x="634672" y="43771"/>
                      <a:pt x="602852" y="44826"/>
                    </a:cubicBezTo>
                    <a:cubicBezTo>
                      <a:pt x="564956" y="46461"/>
                      <a:pt x="527308" y="51303"/>
                      <a:pt x="489495" y="53973"/>
                    </a:cubicBezTo>
                    <a:cubicBezTo>
                      <a:pt x="408228" y="57119"/>
                      <a:pt x="326424" y="59975"/>
                      <a:pt x="245261" y="64051"/>
                    </a:cubicBezTo>
                    <a:cubicBezTo>
                      <a:pt x="205567" y="67445"/>
                      <a:pt x="165688" y="66121"/>
                      <a:pt x="125933" y="67776"/>
                    </a:cubicBezTo>
                    <a:cubicBezTo>
                      <a:pt x="115333" y="68666"/>
                      <a:pt x="105270" y="72391"/>
                      <a:pt x="94835" y="74316"/>
                    </a:cubicBezTo>
                    <a:cubicBezTo>
                      <a:pt x="72767" y="78807"/>
                      <a:pt x="48716" y="80607"/>
                      <a:pt x="26586" y="81538"/>
                    </a:cubicBezTo>
                    <a:cubicBezTo>
                      <a:pt x="22474" y="81704"/>
                      <a:pt x="17990" y="82925"/>
                      <a:pt x="14498" y="80090"/>
                    </a:cubicBezTo>
                    <a:cubicBezTo>
                      <a:pt x="8299" y="75661"/>
                      <a:pt x="10923" y="64424"/>
                      <a:pt x="18837" y="63803"/>
                    </a:cubicBezTo>
                    <a:cubicBezTo>
                      <a:pt x="35946" y="62603"/>
                      <a:pt x="50823" y="62313"/>
                      <a:pt x="67312" y="60223"/>
                    </a:cubicBezTo>
                    <a:cubicBezTo>
                      <a:pt x="85805" y="58505"/>
                      <a:pt x="103431" y="52773"/>
                      <a:pt x="121655" y="49793"/>
                    </a:cubicBezTo>
                    <a:cubicBezTo>
                      <a:pt x="158332" y="47661"/>
                      <a:pt x="196393" y="49172"/>
                      <a:pt x="232904" y="46606"/>
                    </a:cubicBezTo>
                    <a:cubicBezTo>
                      <a:pt x="307559" y="42695"/>
                      <a:pt x="386780" y="38928"/>
                      <a:pt x="461332" y="37024"/>
                    </a:cubicBezTo>
                    <a:cubicBezTo>
                      <a:pt x="515613" y="35410"/>
                      <a:pt x="569378" y="26201"/>
                      <a:pt x="623701" y="26118"/>
                    </a:cubicBezTo>
                    <a:cubicBezTo>
                      <a:pt x="657257" y="25973"/>
                      <a:pt x="691268" y="26056"/>
                      <a:pt x="724639" y="24028"/>
                    </a:cubicBezTo>
                    <a:cubicBezTo>
                      <a:pt x="768919" y="21131"/>
                      <a:pt x="812972" y="15481"/>
                      <a:pt x="857315" y="13474"/>
                    </a:cubicBezTo>
                    <a:cubicBezTo>
                      <a:pt x="890210" y="11984"/>
                      <a:pt x="923353" y="11735"/>
                      <a:pt x="955670" y="4699"/>
                    </a:cubicBezTo>
                    <a:cubicBezTo>
                      <a:pt x="973729" y="1905"/>
                      <a:pt x="1010344" y="-9911"/>
                      <a:pt x="1009372" y="19537"/>
                    </a:cubicBezTo>
                    <a:cubicBezTo>
                      <a:pt x="1010323" y="49234"/>
                      <a:pt x="1010364" y="79179"/>
                      <a:pt x="1015716" y="108462"/>
                    </a:cubicBezTo>
                    <a:cubicBezTo>
                      <a:pt x="1019559" y="129385"/>
                      <a:pt x="1020510" y="150638"/>
                      <a:pt x="1023692" y="171664"/>
                    </a:cubicBezTo>
                    <a:cubicBezTo>
                      <a:pt x="1027494" y="200036"/>
                      <a:pt x="1040987" y="273440"/>
                      <a:pt x="1026833" y="295998"/>
                    </a:cubicBezTo>
                    <a:cubicBezTo>
                      <a:pt x="1023692" y="300240"/>
                      <a:pt x="1018464" y="302040"/>
                      <a:pt x="1013319" y="301937"/>
                    </a:cubicBezTo>
                    <a:cubicBezTo>
                      <a:pt x="1003566" y="302247"/>
                      <a:pt x="993834" y="302723"/>
                      <a:pt x="984205" y="303303"/>
                    </a:cubicBezTo>
                    <a:cubicBezTo>
                      <a:pt x="970258" y="304317"/>
                      <a:pt x="954471" y="305352"/>
                      <a:pt x="940772" y="306221"/>
                    </a:cubicBezTo>
                    <a:cubicBezTo>
                      <a:pt x="829771" y="315657"/>
                      <a:pt x="720899" y="327350"/>
                      <a:pt x="609051" y="328281"/>
                    </a:cubicBezTo>
                    <a:cubicBezTo>
                      <a:pt x="537268" y="327743"/>
                      <a:pt x="464225" y="335731"/>
                      <a:pt x="392979" y="340119"/>
                    </a:cubicBezTo>
                    <a:cubicBezTo>
                      <a:pt x="325019" y="345106"/>
                      <a:pt x="257059" y="354419"/>
                      <a:pt x="188996" y="357088"/>
                    </a:cubicBezTo>
                    <a:cubicBezTo>
                      <a:pt x="145108" y="360151"/>
                      <a:pt x="101365" y="365056"/>
                      <a:pt x="57311" y="365490"/>
                    </a:cubicBezTo>
                    <a:cubicBezTo>
                      <a:pt x="40595" y="364994"/>
                      <a:pt x="22433" y="370747"/>
                      <a:pt x="6729" y="36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597343" y="3707578"/>
                <a:ext cx="499573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999146" h="330349" extrusionOk="0">
                    <a:moveTo>
                      <a:pt x="992113" y="168972"/>
                    </a:moveTo>
                    <a:cubicBezTo>
                      <a:pt x="995853" y="200697"/>
                      <a:pt x="1002424" y="233540"/>
                      <a:pt x="997217" y="265347"/>
                    </a:cubicBezTo>
                    <a:cubicBezTo>
                      <a:pt x="922500" y="268038"/>
                      <a:pt x="848196" y="276667"/>
                      <a:pt x="773748" y="283228"/>
                    </a:cubicBezTo>
                    <a:cubicBezTo>
                      <a:pt x="719487" y="286415"/>
                      <a:pt x="662396" y="290491"/>
                      <a:pt x="607309" y="291485"/>
                    </a:cubicBezTo>
                    <a:cubicBezTo>
                      <a:pt x="562822" y="291795"/>
                      <a:pt x="518314" y="292644"/>
                      <a:pt x="473971" y="296369"/>
                    </a:cubicBezTo>
                    <a:cubicBezTo>
                      <a:pt x="393014" y="302205"/>
                      <a:pt x="314744" y="308558"/>
                      <a:pt x="233911" y="316815"/>
                    </a:cubicBezTo>
                    <a:cubicBezTo>
                      <a:pt x="156570" y="320768"/>
                      <a:pt x="79415" y="329894"/>
                      <a:pt x="1991" y="330349"/>
                    </a:cubicBezTo>
                    <a:cubicBezTo>
                      <a:pt x="3644" y="263899"/>
                      <a:pt x="1268" y="197365"/>
                      <a:pt x="1061" y="130873"/>
                    </a:cubicBezTo>
                    <a:cubicBezTo>
                      <a:pt x="854" y="113821"/>
                      <a:pt x="668" y="96789"/>
                      <a:pt x="234" y="79757"/>
                    </a:cubicBezTo>
                    <a:cubicBezTo>
                      <a:pt x="-406" y="76281"/>
                      <a:pt x="524" y="70983"/>
                      <a:pt x="28" y="66699"/>
                    </a:cubicBezTo>
                    <a:cubicBezTo>
                      <a:pt x="606" y="65726"/>
                      <a:pt x="999" y="64402"/>
                      <a:pt x="1330" y="63015"/>
                    </a:cubicBezTo>
                    <a:cubicBezTo>
                      <a:pt x="4367" y="64050"/>
                      <a:pt x="7797" y="63264"/>
                      <a:pt x="11020" y="63139"/>
                    </a:cubicBezTo>
                    <a:cubicBezTo>
                      <a:pt x="33130" y="62208"/>
                      <a:pt x="57181" y="60428"/>
                      <a:pt x="79270" y="55938"/>
                    </a:cubicBezTo>
                    <a:cubicBezTo>
                      <a:pt x="89705" y="54013"/>
                      <a:pt x="99747" y="50288"/>
                      <a:pt x="110347" y="49378"/>
                    </a:cubicBezTo>
                    <a:cubicBezTo>
                      <a:pt x="150102" y="47743"/>
                      <a:pt x="189981" y="49046"/>
                      <a:pt x="229675" y="45652"/>
                    </a:cubicBezTo>
                    <a:cubicBezTo>
                      <a:pt x="310838" y="41576"/>
                      <a:pt x="392642" y="38699"/>
                      <a:pt x="473909" y="35574"/>
                    </a:cubicBezTo>
                    <a:cubicBezTo>
                      <a:pt x="511722" y="32905"/>
                      <a:pt x="549370" y="28083"/>
                      <a:pt x="587266" y="26427"/>
                    </a:cubicBezTo>
                    <a:cubicBezTo>
                      <a:pt x="619087" y="25372"/>
                      <a:pt x="650990" y="26448"/>
                      <a:pt x="682811" y="25185"/>
                    </a:cubicBezTo>
                    <a:cubicBezTo>
                      <a:pt x="727195" y="23778"/>
                      <a:pt x="771330" y="18232"/>
                      <a:pt x="815590" y="14962"/>
                    </a:cubicBezTo>
                    <a:cubicBezTo>
                      <a:pt x="845448" y="12582"/>
                      <a:pt x="875471" y="12831"/>
                      <a:pt x="905308" y="10099"/>
                    </a:cubicBezTo>
                    <a:cubicBezTo>
                      <a:pt x="928926" y="8319"/>
                      <a:pt x="951882" y="973"/>
                      <a:pt x="975521" y="0"/>
                    </a:cubicBezTo>
                    <a:cubicBezTo>
                      <a:pt x="976182" y="35098"/>
                      <a:pt x="977360" y="70238"/>
                      <a:pt x="984013" y="104777"/>
                    </a:cubicBezTo>
                    <a:cubicBezTo>
                      <a:pt x="986782" y="126196"/>
                      <a:pt x="988352" y="147719"/>
                      <a:pt x="992113" y="1689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4486225" y="1211250"/>
            <a:ext cx="3971100" cy="208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"/>
          <p:cNvSpPr txBox="1">
            <a:spLocks noGrp="1"/>
          </p:cNvSpPr>
          <p:nvPr>
            <p:ph type="subTitle" idx="1"/>
          </p:nvPr>
        </p:nvSpPr>
        <p:spPr>
          <a:xfrm>
            <a:off x="4486225" y="3478950"/>
            <a:ext cx="3971100" cy="4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-19050" y="-9525"/>
            <a:ext cx="9172500" cy="18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body" idx="1"/>
          </p:nvPr>
        </p:nvSpPr>
        <p:spPr>
          <a:xfrm>
            <a:off x="500025" y="2343150"/>
            <a:ext cx="8134500" cy="20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title"/>
          </p:nvPr>
        </p:nvSpPr>
        <p:spPr>
          <a:xfrm>
            <a:off x="500025" y="855050"/>
            <a:ext cx="8134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/>
          <p:nvPr/>
        </p:nvSpPr>
        <p:spPr>
          <a:xfrm>
            <a:off x="-19050" y="-9525"/>
            <a:ext cx="9172500" cy="18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"/>
          <p:cNvSpPr txBox="1">
            <a:spLocks noGrp="1"/>
          </p:cNvSpPr>
          <p:nvPr>
            <p:ph type="title"/>
          </p:nvPr>
        </p:nvSpPr>
        <p:spPr>
          <a:xfrm>
            <a:off x="500025" y="855050"/>
            <a:ext cx="8134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6"/>
          <p:cNvSpPr txBox="1">
            <a:spLocks noGrp="1"/>
          </p:cNvSpPr>
          <p:nvPr>
            <p:ph type="body" idx="1"/>
          </p:nvPr>
        </p:nvSpPr>
        <p:spPr>
          <a:xfrm>
            <a:off x="4943475" y="2343150"/>
            <a:ext cx="3695700" cy="20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6"/>
          <p:cNvSpPr txBox="1">
            <a:spLocks noGrp="1"/>
          </p:cNvSpPr>
          <p:nvPr>
            <p:ph type="body" idx="2"/>
          </p:nvPr>
        </p:nvSpPr>
        <p:spPr>
          <a:xfrm>
            <a:off x="504825" y="2343150"/>
            <a:ext cx="3695700" cy="20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/>
          <p:nvPr/>
        </p:nvSpPr>
        <p:spPr>
          <a:xfrm>
            <a:off x="-19050" y="-9525"/>
            <a:ext cx="9172500" cy="18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500025" y="855050"/>
            <a:ext cx="8134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25296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3" name="Google Shape;243;p7"/>
          <p:cNvSpPr txBox="1">
            <a:spLocks noGrp="1"/>
          </p:cNvSpPr>
          <p:nvPr>
            <p:ph type="body" idx="2"/>
          </p:nvPr>
        </p:nvSpPr>
        <p:spPr>
          <a:xfrm>
            <a:off x="3309637" y="2343150"/>
            <a:ext cx="25296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body" idx="3"/>
          </p:nvPr>
        </p:nvSpPr>
        <p:spPr>
          <a:xfrm>
            <a:off x="6104923" y="2343150"/>
            <a:ext cx="25296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xfrm>
            <a:off x="504750" y="855050"/>
            <a:ext cx="8134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8"/>
          <p:cNvSpPr>
            <a:spLocks noGrp="1"/>
          </p:cNvSpPr>
          <p:nvPr>
            <p:ph type="pic" idx="2"/>
          </p:nvPr>
        </p:nvSpPr>
        <p:spPr>
          <a:xfrm>
            <a:off x="-9525" y="1809750"/>
            <a:ext cx="9153600" cy="33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Medium"/>
              <a:buNone/>
              <a:defRPr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●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○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■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●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○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■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●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429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○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429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Poppins Light"/>
              <a:buChar char="■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/>
        </p:nvSpPr>
        <p:spPr>
          <a:xfrm>
            <a:off x="668140" y="1814513"/>
            <a:ext cx="484515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React - Native</a:t>
            </a:r>
            <a:endParaRPr sz="7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/>
        </p:nvSpPr>
        <p:spPr>
          <a:xfrm>
            <a:off x="514350" y="514350"/>
            <a:ext cx="3219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Yêu</a:t>
            </a:r>
            <a:r>
              <a:rPr lang="en-US" sz="35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câu</a:t>
            </a:r>
            <a:r>
              <a:rPr lang="en-US" sz="35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endParaRPr sz="700" dirty="0">
              <a:solidFill>
                <a:schemeClr val="dk1"/>
              </a:solidFill>
            </a:endParaRPr>
          </a:p>
        </p:txBody>
      </p:sp>
      <p:grpSp>
        <p:nvGrpSpPr>
          <p:cNvPr id="261" name="Google Shape;261;p12"/>
          <p:cNvGrpSpPr/>
          <p:nvPr/>
        </p:nvGrpSpPr>
        <p:grpSpPr>
          <a:xfrm>
            <a:off x="4451346" y="718481"/>
            <a:ext cx="4057650" cy="715090"/>
            <a:chOff x="0" y="544351"/>
            <a:chExt cx="10820400" cy="1906907"/>
          </a:xfrm>
        </p:grpSpPr>
        <p:sp>
          <p:nvSpPr>
            <p:cNvPr id="262" name="Google Shape;262;p12"/>
            <p:cNvSpPr txBox="1"/>
            <p:nvPr/>
          </p:nvSpPr>
          <p:spPr>
            <a:xfrm>
              <a:off x="0" y="1958815"/>
              <a:ext cx="10820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14300" marR="0" lvl="1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</a:pPr>
              <a:endParaRPr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3" name="Google Shape;263;p12"/>
            <p:cNvSpPr txBox="1"/>
            <p:nvPr/>
          </p:nvSpPr>
          <p:spPr>
            <a:xfrm>
              <a:off x="0" y="544351"/>
              <a:ext cx="10820400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Medium"/>
                  <a:cs typeface="Poppins Medium"/>
                  <a:sym typeface="Poppins Medium"/>
                </a:rPr>
                <a:t>Có kiến thức về Lập trình web Căn bản</a:t>
              </a:r>
              <a:endParaRPr sz="7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64" name="Google Shape;264;p12"/>
          <p:cNvGrpSpPr/>
          <p:nvPr/>
        </p:nvGrpSpPr>
        <p:grpSpPr>
          <a:xfrm>
            <a:off x="4451346" y="1637116"/>
            <a:ext cx="4057650" cy="591796"/>
            <a:chOff x="0" y="961935"/>
            <a:chExt cx="10820400" cy="1578123"/>
          </a:xfrm>
        </p:grpSpPr>
        <p:sp>
          <p:nvSpPr>
            <p:cNvPr id="265" name="Google Shape;265;p12"/>
            <p:cNvSpPr txBox="1"/>
            <p:nvPr/>
          </p:nvSpPr>
          <p:spPr>
            <a:xfrm>
              <a:off x="0" y="2047615"/>
              <a:ext cx="10820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14300" marR="0" lvl="1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</a:pPr>
              <a:endParaRPr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0" y="961935"/>
              <a:ext cx="108204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Medium"/>
                  <a:cs typeface="Poppins Medium"/>
                  <a:sym typeface="Poppins Medium"/>
                </a:rPr>
                <a:t>Có kiên thức về JavaScript/ES6</a:t>
              </a:r>
              <a:endParaRPr sz="7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70" name="Google Shape;270;p12"/>
          <p:cNvGrpSpPr/>
          <p:nvPr/>
        </p:nvGrpSpPr>
        <p:grpSpPr>
          <a:xfrm>
            <a:off x="2605808" y="2264303"/>
            <a:ext cx="1278736" cy="1153788"/>
            <a:chOff x="2605808" y="2264303"/>
            <a:chExt cx="1278736" cy="1153788"/>
          </a:xfrm>
        </p:grpSpPr>
        <p:sp>
          <p:nvSpPr>
            <p:cNvPr id="271" name="Google Shape;271;p12"/>
            <p:cNvSpPr/>
            <p:nvPr/>
          </p:nvSpPr>
          <p:spPr>
            <a:xfrm rot="5761440">
              <a:off x="2727156" y="2252944"/>
              <a:ext cx="1036040" cy="1176505"/>
            </a:xfrm>
            <a:custGeom>
              <a:avLst/>
              <a:gdLst/>
              <a:ahLst/>
              <a:cxnLst/>
              <a:rect l="l" t="t" r="r" b="b"/>
              <a:pathLst>
                <a:path w="2070993" h="2351776" extrusionOk="0">
                  <a:moveTo>
                    <a:pt x="2060806" y="547034"/>
                  </a:moveTo>
                  <a:cubicBezTo>
                    <a:pt x="2035594" y="523703"/>
                    <a:pt x="2009912" y="499573"/>
                    <a:pt x="1987051" y="473655"/>
                  </a:cubicBezTo>
                  <a:cubicBezTo>
                    <a:pt x="1952008" y="434943"/>
                    <a:pt x="1912308" y="400841"/>
                    <a:pt x="1873926" y="365515"/>
                  </a:cubicBezTo>
                  <a:cubicBezTo>
                    <a:pt x="1830933" y="323228"/>
                    <a:pt x="1785401" y="284140"/>
                    <a:pt x="1738833" y="245475"/>
                  </a:cubicBezTo>
                  <a:cubicBezTo>
                    <a:pt x="1715644" y="223320"/>
                    <a:pt x="1690149" y="203894"/>
                    <a:pt x="1665455" y="183479"/>
                  </a:cubicBezTo>
                  <a:cubicBezTo>
                    <a:pt x="1631211" y="153422"/>
                    <a:pt x="1596685" y="122330"/>
                    <a:pt x="1560702" y="94155"/>
                  </a:cubicBezTo>
                  <a:cubicBezTo>
                    <a:pt x="1523730" y="67531"/>
                    <a:pt x="1493061" y="32865"/>
                    <a:pt x="1454255" y="8687"/>
                  </a:cubicBezTo>
                  <a:cubicBezTo>
                    <a:pt x="1446635" y="4971"/>
                    <a:pt x="1437698" y="-2178"/>
                    <a:pt x="1428902" y="644"/>
                  </a:cubicBezTo>
                  <a:cubicBezTo>
                    <a:pt x="1428055" y="1020"/>
                    <a:pt x="1427444" y="1726"/>
                    <a:pt x="1426973" y="2431"/>
                  </a:cubicBezTo>
                  <a:cubicBezTo>
                    <a:pt x="1423069" y="879"/>
                    <a:pt x="1417707" y="3654"/>
                    <a:pt x="1413944" y="5159"/>
                  </a:cubicBezTo>
                  <a:cubicBezTo>
                    <a:pt x="1351854" y="38321"/>
                    <a:pt x="1293151" y="77550"/>
                    <a:pt x="1234213" y="115980"/>
                  </a:cubicBezTo>
                  <a:cubicBezTo>
                    <a:pt x="1234260" y="115933"/>
                    <a:pt x="1234354" y="115886"/>
                    <a:pt x="1234401" y="115839"/>
                  </a:cubicBezTo>
                  <a:cubicBezTo>
                    <a:pt x="1234589" y="115698"/>
                    <a:pt x="1234824" y="115557"/>
                    <a:pt x="1235012" y="115416"/>
                  </a:cubicBezTo>
                  <a:cubicBezTo>
                    <a:pt x="1228004" y="120167"/>
                    <a:pt x="1220948" y="124823"/>
                    <a:pt x="1213940" y="129621"/>
                  </a:cubicBezTo>
                  <a:cubicBezTo>
                    <a:pt x="1213987" y="129621"/>
                    <a:pt x="1213987" y="129574"/>
                    <a:pt x="1214034" y="129574"/>
                  </a:cubicBezTo>
                  <a:cubicBezTo>
                    <a:pt x="1214269" y="129433"/>
                    <a:pt x="1214457" y="129292"/>
                    <a:pt x="1214692" y="129151"/>
                  </a:cubicBezTo>
                  <a:cubicBezTo>
                    <a:pt x="1207401" y="134090"/>
                    <a:pt x="1199969" y="139076"/>
                    <a:pt x="1192584" y="144062"/>
                  </a:cubicBezTo>
                  <a:cubicBezTo>
                    <a:pt x="1192679" y="144015"/>
                    <a:pt x="1192773" y="143921"/>
                    <a:pt x="1192867" y="143874"/>
                  </a:cubicBezTo>
                  <a:cubicBezTo>
                    <a:pt x="1192961" y="143827"/>
                    <a:pt x="1193008" y="143780"/>
                    <a:pt x="1193102" y="143733"/>
                  </a:cubicBezTo>
                  <a:cubicBezTo>
                    <a:pt x="1193196" y="143685"/>
                    <a:pt x="1193290" y="143591"/>
                    <a:pt x="1193384" y="143544"/>
                  </a:cubicBezTo>
                  <a:cubicBezTo>
                    <a:pt x="1083316" y="218711"/>
                    <a:pt x="973906" y="296558"/>
                    <a:pt x="872117" y="382778"/>
                  </a:cubicBezTo>
                  <a:cubicBezTo>
                    <a:pt x="854054" y="398348"/>
                    <a:pt x="835380" y="413400"/>
                    <a:pt x="819199" y="430992"/>
                  </a:cubicBezTo>
                  <a:cubicBezTo>
                    <a:pt x="809086" y="441011"/>
                    <a:pt x="807157" y="451971"/>
                    <a:pt x="817647" y="462601"/>
                  </a:cubicBezTo>
                  <a:cubicBezTo>
                    <a:pt x="841965" y="490212"/>
                    <a:pt x="859087" y="522950"/>
                    <a:pt x="881900" y="551643"/>
                  </a:cubicBezTo>
                  <a:cubicBezTo>
                    <a:pt x="887028" y="557288"/>
                    <a:pt x="891449" y="564673"/>
                    <a:pt x="898975" y="567166"/>
                  </a:cubicBezTo>
                  <a:cubicBezTo>
                    <a:pt x="914921" y="570176"/>
                    <a:pt x="926680" y="554607"/>
                    <a:pt x="938581" y="546328"/>
                  </a:cubicBezTo>
                  <a:cubicBezTo>
                    <a:pt x="962053" y="525820"/>
                    <a:pt x="986983" y="507052"/>
                    <a:pt x="1011019" y="487202"/>
                  </a:cubicBezTo>
                  <a:cubicBezTo>
                    <a:pt x="1047426" y="456957"/>
                    <a:pt x="1084633" y="427699"/>
                    <a:pt x="1123204" y="400323"/>
                  </a:cubicBezTo>
                  <a:cubicBezTo>
                    <a:pt x="1147805" y="380050"/>
                    <a:pt x="1172405" y="360059"/>
                    <a:pt x="1198935" y="342279"/>
                  </a:cubicBezTo>
                  <a:cubicBezTo>
                    <a:pt x="1227533" y="319748"/>
                    <a:pt x="1259331" y="301638"/>
                    <a:pt x="1286707" y="277508"/>
                  </a:cubicBezTo>
                  <a:cubicBezTo>
                    <a:pt x="1297761" y="267348"/>
                    <a:pt x="1311825" y="260668"/>
                    <a:pt x="1323726" y="251637"/>
                  </a:cubicBezTo>
                  <a:cubicBezTo>
                    <a:pt x="1314647" y="315843"/>
                    <a:pt x="1307498" y="380238"/>
                    <a:pt x="1305663" y="445103"/>
                  </a:cubicBezTo>
                  <a:cubicBezTo>
                    <a:pt x="1294656" y="553901"/>
                    <a:pt x="1275277" y="662276"/>
                    <a:pt x="1246537" y="767829"/>
                  </a:cubicBezTo>
                  <a:cubicBezTo>
                    <a:pt x="1232896" y="812750"/>
                    <a:pt x="1222689" y="858611"/>
                    <a:pt x="1208530" y="903344"/>
                  </a:cubicBezTo>
                  <a:cubicBezTo>
                    <a:pt x="1195971" y="939893"/>
                    <a:pt x="1176733" y="973666"/>
                    <a:pt x="1158670" y="1007674"/>
                  </a:cubicBezTo>
                  <a:cubicBezTo>
                    <a:pt x="1123862" y="1059839"/>
                    <a:pt x="1079553" y="1114167"/>
                    <a:pt x="1029552" y="1162569"/>
                  </a:cubicBezTo>
                  <a:cubicBezTo>
                    <a:pt x="1019956" y="1128043"/>
                    <a:pt x="1006550" y="1074373"/>
                    <a:pt x="982232" y="1047750"/>
                  </a:cubicBezTo>
                  <a:cubicBezTo>
                    <a:pt x="954574" y="1002312"/>
                    <a:pt x="925928" y="957673"/>
                    <a:pt x="896294" y="912987"/>
                  </a:cubicBezTo>
                  <a:cubicBezTo>
                    <a:pt x="850479" y="854707"/>
                    <a:pt x="797844" y="800003"/>
                    <a:pt x="733261" y="762655"/>
                  </a:cubicBezTo>
                  <a:cubicBezTo>
                    <a:pt x="711765" y="749672"/>
                    <a:pt x="690739" y="735655"/>
                    <a:pt x="667550" y="725824"/>
                  </a:cubicBezTo>
                  <a:cubicBezTo>
                    <a:pt x="630719" y="710584"/>
                    <a:pt x="591772" y="701317"/>
                    <a:pt x="553201" y="691581"/>
                  </a:cubicBezTo>
                  <a:cubicBezTo>
                    <a:pt x="488853" y="674553"/>
                    <a:pt x="421589" y="676952"/>
                    <a:pt x="355878" y="683114"/>
                  </a:cubicBezTo>
                  <a:cubicBezTo>
                    <a:pt x="302302" y="688523"/>
                    <a:pt x="251689" y="708138"/>
                    <a:pt x="201735" y="727188"/>
                  </a:cubicBezTo>
                  <a:cubicBezTo>
                    <a:pt x="171537" y="739371"/>
                    <a:pt x="143408" y="756116"/>
                    <a:pt x="115280" y="772297"/>
                  </a:cubicBezTo>
                  <a:cubicBezTo>
                    <a:pt x="87481" y="788855"/>
                    <a:pt x="59493" y="807529"/>
                    <a:pt x="44394" y="837162"/>
                  </a:cubicBezTo>
                  <a:cubicBezTo>
                    <a:pt x="26379" y="870183"/>
                    <a:pt x="11609" y="905602"/>
                    <a:pt x="3801" y="942433"/>
                  </a:cubicBezTo>
                  <a:cubicBezTo>
                    <a:pt x="-1280" y="968162"/>
                    <a:pt x="85" y="994597"/>
                    <a:pt x="414" y="1020656"/>
                  </a:cubicBezTo>
                  <a:cubicBezTo>
                    <a:pt x="1213" y="1064778"/>
                    <a:pt x="5776" y="1109228"/>
                    <a:pt x="21769" y="1150669"/>
                  </a:cubicBezTo>
                  <a:cubicBezTo>
                    <a:pt x="33434" y="1181525"/>
                    <a:pt x="45476" y="1212476"/>
                    <a:pt x="60857" y="1241687"/>
                  </a:cubicBezTo>
                  <a:cubicBezTo>
                    <a:pt x="76333" y="1270144"/>
                    <a:pt x="95900" y="1296203"/>
                    <a:pt x="115327" y="1322027"/>
                  </a:cubicBezTo>
                  <a:cubicBezTo>
                    <a:pt x="176241" y="1400345"/>
                    <a:pt x="253053" y="1467185"/>
                    <a:pt x="344212" y="1507685"/>
                  </a:cubicBezTo>
                  <a:cubicBezTo>
                    <a:pt x="417591" y="1544892"/>
                    <a:pt x="499719" y="1561026"/>
                    <a:pt x="581518" y="1564036"/>
                  </a:cubicBezTo>
                  <a:cubicBezTo>
                    <a:pt x="630437" y="1564930"/>
                    <a:pt x="678980" y="1558062"/>
                    <a:pt x="727334" y="1552700"/>
                  </a:cubicBezTo>
                  <a:cubicBezTo>
                    <a:pt x="763224" y="1549407"/>
                    <a:pt x="798267" y="1541317"/>
                    <a:pt x="832840" y="1531580"/>
                  </a:cubicBezTo>
                  <a:cubicBezTo>
                    <a:pt x="831805" y="1566294"/>
                    <a:pt x="819246" y="1599267"/>
                    <a:pt x="806170" y="1631018"/>
                  </a:cubicBezTo>
                  <a:cubicBezTo>
                    <a:pt x="785567" y="1679513"/>
                    <a:pt x="756404" y="1724670"/>
                    <a:pt x="730533" y="1770720"/>
                  </a:cubicBezTo>
                  <a:cubicBezTo>
                    <a:pt x="709131" y="1812254"/>
                    <a:pt x="681002" y="1849461"/>
                    <a:pt x="652780" y="1886479"/>
                  </a:cubicBezTo>
                  <a:cubicBezTo>
                    <a:pt x="628838" y="1920346"/>
                    <a:pt x="600427" y="1950309"/>
                    <a:pt x="570370" y="1978720"/>
                  </a:cubicBezTo>
                  <a:cubicBezTo>
                    <a:pt x="496473" y="2056050"/>
                    <a:pt x="402163" y="2108074"/>
                    <a:pt x="317542" y="2172045"/>
                  </a:cubicBezTo>
                  <a:cubicBezTo>
                    <a:pt x="275537" y="2195799"/>
                    <a:pt x="349481" y="2238369"/>
                    <a:pt x="366790" y="2255961"/>
                  </a:cubicBezTo>
                  <a:cubicBezTo>
                    <a:pt x="408607" y="2287429"/>
                    <a:pt x="449671" y="2320120"/>
                    <a:pt x="491393" y="2351776"/>
                  </a:cubicBezTo>
                  <a:cubicBezTo>
                    <a:pt x="491534" y="2351635"/>
                    <a:pt x="491723" y="2351541"/>
                    <a:pt x="491864" y="2351447"/>
                  </a:cubicBezTo>
                  <a:cubicBezTo>
                    <a:pt x="495909" y="2348766"/>
                    <a:pt x="500095" y="2346414"/>
                    <a:pt x="504470" y="2344203"/>
                  </a:cubicBezTo>
                  <a:cubicBezTo>
                    <a:pt x="505270" y="2343780"/>
                    <a:pt x="506116" y="2343357"/>
                    <a:pt x="506916" y="2342980"/>
                  </a:cubicBezTo>
                  <a:cubicBezTo>
                    <a:pt x="509080" y="2341945"/>
                    <a:pt x="511243" y="2340911"/>
                    <a:pt x="513407" y="2339970"/>
                  </a:cubicBezTo>
                  <a:cubicBezTo>
                    <a:pt x="513501" y="2339923"/>
                    <a:pt x="513548" y="2339923"/>
                    <a:pt x="513642" y="2339876"/>
                  </a:cubicBezTo>
                  <a:cubicBezTo>
                    <a:pt x="515853" y="2338888"/>
                    <a:pt x="518064" y="2337994"/>
                    <a:pt x="520322" y="2337101"/>
                  </a:cubicBezTo>
                  <a:cubicBezTo>
                    <a:pt x="520369" y="2337054"/>
                    <a:pt x="520416" y="2337006"/>
                    <a:pt x="520463" y="2336959"/>
                  </a:cubicBezTo>
                  <a:cubicBezTo>
                    <a:pt x="546710" y="2318803"/>
                    <a:pt x="570605" y="2297589"/>
                    <a:pt x="594735" y="2276751"/>
                  </a:cubicBezTo>
                  <a:cubicBezTo>
                    <a:pt x="623899" y="2250833"/>
                    <a:pt x="651133" y="2222893"/>
                    <a:pt x="679215" y="2195799"/>
                  </a:cubicBezTo>
                  <a:cubicBezTo>
                    <a:pt x="707155" y="2167624"/>
                    <a:pt x="730721" y="2135450"/>
                    <a:pt x="756921" y="2105722"/>
                  </a:cubicBezTo>
                  <a:cubicBezTo>
                    <a:pt x="795304" y="2060848"/>
                    <a:pt x="828607" y="2012070"/>
                    <a:pt x="860451" y="1962492"/>
                  </a:cubicBezTo>
                  <a:cubicBezTo>
                    <a:pt x="888956" y="1923122"/>
                    <a:pt x="914545" y="1881870"/>
                    <a:pt x="936464" y="1838454"/>
                  </a:cubicBezTo>
                  <a:cubicBezTo>
                    <a:pt x="955044" y="1803505"/>
                    <a:pt x="974612" y="1769167"/>
                    <a:pt x="993568" y="1734454"/>
                  </a:cubicBezTo>
                  <a:cubicBezTo>
                    <a:pt x="1008808" y="1705713"/>
                    <a:pt x="1017087" y="1676362"/>
                    <a:pt x="1028047" y="1645411"/>
                  </a:cubicBezTo>
                  <a:cubicBezTo>
                    <a:pt x="1041358" y="1608298"/>
                    <a:pt x="1049543" y="1569680"/>
                    <a:pt x="1060267" y="1531815"/>
                  </a:cubicBezTo>
                  <a:cubicBezTo>
                    <a:pt x="1068593" y="1503028"/>
                    <a:pt x="1076966" y="1474147"/>
                    <a:pt x="1079976" y="1444231"/>
                  </a:cubicBezTo>
                  <a:cubicBezTo>
                    <a:pt x="1080117" y="1439574"/>
                    <a:pt x="1081105" y="1434165"/>
                    <a:pt x="1081199" y="1428944"/>
                  </a:cubicBezTo>
                  <a:cubicBezTo>
                    <a:pt x="1118547" y="1407918"/>
                    <a:pt x="1154061" y="1383787"/>
                    <a:pt x="1187551" y="1357023"/>
                  </a:cubicBezTo>
                  <a:cubicBezTo>
                    <a:pt x="1251570" y="1305376"/>
                    <a:pt x="1309050" y="1244603"/>
                    <a:pt x="1353218" y="1174987"/>
                  </a:cubicBezTo>
                  <a:cubicBezTo>
                    <a:pt x="1389578" y="1120611"/>
                    <a:pt x="1416390" y="1061250"/>
                    <a:pt x="1440755" y="1000759"/>
                  </a:cubicBezTo>
                  <a:cubicBezTo>
                    <a:pt x="1477492" y="920795"/>
                    <a:pt x="1490662" y="833305"/>
                    <a:pt x="1502234" y="746803"/>
                  </a:cubicBezTo>
                  <a:cubicBezTo>
                    <a:pt x="1525141" y="578079"/>
                    <a:pt x="1504115" y="407849"/>
                    <a:pt x="1487511" y="239689"/>
                  </a:cubicBezTo>
                  <a:cubicBezTo>
                    <a:pt x="1502140" y="249332"/>
                    <a:pt x="1514087" y="261938"/>
                    <a:pt x="1527305" y="273321"/>
                  </a:cubicBezTo>
                  <a:cubicBezTo>
                    <a:pt x="1540193" y="283670"/>
                    <a:pt x="1554728" y="291760"/>
                    <a:pt x="1567898" y="301685"/>
                  </a:cubicBezTo>
                  <a:cubicBezTo>
                    <a:pt x="1633704" y="351122"/>
                    <a:pt x="1700403" y="399524"/>
                    <a:pt x="1763904" y="451971"/>
                  </a:cubicBezTo>
                  <a:cubicBezTo>
                    <a:pt x="1782531" y="469610"/>
                    <a:pt x="1801817" y="486449"/>
                    <a:pt x="1821573" y="502818"/>
                  </a:cubicBezTo>
                  <a:cubicBezTo>
                    <a:pt x="1840482" y="520316"/>
                    <a:pt x="1856992" y="540307"/>
                    <a:pt x="1876419" y="557288"/>
                  </a:cubicBezTo>
                  <a:cubicBezTo>
                    <a:pt x="1890812" y="570506"/>
                    <a:pt x="1902242" y="586357"/>
                    <a:pt x="1916965" y="599669"/>
                  </a:cubicBezTo>
                  <a:cubicBezTo>
                    <a:pt x="1932158" y="613874"/>
                    <a:pt x="1948998" y="626151"/>
                    <a:pt x="1967154" y="636264"/>
                  </a:cubicBezTo>
                  <a:cubicBezTo>
                    <a:pt x="1976092" y="642003"/>
                    <a:pt x="1988274" y="644825"/>
                    <a:pt x="1996318" y="636123"/>
                  </a:cubicBezTo>
                  <a:cubicBezTo>
                    <a:pt x="2020354" y="612557"/>
                    <a:pt x="2052575" y="595012"/>
                    <a:pt x="2070261" y="565943"/>
                  </a:cubicBezTo>
                  <a:cubicBezTo>
                    <a:pt x="2073130" y="557758"/>
                    <a:pt x="2067062" y="551314"/>
                    <a:pt x="2060806" y="547034"/>
                  </a:cubicBezTo>
                  <a:close/>
                  <a:moveTo>
                    <a:pt x="821974" y="1300719"/>
                  </a:moveTo>
                  <a:cubicBezTo>
                    <a:pt x="773478" y="1315018"/>
                    <a:pt x="723007" y="1326119"/>
                    <a:pt x="671877" y="1325367"/>
                  </a:cubicBezTo>
                  <a:cubicBezTo>
                    <a:pt x="637116" y="1326778"/>
                    <a:pt x="603343" y="1320569"/>
                    <a:pt x="570558" y="1308480"/>
                  </a:cubicBezTo>
                  <a:cubicBezTo>
                    <a:pt x="524696" y="1296862"/>
                    <a:pt x="481515" y="1277623"/>
                    <a:pt x="440922" y="1253493"/>
                  </a:cubicBezTo>
                  <a:cubicBezTo>
                    <a:pt x="360676" y="1206643"/>
                    <a:pt x="309875" y="1123481"/>
                    <a:pt x="279818" y="1037543"/>
                  </a:cubicBezTo>
                  <a:cubicBezTo>
                    <a:pt x="267400" y="998455"/>
                    <a:pt x="265989" y="952781"/>
                    <a:pt x="292471" y="918679"/>
                  </a:cubicBezTo>
                  <a:cubicBezTo>
                    <a:pt x="308417" y="890785"/>
                    <a:pt x="328314" y="886787"/>
                    <a:pt x="357571" y="880766"/>
                  </a:cubicBezTo>
                  <a:cubicBezTo>
                    <a:pt x="427657" y="864444"/>
                    <a:pt x="495862" y="897041"/>
                    <a:pt x="552542" y="935800"/>
                  </a:cubicBezTo>
                  <a:cubicBezTo>
                    <a:pt x="624181" y="986366"/>
                    <a:pt x="683401" y="1053018"/>
                    <a:pt x="732273" y="1125692"/>
                  </a:cubicBezTo>
                  <a:cubicBezTo>
                    <a:pt x="751324" y="1153020"/>
                    <a:pt x="764871" y="1184630"/>
                    <a:pt x="781569" y="1213511"/>
                  </a:cubicBezTo>
                  <a:cubicBezTo>
                    <a:pt x="797891" y="1241075"/>
                    <a:pt x="809180" y="1270803"/>
                    <a:pt x="821974" y="13007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 rot="5761440">
              <a:off x="3529051" y="2788451"/>
              <a:ext cx="309794" cy="282961"/>
            </a:xfrm>
            <a:custGeom>
              <a:avLst/>
              <a:gdLst/>
              <a:ahLst/>
              <a:cxnLst/>
              <a:rect l="l" t="t" r="r" b="b"/>
              <a:pathLst>
                <a:path w="619262" h="565625" extrusionOk="0">
                  <a:moveTo>
                    <a:pt x="88333" y="565244"/>
                  </a:moveTo>
                  <a:cubicBezTo>
                    <a:pt x="80807" y="562751"/>
                    <a:pt x="76385" y="555367"/>
                    <a:pt x="71258" y="549722"/>
                  </a:cubicBezTo>
                  <a:cubicBezTo>
                    <a:pt x="48445" y="521029"/>
                    <a:pt x="31323" y="488291"/>
                    <a:pt x="7005" y="460680"/>
                  </a:cubicBezTo>
                  <a:cubicBezTo>
                    <a:pt x="-3485" y="450049"/>
                    <a:pt x="-1556" y="439089"/>
                    <a:pt x="8557" y="429070"/>
                  </a:cubicBezTo>
                  <a:cubicBezTo>
                    <a:pt x="24738" y="411478"/>
                    <a:pt x="43412" y="396426"/>
                    <a:pt x="61474" y="380857"/>
                  </a:cubicBezTo>
                  <a:cubicBezTo>
                    <a:pt x="163264" y="294637"/>
                    <a:pt x="272674" y="216789"/>
                    <a:pt x="382742" y="141623"/>
                  </a:cubicBezTo>
                  <a:cubicBezTo>
                    <a:pt x="382648" y="141670"/>
                    <a:pt x="382554" y="141764"/>
                    <a:pt x="382460" y="141811"/>
                  </a:cubicBezTo>
                  <a:cubicBezTo>
                    <a:pt x="382460" y="141811"/>
                    <a:pt x="382413" y="141811"/>
                    <a:pt x="382460" y="141811"/>
                  </a:cubicBezTo>
                  <a:cubicBezTo>
                    <a:pt x="382366" y="141858"/>
                    <a:pt x="382319" y="141905"/>
                    <a:pt x="382224" y="141952"/>
                  </a:cubicBezTo>
                  <a:cubicBezTo>
                    <a:pt x="382130" y="141999"/>
                    <a:pt x="382036" y="142093"/>
                    <a:pt x="381942" y="142140"/>
                  </a:cubicBezTo>
                  <a:cubicBezTo>
                    <a:pt x="389327" y="137154"/>
                    <a:pt x="396759" y="132168"/>
                    <a:pt x="404050" y="127229"/>
                  </a:cubicBezTo>
                  <a:cubicBezTo>
                    <a:pt x="403815" y="127370"/>
                    <a:pt x="403627" y="127512"/>
                    <a:pt x="403391" y="127653"/>
                  </a:cubicBezTo>
                  <a:cubicBezTo>
                    <a:pt x="403344" y="127653"/>
                    <a:pt x="403344" y="127700"/>
                    <a:pt x="403297" y="127700"/>
                  </a:cubicBezTo>
                  <a:cubicBezTo>
                    <a:pt x="410306" y="122902"/>
                    <a:pt x="417362" y="118245"/>
                    <a:pt x="424370" y="113494"/>
                  </a:cubicBezTo>
                  <a:cubicBezTo>
                    <a:pt x="424182" y="113635"/>
                    <a:pt x="423947" y="113777"/>
                    <a:pt x="423759" y="113918"/>
                  </a:cubicBezTo>
                  <a:cubicBezTo>
                    <a:pt x="423712" y="113965"/>
                    <a:pt x="423618" y="114012"/>
                    <a:pt x="423571" y="114059"/>
                  </a:cubicBezTo>
                  <a:cubicBezTo>
                    <a:pt x="482509" y="75629"/>
                    <a:pt x="541212" y="36400"/>
                    <a:pt x="603302" y="3238"/>
                  </a:cubicBezTo>
                  <a:cubicBezTo>
                    <a:pt x="607958" y="1404"/>
                    <a:pt x="615108" y="-2548"/>
                    <a:pt x="618871" y="2391"/>
                  </a:cubicBezTo>
                  <a:cubicBezTo>
                    <a:pt x="619812" y="3991"/>
                    <a:pt x="618918" y="5825"/>
                    <a:pt x="617648" y="6860"/>
                  </a:cubicBezTo>
                  <a:cubicBezTo>
                    <a:pt x="602925" y="17726"/>
                    <a:pt x="588061" y="28215"/>
                    <a:pt x="572539" y="37952"/>
                  </a:cubicBezTo>
                  <a:cubicBezTo>
                    <a:pt x="454145" y="115000"/>
                    <a:pt x="337868" y="194917"/>
                    <a:pt x="225118" y="279961"/>
                  </a:cubicBezTo>
                  <a:cubicBezTo>
                    <a:pt x="156914" y="332596"/>
                    <a:pt x="86075" y="383538"/>
                    <a:pt x="25867" y="445392"/>
                  </a:cubicBezTo>
                  <a:cubicBezTo>
                    <a:pt x="52067" y="474744"/>
                    <a:pt x="69565" y="509787"/>
                    <a:pt x="94542" y="539374"/>
                  </a:cubicBezTo>
                  <a:cubicBezTo>
                    <a:pt x="144073" y="500050"/>
                    <a:pt x="192098" y="458939"/>
                    <a:pt x="242193" y="420274"/>
                  </a:cubicBezTo>
                  <a:cubicBezTo>
                    <a:pt x="273332" y="395532"/>
                    <a:pt x="306447" y="373378"/>
                    <a:pt x="336457" y="347178"/>
                  </a:cubicBezTo>
                  <a:cubicBezTo>
                    <a:pt x="367737" y="325305"/>
                    <a:pt x="397747" y="301504"/>
                    <a:pt x="429968" y="280949"/>
                  </a:cubicBezTo>
                  <a:cubicBezTo>
                    <a:pt x="451840" y="264438"/>
                    <a:pt x="472160" y="245953"/>
                    <a:pt x="495726" y="231794"/>
                  </a:cubicBezTo>
                  <a:cubicBezTo>
                    <a:pt x="500901" y="228596"/>
                    <a:pt x="505416" y="223704"/>
                    <a:pt x="511672" y="222810"/>
                  </a:cubicBezTo>
                  <a:cubicBezTo>
                    <a:pt x="521033" y="221164"/>
                    <a:pt x="528418" y="232312"/>
                    <a:pt x="523432" y="240402"/>
                  </a:cubicBezTo>
                  <a:cubicBezTo>
                    <a:pt x="510308" y="254937"/>
                    <a:pt x="490552" y="262275"/>
                    <a:pt x="476065" y="275586"/>
                  </a:cubicBezTo>
                  <a:cubicBezTo>
                    <a:pt x="448689" y="299717"/>
                    <a:pt x="416891" y="317826"/>
                    <a:pt x="388292" y="340357"/>
                  </a:cubicBezTo>
                  <a:cubicBezTo>
                    <a:pt x="361763" y="358137"/>
                    <a:pt x="337162" y="378128"/>
                    <a:pt x="312562" y="398402"/>
                  </a:cubicBezTo>
                  <a:cubicBezTo>
                    <a:pt x="273991" y="425778"/>
                    <a:pt x="236784" y="455035"/>
                    <a:pt x="200377" y="485280"/>
                  </a:cubicBezTo>
                  <a:cubicBezTo>
                    <a:pt x="176340" y="505130"/>
                    <a:pt x="151410" y="523898"/>
                    <a:pt x="127939" y="544407"/>
                  </a:cubicBezTo>
                  <a:cubicBezTo>
                    <a:pt x="116038" y="552685"/>
                    <a:pt x="104279" y="568255"/>
                    <a:pt x="88333" y="565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 rot="5761440">
              <a:off x="2923087" y="2470639"/>
              <a:ext cx="1036040" cy="782467"/>
            </a:xfrm>
            <a:custGeom>
              <a:avLst/>
              <a:gdLst/>
              <a:ahLst/>
              <a:cxnLst/>
              <a:rect l="l" t="t" r="r" b="b"/>
              <a:pathLst>
                <a:path w="2070993" h="1564114" extrusionOk="0">
                  <a:moveTo>
                    <a:pt x="581518" y="1564036"/>
                  </a:moveTo>
                  <a:cubicBezTo>
                    <a:pt x="499719" y="1561026"/>
                    <a:pt x="417591" y="1544892"/>
                    <a:pt x="344212" y="1507685"/>
                  </a:cubicBezTo>
                  <a:cubicBezTo>
                    <a:pt x="253053" y="1467185"/>
                    <a:pt x="176241" y="1400345"/>
                    <a:pt x="115327" y="1322027"/>
                  </a:cubicBezTo>
                  <a:cubicBezTo>
                    <a:pt x="95900" y="1296203"/>
                    <a:pt x="76333" y="1270144"/>
                    <a:pt x="60857" y="1241687"/>
                  </a:cubicBezTo>
                  <a:cubicBezTo>
                    <a:pt x="45476" y="1212476"/>
                    <a:pt x="33434" y="1181525"/>
                    <a:pt x="21769" y="1150669"/>
                  </a:cubicBezTo>
                  <a:cubicBezTo>
                    <a:pt x="5776" y="1109228"/>
                    <a:pt x="1213" y="1064778"/>
                    <a:pt x="414" y="1020656"/>
                  </a:cubicBezTo>
                  <a:cubicBezTo>
                    <a:pt x="85" y="994597"/>
                    <a:pt x="-1280" y="968162"/>
                    <a:pt x="3801" y="942433"/>
                  </a:cubicBezTo>
                  <a:cubicBezTo>
                    <a:pt x="11609" y="905602"/>
                    <a:pt x="26379" y="870183"/>
                    <a:pt x="44394" y="837162"/>
                  </a:cubicBezTo>
                  <a:cubicBezTo>
                    <a:pt x="59493" y="807529"/>
                    <a:pt x="87481" y="788855"/>
                    <a:pt x="115280" y="772297"/>
                  </a:cubicBezTo>
                  <a:cubicBezTo>
                    <a:pt x="143408" y="756116"/>
                    <a:pt x="171537" y="739371"/>
                    <a:pt x="201735" y="727188"/>
                  </a:cubicBezTo>
                  <a:cubicBezTo>
                    <a:pt x="251689" y="708138"/>
                    <a:pt x="302302" y="688523"/>
                    <a:pt x="355878" y="683114"/>
                  </a:cubicBezTo>
                  <a:cubicBezTo>
                    <a:pt x="421589" y="676952"/>
                    <a:pt x="488853" y="674553"/>
                    <a:pt x="553201" y="691581"/>
                  </a:cubicBezTo>
                  <a:cubicBezTo>
                    <a:pt x="591772" y="701317"/>
                    <a:pt x="630719" y="710584"/>
                    <a:pt x="667550" y="725824"/>
                  </a:cubicBezTo>
                  <a:cubicBezTo>
                    <a:pt x="690739" y="735655"/>
                    <a:pt x="711765" y="749672"/>
                    <a:pt x="733261" y="762655"/>
                  </a:cubicBezTo>
                  <a:cubicBezTo>
                    <a:pt x="797844" y="800003"/>
                    <a:pt x="850479" y="854707"/>
                    <a:pt x="896294" y="912987"/>
                  </a:cubicBezTo>
                  <a:cubicBezTo>
                    <a:pt x="927151" y="959507"/>
                    <a:pt x="956926" y="1005934"/>
                    <a:pt x="985619" y="1053254"/>
                  </a:cubicBezTo>
                  <a:cubicBezTo>
                    <a:pt x="988723" y="1062990"/>
                    <a:pt x="976917" y="1072163"/>
                    <a:pt x="968262" y="1066565"/>
                  </a:cubicBezTo>
                  <a:cubicBezTo>
                    <a:pt x="962993" y="1063414"/>
                    <a:pt x="960265" y="1057534"/>
                    <a:pt x="956737" y="1052736"/>
                  </a:cubicBezTo>
                  <a:cubicBezTo>
                    <a:pt x="924234" y="1003347"/>
                    <a:pt x="896294" y="951276"/>
                    <a:pt x="859181" y="905414"/>
                  </a:cubicBezTo>
                  <a:cubicBezTo>
                    <a:pt x="829030" y="873193"/>
                    <a:pt x="799678" y="838291"/>
                    <a:pt x="764024" y="812420"/>
                  </a:cubicBezTo>
                  <a:cubicBezTo>
                    <a:pt x="715152" y="778506"/>
                    <a:pt x="665480" y="745768"/>
                    <a:pt x="607341" y="731045"/>
                  </a:cubicBezTo>
                  <a:cubicBezTo>
                    <a:pt x="558704" y="718110"/>
                    <a:pt x="509738" y="703340"/>
                    <a:pt x="458937" y="703246"/>
                  </a:cubicBezTo>
                  <a:cubicBezTo>
                    <a:pt x="415710" y="702964"/>
                    <a:pt x="372153" y="704187"/>
                    <a:pt x="329537" y="711760"/>
                  </a:cubicBezTo>
                  <a:cubicBezTo>
                    <a:pt x="293929" y="718863"/>
                    <a:pt x="259733" y="731563"/>
                    <a:pt x="225771" y="744263"/>
                  </a:cubicBezTo>
                  <a:cubicBezTo>
                    <a:pt x="197125" y="753906"/>
                    <a:pt x="171020" y="768958"/>
                    <a:pt x="144867" y="783492"/>
                  </a:cubicBezTo>
                  <a:cubicBezTo>
                    <a:pt x="119090" y="799203"/>
                    <a:pt x="90068" y="812985"/>
                    <a:pt x="72429" y="838432"/>
                  </a:cubicBezTo>
                  <a:cubicBezTo>
                    <a:pt x="50509" y="873993"/>
                    <a:pt x="34422" y="913034"/>
                    <a:pt x="26661" y="953957"/>
                  </a:cubicBezTo>
                  <a:cubicBezTo>
                    <a:pt x="22333" y="995350"/>
                    <a:pt x="24591" y="1036790"/>
                    <a:pt x="28872" y="1078042"/>
                  </a:cubicBezTo>
                  <a:cubicBezTo>
                    <a:pt x="33011" y="1114873"/>
                    <a:pt x="46934" y="1149446"/>
                    <a:pt x="60951" y="1183454"/>
                  </a:cubicBezTo>
                  <a:cubicBezTo>
                    <a:pt x="73416" y="1214405"/>
                    <a:pt x="88657" y="1244556"/>
                    <a:pt x="108506" y="1271320"/>
                  </a:cubicBezTo>
                  <a:cubicBezTo>
                    <a:pt x="164716" y="1351755"/>
                    <a:pt x="235226" y="1424240"/>
                    <a:pt x="322951" y="1469819"/>
                  </a:cubicBezTo>
                  <a:cubicBezTo>
                    <a:pt x="356395" y="1487035"/>
                    <a:pt x="390639" y="1503263"/>
                    <a:pt x="426434" y="1515023"/>
                  </a:cubicBezTo>
                  <a:cubicBezTo>
                    <a:pt x="474460" y="1529275"/>
                    <a:pt x="524555" y="1536566"/>
                    <a:pt x="574509" y="1539482"/>
                  </a:cubicBezTo>
                  <a:cubicBezTo>
                    <a:pt x="631283" y="1541081"/>
                    <a:pt x="687635" y="1532474"/>
                    <a:pt x="743845" y="1525794"/>
                  </a:cubicBezTo>
                  <a:cubicBezTo>
                    <a:pt x="778182" y="1521608"/>
                    <a:pt x="811673" y="1512624"/>
                    <a:pt x="844647" y="1502416"/>
                  </a:cubicBezTo>
                  <a:cubicBezTo>
                    <a:pt x="901985" y="1486753"/>
                    <a:pt x="957819" y="1465680"/>
                    <a:pt x="1010407" y="1438022"/>
                  </a:cubicBezTo>
                  <a:cubicBezTo>
                    <a:pt x="1148933" y="1372969"/>
                    <a:pt x="1270996" y="1269251"/>
                    <a:pt x="1348279" y="1136369"/>
                  </a:cubicBezTo>
                  <a:cubicBezTo>
                    <a:pt x="1373115" y="1097845"/>
                    <a:pt x="1391272" y="1056311"/>
                    <a:pt x="1408535" y="1014165"/>
                  </a:cubicBezTo>
                  <a:cubicBezTo>
                    <a:pt x="1423587" y="979075"/>
                    <a:pt x="1438780" y="943750"/>
                    <a:pt x="1448846" y="906825"/>
                  </a:cubicBezTo>
                  <a:cubicBezTo>
                    <a:pt x="1480220" y="777895"/>
                    <a:pt x="1492497" y="644637"/>
                    <a:pt x="1486335" y="512132"/>
                  </a:cubicBezTo>
                  <a:cubicBezTo>
                    <a:pt x="1485535" y="455028"/>
                    <a:pt x="1477257" y="398442"/>
                    <a:pt x="1473729" y="341479"/>
                  </a:cubicBezTo>
                  <a:cubicBezTo>
                    <a:pt x="1474858" y="316878"/>
                    <a:pt x="1447435" y="209538"/>
                    <a:pt x="1475846" y="207092"/>
                  </a:cubicBezTo>
                  <a:cubicBezTo>
                    <a:pt x="1484218" y="206528"/>
                    <a:pt x="1491227" y="212831"/>
                    <a:pt x="1498000" y="216923"/>
                  </a:cubicBezTo>
                  <a:cubicBezTo>
                    <a:pt x="1518462" y="229811"/>
                    <a:pt x="1534078" y="248485"/>
                    <a:pt x="1553740" y="262315"/>
                  </a:cubicBezTo>
                  <a:cubicBezTo>
                    <a:pt x="1631446" y="316126"/>
                    <a:pt x="1706471" y="373982"/>
                    <a:pt x="1779991" y="433391"/>
                  </a:cubicBezTo>
                  <a:cubicBezTo>
                    <a:pt x="1798900" y="451030"/>
                    <a:pt x="1816493" y="466787"/>
                    <a:pt x="1836060" y="482874"/>
                  </a:cubicBezTo>
                  <a:cubicBezTo>
                    <a:pt x="1855816" y="500325"/>
                    <a:pt x="1872279" y="521069"/>
                    <a:pt x="1892176" y="538379"/>
                  </a:cubicBezTo>
                  <a:cubicBezTo>
                    <a:pt x="1920117" y="566507"/>
                    <a:pt x="1945282" y="598399"/>
                    <a:pt x="1981736" y="616226"/>
                  </a:cubicBezTo>
                  <a:cubicBezTo>
                    <a:pt x="2001539" y="598117"/>
                    <a:pt x="2023835" y="582877"/>
                    <a:pt x="2042179" y="563168"/>
                  </a:cubicBezTo>
                  <a:cubicBezTo>
                    <a:pt x="1987616" y="513590"/>
                    <a:pt x="1940625" y="456486"/>
                    <a:pt x="1884838" y="408131"/>
                  </a:cubicBezTo>
                  <a:cubicBezTo>
                    <a:pt x="1845938" y="372900"/>
                    <a:pt x="1808637" y="336023"/>
                    <a:pt x="1768702" y="301873"/>
                  </a:cubicBezTo>
                  <a:cubicBezTo>
                    <a:pt x="1719924" y="259633"/>
                    <a:pt x="1669970" y="218899"/>
                    <a:pt x="1621992" y="175812"/>
                  </a:cubicBezTo>
                  <a:cubicBezTo>
                    <a:pt x="1589018" y="146555"/>
                    <a:pt x="1556562" y="118614"/>
                    <a:pt x="1522272" y="91285"/>
                  </a:cubicBezTo>
                  <a:cubicBezTo>
                    <a:pt x="1497530" y="69554"/>
                    <a:pt x="1474670" y="45612"/>
                    <a:pt x="1448658" y="25245"/>
                  </a:cubicBezTo>
                  <a:cubicBezTo>
                    <a:pt x="1441602" y="18989"/>
                    <a:pt x="1432477" y="14520"/>
                    <a:pt x="1426832" y="6947"/>
                  </a:cubicBezTo>
                  <a:cubicBezTo>
                    <a:pt x="1425515" y="4689"/>
                    <a:pt x="1426503" y="1726"/>
                    <a:pt x="1428902" y="644"/>
                  </a:cubicBezTo>
                  <a:cubicBezTo>
                    <a:pt x="1437698" y="-2178"/>
                    <a:pt x="1446635" y="4971"/>
                    <a:pt x="1454255" y="8687"/>
                  </a:cubicBezTo>
                  <a:cubicBezTo>
                    <a:pt x="1493061" y="32865"/>
                    <a:pt x="1523730" y="67531"/>
                    <a:pt x="1560702" y="94155"/>
                  </a:cubicBezTo>
                  <a:cubicBezTo>
                    <a:pt x="1596685" y="122330"/>
                    <a:pt x="1631211" y="153422"/>
                    <a:pt x="1665455" y="183479"/>
                  </a:cubicBezTo>
                  <a:cubicBezTo>
                    <a:pt x="1690149" y="203894"/>
                    <a:pt x="1715644" y="223320"/>
                    <a:pt x="1738833" y="245475"/>
                  </a:cubicBezTo>
                  <a:cubicBezTo>
                    <a:pt x="1785401" y="284140"/>
                    <a:pt x="1830933" y="323228"/>
                    <a:pt x="1873926" y="365515"/>
                  </a:cubicBezTo>
                  <a:cubicBezTo>
                    <a:pt x="1912308" y="400841"/>
                    <a:pt x="1952008" y="434943"/>
                    <a:pt x="1987051" y="473655"/>
                  </a:cubicBezTo>
                  <a:cubicBezTo>
                    <a:pt x="2009912" y="499573"/>
                    <a:pt x="2035594" y="523703"/>
                    <a:pt x="2060806" y="547034"/>
                  </a:cubicBezTo>
                  <a:cubicBezTo>
                    <a:pt x="2067062" y="551314"/>
                    <a:pt x="2073130" y="557758"/>
                    <a:pt x="2070261" y="565943"/>
                  </a:cubicBezTo>
                  <a:cubicBezTo>
                    <a:pt x="2052575" y="595012"/>
                    <a:pt x="2020354" y="612557"/>
                    <a:pt x="1996318" y="636123"/>
                  </a:cubicBezTo>
                  <a:cubicBezTo>
                    <a:pt x="1988274" y="644825"/>
                    <a:pt x="1976092" y="642003"/>
                    <a:pt x="1967154" y="636264"/>
                  </a:cubicBezTo>
                  <a:cubicBezTo>
                    <a:pt x="1948998" y="626151"/>
                    <a:pt x="1932158" y="613874"/>
                    <a:pt x="1916965" y="599669"/>
                  </a:cubicBezTo>
                  <a:cubicBezTo>
                    <a:pt x="1902242" y="586357"/>
                    <a:pt x="1890812" y="570506"/>
                    <a:pt x="1876419" y="557288"/>
                  </a:cubicBezTo>
                  <a:cubicBezTo>
                    <a:pt x="1856992" y="540307"/>
                    <a:pt x="1840482" y="520316"/>
                    <a:pt x="1821573" y="502818"/>
                  </a:cubicBezTo>
                  <a:cubicBezTo>
                    <a:pt x="1801817" y="486449"/>
                    <a:pt x="1782531" y="469610"/>
                    <a:pt x="1763904" y="451971"/>
                  </a:cubicBezTo>
                  <a:cubicBezTo>
                    <a:pt x="1700403" y="399524"/>
                    <a:pt x="1633704" y="351122"/>
                    <a:pt x="1567898" y="301685"/>
                  </a:cubicBezTo>
                  <a:cubicBezTo>
                    <a:pt x="1554728" y="291760"/>
                    <a:pt x="1540193" y="283670"/>
                    <a:pt x="1527305" y="273321"/>
                  </a:cubicBezTo>
                  <a:cubicBezTo>
                    <a:pt x="1514087" y="261938"/>
                    <a:pt x="1502140" y="249332"/>
                    <a:pt x="1487511" y="239689"/>
                  </a:cubicBezTo>
                  <a:cubicBezTo>
                    <a:pt x="1504115" y="407849"/>
                    <a:pt x="1525141" y="578079"/>
                    <a:pt x="1502234" y="746803"/>
                  </a:cubicBezTo>
                  <a:cubicBezTo>
                    <a:pt x="1490662" y="833305"/>
                    <a:pt x="1477492" y="920795"/>
                    <a:pt x="1440755" y="1000759"/>
                  </a:cubicBezTo>
                  <a:cubicBezTo>
                    <a:pt x="1416390" y="1061250"/>
                    <a:pt x="1389578" y="1120611"/>
                    <a:pt x="1353218" y="1174987"/>
                  </a:cubicBezTo>
                  <a:cubicBezTo>
                    <a:pt x="1309050" y="1244603"/>
                    <a:pt x="1251570" y="1305376"/>
                    <a:pt x="1187551" y="1357023"/>
                  </a:cubicBezTo>
                  <a:cubicBezTo>
                    <a:pt x="1140890" y="1394277"/>
                    <a:pt x="1090419" y="1426545"/>
                    <a:pt x="1036466" y="1452274"/>
                  </a:cubicBezTo>
                  <a:cubicBezTo>
                    <a:pt x="987782" y="1477534"/>
                    <a:pt x="937828" y="1500723"/>
                    <a:pt x="885005" y="1516010"/>
                  </a:cubicBezTo>
                  <a:cubicBezTo>
                    <a:pt x="833405" y="1532003"/>
                    <a:pt x="781381" y="1547761"/>
                    <a:pt x="727334" y="1552700"/>
                  </a:cubicBezTo>
                  <a:cubicBezTo>
                    <a:pt x="678980" y="1558062"/>
                    <a:pt x="630437" y="1564930"/>
                    <a:pt x="581518" y="1564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 rot="5761440">
              <a:off x="3178637" y="2458600"/>
              <a:ext cx="547046" cy="564872"/>
            </a:xfrm>
            <a:custGeom>
              <a:avLst/>
              <a:gdLst/>
              <a:ahLst/>
              <a:cxnLst/>
              <a:rect l="l" t="t" r="r" b="b"/>
              <a:pathLst>
                <a:path w="1093519" h="1129151" extrusionOk="0">
                  <a:moveTo>
                    <a:pt x="405518" y="1128943"/>
                  </a:moveTo>
                  <a:cubicBezTo>
                    <a:pt x="371039" y="1128520"/>
                    <a:pt x="338113" y="1118124"/>
                    <a:pt x="305657" y="1107635"/>
                  </a:cubicBezTo>
                  <a:cubicBezTo>
                    <a:pt x="260595" y="1096017"/>
                    <a:pt x="218731" y="1075320"/>
                    <a:pt x="178843" y="1051754"/>
                  </a:cubicBezTo>
                  <a:cubicBezTo>
                    <a:pt x="99867" y="1004152"/>
                    <a:pt x="46949" y="924094"/>
                    <a:pt x="15575" y="838909"/>
                  </a:cubicBezTo>
                  <a:cubicBezTo>
                    <a:pt x="711" y="800902"/>
                    <a:pt x="-6815" y="755981"/>
                    <a:pt x="8143" y="716893"/>
                  </a:cubicBezTo>
                  <a:cubicBezTo>
                    <a:pt x="19103" y="690881"/>
                    <a:pt x="35284" y="663881"/>
                    <a:pt x="60026" y="649159"/>
                  </a:cubicBezTo>
                  <a:cubicBezTo>
                    <a:pt x="143659" y="615668"/>
                    <a:pt x="221224" y="631802"/>
                    <a:pt x="295497" y="679075"/>
                  </a:cubicBezTo>
                  <a:cubicBezTo>
                    <a:pt x="390560" y="737778"/>
                    <a:pt x="465538" y="824562"/>
                    <a:pt x="523677" y="919108"/>
                  </a:cubicBezTo>
                  <a:cubicBezTo>
                    <a:pt x="549547" y="969250"/>
                    <a:pt x="579416" y="1017746"/>
                    <a:pt x="597808" y="1071275"/>
                  </a:cubicBezTo>
                  <a:cubicBezTo>
                    <a:pt x="721329" y="1018357"/>
                    <a:pt x="838265" y="897706"/>
                    <a:pt x="912255" y="786791"/>
                  </a:cubicBezTo>
                  <a:cubicBezTo>
                    <a:pt x="930318" y="752783"/>
                    <a:pt x="949556" y="719009"/>
                    <a:pt x="962115" y="682461"/>
                  </a:cubicBezTo>
                  <a:cubicBezTo>
                    <a:pt x="976273" y="637728"/>
                    <a:pt x="986481" y="591867"/>
                    <a:pt x="1000121" y="546946"/>
                  </a:cubicBezTo>
                  <a:cubicBezTo>
                    <a:pt x="1028861" y="441393"/>
                    <a:pt x="1048241" y="333018"/>
                    <a:pt x="1059248" y="224220"/>
                  </a:cubicBezTo>
                  <a:cubicBezTo>
                    <a:pt x="1061176" y="155498"/>
                    <a:pt x="1069079" y="87340"/>
                    <a:pt x="1078910" y="19324"/>
                  </a:cubicBezTo>
                  <a:cubicBezTo>
                    <a:pt x="1080368" y="13068"/>
                    <a:pt x="1079803" y="5401"/>
                    <a:pt x="1084742" y="791"/>
                  </a:cubicBezTo>
                  <a:cubicBezTo>
                    <a:pt x="1086295" y="-291"/>
                    <a:pt x="1088505" y="-338"/>
                    <a:pt x="1089916" y="1120"/>
                  </a:cubicBezTo>
                  <a:cubicBezTo>
                    <a:pt x="1093256" y="5071"/>
                    <a:pt x="1092692" y="10904"/>
                    <a:pt x="1093115" y="15749"/>
                  </a:cubicBezTo>
                  <a:cubicBezTo>
                    <a:pt x="1093915" y="32259"/>
                    <a:pt x="1093491" y="48816"/>
                    <a:pt x="1092174" y="65280"/>
                  </a:cubicBezTo>
                  <a:cubicBezTo>
                    <a:pt x="1083990" y="134660"/>
                    <a:pt x="1086295" y="204699"/>
                    <a:pt x="1077922" y="273986"/>
                  </a:cubicBezTo>
                  <a:cubicBezTo>
                    <a:pt x="1063999" y="379209"/>
                    <a:pt x="1045089" y="484197"/>
                    <a:pt x="1014374" y="585940"/>
                  </a:cubicBezTo>
                  <a:cubicBezTo>
                    <a:pt x="998663" y="643655"/>
                    <a:pt x="986292" y="702970"/>
                    <a:pt x="956423" y="755464"/>
                  </a:cubicBezTo>
                  <a:cubicBezTo>
                    <a:pt x="937044" y="797704"/>
                    <a:pt x="910703" y="835663"/>
                    <a:pt x="880552" y="870988"/>
                  </a:cubicBezTo>
                  <a:cubicBezTo>
                    <a:pt x="851012" y="907395"/>
                    <a:pt x="818979" y="942250"/>
                    <a:pt x="784077" y="973625"/>
                  </a:cubicBezTo>
                  <a:cubicBezTo>
                    <a:pt x="733088" y="1022168"/>
                    <a:pt x="675185" y="1064548"/>
                    <a:pt x="610320" y="1092583"/>
                  </a:cubicBezTo>
                  <a:cubicBezTo>
                    <a:pt x="545643" y="1118830"/>
                    <a:pt x="475087" y="1130919"/>
                    <a:pt x="405518" y="1128943"/>
                  </a:cubicBezTo>
                  <a:close/>
                  <a:moveTo>
                    <a:pt x="425462" y="1104484"/>
                  </a:moveTo>
                  <a:cubicBezTo>
                    <a:pt x="476592" y="1105236"/>
                    <a:pt x="527063" y="1094135"/>
                    <a:pt x="575559" y="1079836"/>
                  </a:cubicBezTo>
                  <a:cubicBezTo>
                    <a:pt x="562765" y="1049920"/>
                    <a:pt x="551476" y="1020192"/>
                    <a:pt x="535154" y="992628"/>
                  </a:cubicBezTo>
                  <a:cubicBezTo>
                    <a:pt x="518455" y="963747"/>
                    <a:pt x="504908" y="932137"/>
                    <a:pt x="485858" y="904808"/>
                  </a:cubicBezTo>
                  <a:cubicBezTo>
                    <a:pt x="436986" y="832135"/>
                    <a:pt x="377766" y="765483"/>
                    <a:pt x="306127" y="714917"/>
                  </a:cubicBezTo>
                  <a:cubicBezTo>
                    <a:pt x="249447" y="676158"/>
                    <a:pt x="181242" y="643561"/>
                    <a:pt x="111156" y="659883"/>
                  </a:cubicBezTo>
                  <a:cubicBezTo>
                    <a:pt x="81898" y="665904"/>
                    <a:pt x="62001" y="669902"/>
                    <a:pt x="46056" y="697796"/>
                  </a:cubicBezTo>
                  <a:cubicBezTo>
                    <a:pt x="19573" y="731898"/>
                    <a:pt x="20985" y="777571"/>
                    <a:pt x="33403" y="816660"/>
                  </a:cubicBezTo>
                  <a:cubicBezTo>
                    <a:pt x="63460" y="902598"/>
                    <a:pt x="114260" y="985760"/>
                    <a:pt x="194507" y="1032610"/>
                  </a:cubicBezTo>
                  <a:cubicBezTo>
                    <a:pt x="235100" y="1056740"/>
                    <a:pt x="278281" y="1075979"/>
                    <a:pt x="324143" y="1087597"/>
                  </a:cubicBezTo>
                  <a:cubicBezTo>
                    <a:pt x="356928" y="1099686"/>
                    <a:pt x="390701" y="1105895"/>
                    <a:pt x="425462" y="11044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5761440">
              <a:off x="3260746" y="2786456"/>
              <a:ext cx="37082" cy="75772"/>
            </a:xfrm>
            <a:custGeom>
              <a:avLst/>
              <a:gdLst/>
              <a:ahLst/>
              <a:cxnLst/>
              <a:rect l="l" t="t" r="r" b="b"/>
              <a:pathLst>
                <a:path w="74126" h="151465" extrusionOk="0">
                  <a:moveTo>
                    <a:pt x="50195" y="142730"/>
                  </a:moveTo>
                  <a:cubicBezTo>
                    <a:pt x="37636" y="97197"/>
                    <a:pt x="26771" y="49830"/>
                    <a:pt x="1088" y="9613"/>
                  </a:cubicBezTo>
                  <a:cubicBezTo>
                    <a:pt x="-2722" y="3451"/>
                    <a:pt x="4239" y="-1864"/>
                    <a:pt x="10166" y="629"/>
                  </a:cubicBezTo>
                  <a:cubicBezTo>
                    <a:pt x="46009" y="20996"/>
                    <a:pt x="62378" y="97856"/>
                    <a:pt x="73667" y="136239"/>
                  </a:cubicBezTo>
                  <a:cubicBezTo>
                    <a:pt x="77618" y="151573"/>
                    <a:pt x="54899" y="158017"/>
                    <a:pt x="50195" y="142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 rot="5761440">
              <a:off x="2755661" y="2364546"/>
              <a:ext cx="271524" cy="415815"/>
            </a:xfrm>
            <a:custGeom>
              <a:avLst/>
              <a:gdLst/>
              <a:ahLst/>
              <a:cxnLst/>
              <a:rect l="l" t="t" r="r" b="b"/>
              <a:pathLst>
                <a:path w="542763" h="831194" extrusionOk="0">
                  <a:moveTo>
                    <a:pt x="61978" y="735378"/>
                  </a:moveTo>
                  <a:cubicBezTo>
                    <a:pt x="44668" y="717786"/>
                    <a:pt x="-29275" y="675217"/>
                    <a:pt x="12729" y="651463"/>
                  </a:cubicBezTo>
                  <a:cubicBezTo>
                    <a:pt x="97350" y="587492"/>
                    <a:pt x="191661" y="535468"/>
                    <a:pt x="265557" y="458138"/>
                  </a:cubicBezTo>
                  <a:cubicBezTo>
                    <a:pt x="295614" y="429727"/>
                    <a:pt x="324025" y="399764"/>
                    <a:pt x="347967" y="365897"/>
                  </a:cubicBezTo>
                  <a:cubicBezTo>
                    <a:pt x="376190" y="328879"/>
                    <a:pt x="404318" y="291672"/>
                    <a:pt x="425720" y="250137"/>
                  </a:cubicBezTo>
                  <a:cubicBezTo>
                    <a:pt x="451591" y="204088"/>
                    <a:pt x="480754" y="158931"/>
                    <a:pt x="501357" y="110435"/>
                  </a:cubicBezTo>
                  <a:cubicBezTo>
                    <a:pt x="514575" y="78403"/>
                    <a:pt x="527228" y="45100"/>
                    <a:pt x="528074" y="10057"/>
                  </a:cubicBezTo>
                  <a:cubicBezTo>
                    <a:pt x="528310" y="5730"/>
                    <a:pt x="530144" y="-2596"/>
                    <a:pt x="535836" y="791"/>
                  </a:cubicBezTo>
                  <a:cubicBezTo>
                    <a:pt x="566034" y="48487"/>
                    <a:pt x="489362" y="184614"/>
                    <a:pt x="462222" y="229911"/>
                  </a:cubicBezTo>
                  <a:cubicBezTo>
                    <a:pt x="439173" y="271022"/>
                    <a:pt x="417771" y="313074"/>
                    <a:pt x="388419" y="350187"/>
                  </a:cubicBezTo>
                  <a:cubicBezTo>
                    <a:pt x="366312" y="379491"/>
                    <a:pt x="345615" y="410066"/>
                    <a:pt x="320309" y="436783"/>
                  </a:cubicBezTo>
                  <a:cubicBezTo>
                    <a:pt x="286912" y="470321"/>
                    <a:pt x="254174" y="504847"/>
                    <a:pt x="217249" y="534527"/>
                  </a:cubicBezTo>
                  <a:cubicBezTo>
                    <a:pt x="155818" y="583259"/>
                    <a:pt x="88883" y="624558"/>
                    <a:pt x="26323" y="671595"/>
                  </a:cubicBezTo>
                  <a:cubicBezTo>
                    <a:pt x="81216" y="724277"/>
                    <a:pt x="145234" y="766706"/>
                    <a:pt x="204878" y="813931"/>
                  </a:cubicBezTo>
                  <a:cubicBezTo>
                    <a:pt x="206854" y="815390"/>
                    <a:pt x="208829" y="816895"/>
                    <a:pt x="210758" y="818400"/>
                  </a:cubicBezTo>
                  <a:cubicBezTo>
                    <a:pt x="207842" y="819623"/>
                    <a:pt x="204925" y="820987"/>
                    <a:pt x="202009" y="822398"/>
                  </a:cubicBezTo>
                  <a:cubicBezTo>
                    <a:pt x="196788" y="824891"/>
                    <a:pt x="191849" y="827666"/>
                    <a:pt x="187051" y="830865"/>
                  </a:cubicBezTo>
                  <a:cubicBezTo>
                    <a:pt x="186910" y="830959"/>
                    <a:pt x="186722" y="831053"/>
                    <a:pt x="186581" y="831194"/>
                  </a:cubicBezTo>
                  <a:cubicBezTo>
                    <a:pt x="144858" y="799538"/>
                    <a:pt x="103794" y="766847"/>
                    <a:pt x="61978" y="735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 rot="5761440">
              <a:off x="2761089" y="2447410"/>
              <a:ext cx="294630" cy="465443"/>
            </a:xfrm>
            <a:custGeom>
              <a:avLst/>
              <a:gdLst/>
              <a:ahLst/>
              <a:cxnLst/>
              <a:rect l="l" t="t" r="r" b="b"/>
              <a:pathLst>
                <a:path w="588950" h="930397" extrusionOk="0">
                  <a:moveTo>
                    <a:pt x="1616" y="924612"/>
                  </a:moveTo>
                  <a:cubicBezTo>
                    <a:pt x="-2617" y="918309"/>
                    <a:pt x="2181" y="909278"/>
                    <a:pt x="7778" y="906738"/>
                  </a:cubicBezTo>
                  <a:cubicBezTo>
                    <a:pt x="21842" y="897236"/>
                    <a:pt x="35342" y="886888"/>
                    <a:pt x="48513" y="876163"/>
                  </a:cubicBezTo>
                  <a:cubicBezTo>
                    <a:pt x="93951" y="838909"/>
                    <a:pt x="135768" y="797704"/>
                    <a:pt x="177302" y="756170"/>
                  </a:cubicBezTo>
                  <a:cubicBezTo>
                    <a:pt x="237463" y="687965"/>
                    <a:pt x="296260" y="617221"/>
                    <a:pt x="344286" y="540079"/>
                  </a:cubicBezTo>
                  <a:cubicBezTo>
                    <a:pt x="389348" y="479306"/>
                    <a:pt x="422557" y="413171"/>
                    <a:pt x="458823" y="347318"/>
                  </a:cubicBezTo>
                  <a:cubicBezTo>
                    <a:pt x="512540" y="261192"/>
                    <a:pt x="531778" y="160390"/>
                    <a:pt x="562117" y="65045"/>
                  </a:cubicBezTo>
                  <a:cubicBezTo>
                    <a:pt x="566868" y="47876"/>
                    <a:pt x="570349" y="30519"/>
                    <a:pt x="573736" y="13068"/>
                  </a:cubicBezTo>
                  <a:cubicBezTo>
                    <a:pt x="574629" y="7236"/>
                    <a:pt x="577405" y="-3489"/>
                    <a:pt x="585119" y="1121"/>
                  </a:cubicBezTo>
                  <a:cubicBezTo>
                    <a:pt x="585119" y="1074"/>
                    <a:pt x="585119" y="1074"/>
                    <a:pt x="585119" y="1074"/>
                  </a:cubicBezTo>
                  <a:cubicBezTo>
                    <a:pt x="591610" y="8553"/>
                    <a:pt x="587941" y="20641"/>
                    <a:pt x="587706" y="29720"/>
                  </a:cubicBezTo>
                  <a:cubicBezTo>
                    <a:pt x="584696" y="59636"/>
                    <a:pt x="576323" y="88517"/>
                    <a:pt x="567997" y="117304"/>
                  </a:cubicBezTo>
                  <a:cubicBezTo>
                    <a:pt x="557273" y="155169"/>
                    <a:pt x="549088" y="193787"/>
                    <a:pt x="535776" y="230900"/>
                  </a:cubicBezTo>
                  <a:cubicBezTo>
                    <a:pt x="524817" y="261851"/>
                    <a:pt x="516538" y="291202"/>
                    <a:pt x="501298" y="319942"/>
                  </a:cubicBezTo>
                  <a:cubicBezTo>
                    <a:pt x="482342" y="354656"/>
                    <a:pt x="462774" y="388994"/>
                    <a:pt x="444194" y="423943"/>
                  </a:cubicBezTo>
                  <a:cubicBezTo>
                    <a:pt x="422274" y="467359"/>
                    <a:pt x="396686" y="508611"/>
                    <a:pt x="368181" y="547981"/>
                  </a:cubicBezTo>
                  <a:cubicBezTo>
                    <a:pt x="336336" y="597559"/>
                    <a:pt x="303034" y="646337"/>
                    <a:pt x="264651" y="691211"/>
                  </a:cubicBezTo>
                  <a:cubicBezTo>
                    <a:pt x="238451" y="720939"/>
                    <a:pt x="214885" y="753113"/>
                    <a:pt x="186945" y="781288"/>
                  </a:cubicBezTo>
                  <a:cubicBezTo>
                    <a:pt x="158863" y="808382"/>
                    <a:pt x="131628" y="836322"/>
                    <a:pt x="102465" y="862240"/>
                  </a:cubicBezTo>
                  <a:cubicBezTo>
                    <a:pt x="78335" y="883078"/>
                    <a:pt x="54440" y="904292"/>
                    <a:pt x="28192" y="922448"/>
                  </a:cubicBezTo>
                  <a:cubicBezTo>
                    <a:pt x="28145" y="922495"/>
                    <a:pt x="28098" y="922542"/>
                    <a:pt x="28051" y="922589"/>
                  </a:cubicBezTo>
                  <a:cubicBezTo>
                    <a:pt x="23536" y="924330"/>
                    <a:pt x="19114" y="926305"/>
                    <a:pt x="14646" y="928469"/>
                  </a:cubicBezTo>
                  <a:cubicBezTo>
                    <a:pt x="13329" y="929081"/>
                    <a:pt x="12059" y="929739"/>
                    <a:pt x="10789" y="930398"/>
                  </a:cubicBezTo>
                  <a:cubicBezTo>
                    <a:pt x="7308" y="930304"/>
                    <a:pt x="4109" y="928657"/>
                    <a:pt x="1616" y="924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8" name="Google Shape;278;p12"/>
            <p:cNvGrpSpPr/>
            <p:nvPr/>
          </p:nvGrpSpPr>
          <p:grpSpPr>
            <a:xfrm rot="5762340">
              <a:off x="2745952" y="2261852"/>
              <a:ext cx="1008920" cy="1157139"/>
              <a:chOff x="5528605" y="4969349"/>
              <a:chExt cx="2017943" cy="2314395"/>
            </a:xfrm>
          </p:grpSpPr>
          <p:sp>
            <p:nvSpPr>
              <p:cNvPr id="279" name="Google Shape;279;p12"/>
              <p:cNvSpPr/>
              <p:nvPr/>
            </p:nvSpPr>
            <p:spPr>
              <a:xfrm>
                <a:off x="5528605" y="4969349"/>
                <a:ext cx="2017943" cy="1530000"/>
              </a:xfrm>
              <a:custGeom>
                <a:avLst/>
                <a:gdLst/>
                <a:ahLst/>
                <a:cxnLst/>
                <a:rect l="l" t="t" r="r" b="b"/>
                <a:pathLst>
                  <a:path w="2017943" h="1530000" extrusionOk="0">
                    <a:moveTo>
                      <a:pt x="1860415" y="398315"/>
                    </a:moveTo>
                    <a:cubicBezTo>
                      <a:pt x="1821514" y="363084"/>
                      <a:pt x="1784213" y="326206"/>
                      <a:pt x="1744278" y="292057"/>
                    </a:cubicBezTo>
                    <a:cubicBezTo>
                      <a:pt x="1695500" y="249817"/>
                      <a:pt x="1645546" y="209083"/>
                      <a:pt x="1597568" y="165996"/>
                    </a:cubicBezTo>
                    <a:cubicBezTo>
                      <a:pt x="1564594" y="136739"/>
                      <a:pt x="1532138" y="108798"/>
                      <a:pt x="1497895" y="81516"/>
                    </a:cubicBezTo>
                    <a:cubicBezTo>
                      <a:pt x="1473153" y="59785"/>
                      <a:pt x="1450293" y="35843"/>
                      <a:pt x="1424281" y="15475"/>
                    </a:cubicBezTo>
                    <a:cubicBezTo>
                      <a:pt x="1418213" y="10160"/>
                      <a:pt x="1410734" y="6115"/>
                      <a:pt x="1405137" y="329"/>
                    </a:cubicBezTo>
                    <a:cubicBezTo>
                      <a:pt x="1404290" y="329"/>
                      <a:pt x="1403443" y="235"/>
                      <a:pt x="1402691" y="0"/>
                    </a:cubicBezTo>
                    <a:cubicBezTo>
                      <a:pt x="1388297" y="10631"/>
                      <a:pt x="1373809" y="20885"/>
                      <a:pt x="1358663" y="30339"/>
                    </a:cubicBezTo>
                    <a:cubicBezTo>
                      <a:pt x="1240269" y="107387"/>
                      <a:pt x="1123992" y="187304"/>
                      <a:pt x="1011243" y="272301"/>
                    </a:cubicBezTo>
                    <a:cubicBezTo>
                      <a:pt x="942991" y="324936"/>
                      <a:pt x="872199" y="375878"/>
                      <a:pt x="812038" y="437733"/>
                    </a:cubicBezTo>
                    <a:cubicBezTo>
                      <a:pt x="838191" y="467084"/>
                      <a:pt x="855736" y="502127"/>
                      <a:pt x="880713" y="531667"/>
                    </a:cubicBezTo>
                    <a:cubicBezTo>
                      <a:pt x="930244" y="492391"/>
                      <a:pt x="978269" y="451233"/>
                      <a:pt x="1028364" y="412568"/>
                    </a:cubicBezTo>
                    <a:cubicBezTo>
                      <a:pt x="1059503" y="387826"/>
                      <a:pt x="1092618" y="365671"/>
                      <a:pt x="1122628" y="339471"/>
                    </a:cubicBezTo>
                    <a:cubicBezTo>
                      <a:pt x="1153908" y="317599"/>
                      <a:pt x="1183918" y="293845"/>
                      <a:pt x="1216139" y="273242"/>
                    </a:cubicBezTo>
                    <a:cubicBezTo>
                      <a:pt x="1237964" y="256732"/>
                      <a:pt x="1258332" y="238246"/>
                      <a:pt x="1281898" y="224088"/>
                    </a:cubicBezTo>
                    <a:cubicBezTo>
                      <a:pt x="1287072" y="220889"/>
                      <a:pt x="1291587" y="215997"/>
                      <a:pt x="1297844" y="215103"/>
                    </a:cubicBezTo>
                    <a:cubicBezTo>
                      <a:pt x="1300054" y="214680"/>
                      <a:pt x="1302171" y="215009"/>
                      <a:pt x="1304005" y="215856"/>
                    </a:cubicBezTo>
                    <a:cubicBezTo>
                      <a:pt x="1304664" y="214445"/>
                      <a:pt x="1305511" y="213222"/>
                      <a:pt x="1306640" y="212140"/>
                    </a:cubicBezTo>
                    <a:cubicBezTo>
                      <a:pt x="1308192" y="211058"/>
                      <a:pt x="1310403" y="211011"/>
                      <a:pt x="1311814" y="212469"/>
                    </a:cubicBezTo>
                    <a:cubicBezTo>
                      <a:pt x="1315153" y="216420"/>
                      <a:pt x="1314589" y="222253"/>
                      <a:pt x="1315012" y="227098"/>
                    </a:cubicBezTo>
                    <a:cubicBezTo>
                      <a:pt x="1315765" y="243608"/>
                      <a:pt x="1315389" y="260118"/>
                      <a:pt x="1314071" y="276629"/>
                    </a:cubicBezTo>
                    <a:cubicBezTo>
                      <a:pt x="1305887" y="346009"/>
                      <a:pt x="1308192" y="416048"/>
                      <a:pt x="1299819" y="485335"/>
                    </a:cubicBezTo>
                    <a:cubicBezTo>
                      <a:pt x="1285849" y="590558"/>
                      <a:pt x="1266987" y="695546"/>
                      <a:pt x="1236271" y="797289"/>
                    </a:cubicBezTo>
                    <a:cubicBezTo>
                      <a:pt x="1220514" y="855004"/>
                      <a:pt x="1208190" y="914319"/>
                      <a:pt x="1178321" y="966813"/>
                    </a:cubicBezTo>
                    <a:cubicBezTo>
                      <a:pt x="1158941" y="1009053"/>
                      <a:pt x="1132600" y="1047012"/>
                      <a:pt x="1102449" y="1082338"/>
                    </a:cubicBezTo>
                    <a:cubicBezTo>
                      <a:pt x="1072862" y="1118745"/>
                      <a:pt x="1040876" y="1153600"/>
                      <a:pt x="1005975" y="1184974"/>
                    </a:cubicBezTo>
                    <a:cubicBezTo>
                      <a:pt x="954986" y="1233564"/>
                      <a:pt x="897082" y="1275945"/>
                      <a:pt x="832217" y="1303932"/>
                    </a:cubicBezTo>
                    <a:cubicBezTo>
                      <a:pt x="767682" y="1330132"/>
                      <a:pt x="697125" y="1342174"/>
                      <a:pt x="627556" y="1340245"/>
                    </a:cubicBezTo>
                    <a:cubicBezTo>
                      <a:pt x="593078" y="1339822"/>
                      <a:pt x="560151" y="1329474"/>
                      <a:pt x="527695" y="1318937"/>
                    </a:cubicBezTo>
                    <a:cubicBezTo>
                      <a:pt x="482633" y="1307319"/>
                      <a:pt x="440769" y="1286622"/>
                      <a:pt x="400881" y="1263056"/>
                    </a:cubicBezTo>
                    <a:cubicBezTo>
                      <a:pt x="321905" y="1215454"/>
                      <a:pt x="268941" y="1135396"/>
                      <a:pt x="237614" y="1050211"/>
                    </a:cubicBezTo>
                    <a:cubicBezTo>
                      <a:pt x="222750" y="1012204"/>
                      <a:pt x="215224" y="967283"/>
                      <a:pt x="230182" y="928195"/>
                    </a:cubicBezTo>
                    <a:cubicBezTo>
                      <a:pt x="241141" y="902183"/>
                      <a:pt x="257322" y="875183"/>
                      <a:pt x="282064" y="860461"/>
                    </a:cubicBezTo>
                    <a:cubicBezTo>
                      <a:pt x="365697" y="826970"/>
                      <a:pt x="443262" y="843104"/>
                      <a:pt x="517535" y="890377"/>
                    </a:cubicBezTo>
                    <a:cubicBezTo>
                      <a:pt x="612551" y="949080"/>
                      <a:pt x="687576" y="1035864"/>
                      <a:pt x="745715" y="1130410"/>
                    </a:cubicBezTo>
                    <a:cubicBezTo>
                      <a:pt x="771586" y="1180552"/>
                      <a:pt x="801455" y="1229048"/>
                      <a:pt x="819846" y="1282577"/>
                    </a:cubicBezTo>
                    <a:cubicBezTo>
                      <a:pt x="877750" y="1257788"/>
                      <a:pt x="934195" y="1218088"/>
                      <a:pt x="985466" y="1171521"/>
                    </a:cubicBezTo>
                    <a:cubicBezTo>
                      <a:pt x="985090" y="1170815"/>
                      <a:pt x="984761" y="1170016"/>
                      <a:pt x="984525" y="1169169"/>
                    </a:cubicBezTo>
                    <a:cubicBezTo>
                      <a:pt x="974224" y="1131868"/>
                      <a:pt x="965052" y="1093344"/>
                      <a:pt x="947977" y="1058489"/>
                    </a:cubicBezTo>
                    <a:cubicBezTo>
                      <a:pt x="946613" y="1058254"/>
                      <a:pt x="945202" y="1057784"/>
                      <a:pt x="943932" y="1056937"/>
                    </a:cubicBezTo>
                    <a:cubicBezTo>
                      <a:pt x="938664" y="1053786"/>
                      <a:pt x="935935" y="1047906"/>
                      <a:pt x="932408" y="1043108"/>
                    </a:cubicBezTo>
                    <a:cubicBezTo>
                      <a:pt x="899904" y="993718"/>
                      <a:pt x="871964" y="941648"/>
                      <a:pt x="834851" y="895786"/>
                    </a:cubicBezTo>
                    <a:cubicBezTo>
                      <a:pt x="804700" y="863565"/>
                      <a:pt x="775349" y="828663"/>
                      <a:pt x="739694" y="802792"/>
                    </a:cubicBezTo>
                    <a:cubicBezTo>
                      <a:pt x="690822" y="768878"/>
                      <a:pt x="641150" y="736140"/>
                      <a:pt x="583011" y="721417"/>
                    </a:cubicBezTo>
                    <a:cubicBezTo>
                      <a:pt x="534374" y="708482"/>
                      <a:pt x="485361" y="693665"/>
                      <a:pt x="434608" y="693618"/>
                    </a:cubicBezTo>
                    <a:cubicBezTo>
                      <a:pt x="391380" y="693289"/>
                      <a:pt x="347823" y="694559"/>
                      <a:pt x="305207" y="702132"/>
                    </a:cubicBezTo>
                    <a:cubicBezTo>
                      <a:pt x="269599" y="709234"/>
                      <a:pt x="235403" y="721982"/>
                      <a:pt x="201442" y="734635"/>
                    </a:cubicBezTo>
                    <a:cubicBezTo>
                      <a:pt x="172796" y="744278"/>
                      <a:pt x="146690" y="759330"/>
                      <a:pt x="120537" y="773864"/>
                    </a:cubicBezTo>
                    <a:cubicBezTo>
                      <a:pt x="94760" y="789575"/>
                      <a:pt x="65738" y="803357"/>
                      <a:pt x="48099" y="828757"/>
                    </a:cubicBezTo>
                    <a:cubicBezTo>
                      <a:pt x="26179" y="864318"/>
                      <a:pt x="10092" y="903359"/>
                      <a:pt x="2331" y="944282"/>
                    </a:cubicBezTo>
                    <a:cubicBezTo>
                      <a:pt x="-1996" y="985675"/>
                      <a:pt x="261" y="1027115"/>
                      <a:pt x="4542" y="1068367"/>
                    </a:cubicBezTo>
                    <a:cubicBezTo>
                      <a:pt x="8634" y="1105198"/>
                      <a:pt x="22604" y="1139771"/>
                      <a:pt x="36621" y="1173779"/>
                    </a:cubicBezTo>
                    <a:cubicBezTo>
                      <a:pt x="49039" y="1204730"/>
                      <a:pt x="64327" y="1234881"/>
                      <a:pt x="84177" y="1261645"/>
                    </a:cubicBezTo>
                    <a:cubicBezTo>
                      <a:pt x="140387" y="1342127"/>
                      <a:pt x="210896" y="1414565"/>
                      <a:pt x="298621" y="1460144"/>
                    </a:cubicBezTo>
                    <a:cubicBezTo>
                      <a:pt x="332065" y="1477360"/>
                      <a:pt x="366309" y="1493588"/>
                      <a:pt x="402104" y="1505348"/>
                    </a:cubicBezTo>
                    <a:cubicBezTo>
                      <a:pt x="450130" y="1519600"/>
                      <a:pt x="500225" y="1526891"/>
                      <a:pt x="550179" y="1529807"/>
                    </a:cubicBezTo>
                    <a:cubicBezTo>
                      <a:pt x="606954" y="1531406"/>
                      <a:pt x="663305" y="1522752"/>
                      <a:pt x="719515" y="1516119"/>
                    </a:cubicBezTo>
                    <a:cubicBezTo>
                      <a:pt x="753852" y="1511933"/>
                      <a:pt x="787296" y="1502949"/>
                      <a:pt x="820317" y="1492741"/>
                    </a:cubicBezTo>
                    <a:cubicBezTo>
                      <a:pt x="877656" y="1477078"/>
                      <a:pt x="933489" y="1456005"/>
                      <a:pt x="986078" y="1428347"/>
                    </a:cubicBezTo>
                    <a:cubicBezTo>
                      <a:pt x="1124604" y="1363294"/>
                      <a:pt x="1246666" y="1259576"/>
                      <a:pt x="1323949" y="1126694"/>
                    </a:cubicBezTo>
                    <a:cubicBezTo>
                      <a:pt x="1348738" y="1088170"/>
                      <a:pt x="1366942" y="1046636"/>
                      <a:pt x="1384205" y="1004490"/>
                    </a:cubicBezTo>
                    <a:cubicBezTo>
                      <a:pt x="1399257" y="969400"/>
                      <a:pt x="1414403" y="934075"/>
                      <a:pt x="1424516" y="897150"/>
                    </a:cubicBezTo>
                    <a:cubicBezTo>
                      <a:pt x="1455890" y="768220"/>
                      <a:pt x="1468167" y="634962"/>
                      <a:pt x="1462005" y="502457"/>
                    </a:cubicBezTo>
                    <a:cubicBezTo>
                      <a:pt x="1461205" y="445306"/>
                      <a:pt x="1452927" y="388767"/>
                      <a:pt x="1449399" y="331804"/>
                    </a:cubicBezTo>
                    <a:cubicBezTo>
                      <a:pt x="1450528" y="307203"/>
                      <a:pt x="1423105" y="199863"/>
                      <a:pt x="1451516" y="197417"/>
                    </a:cubicBezTo>
                    <a:cubicBezTo>
                      <a:pt x="1459888" y="196853"/>
                      <a:pt x="1466897" y="203203"/>
                      <a:pt x="1473717" y="207248"/>
                    </a:cubicBezTo>
                    <a:cubicBezTo>
                      <a:pt x="1494179" y="220136"/>
                      <a:pt x="1509795" y="238810"/>
                      <a:pt x="1529457" y="252639"/>
                    </a:cubicBezTo>
                    <a:cubicBezTo>
                      <a:pt x="1607164" y="306451"/>
                      <a:pt x="1682236" y="364307"/>
                      <a:pt x="1755756" y="423716"/>
                    </a:cubicBezTo>
                    <a:cubicBezTo>
                      <a:pt x="1774665" y="441355"/>
                      <a:pt x="1792257" y="457112"/>
                      <a:pt x="1811824" y="473199"/>
                    </a:cubicBezTo>
                    <a:cubicBezTo>
                      <a:pt x="1831580" y="490650"/>
                      <a:pt x="1848044" y="511394"/>
                      <a:pt x="1867940" y="528704"/>
                    </a:cubicBezTo>
                    <a:cubicBezTo>
                      <a:pt x="1895881" y="556832"/>
                      <a:pt x="1921046" y="588724"/>
                      <a:pt x="1957500" y="606551"/>
                    </a:cubicBezTo>
                    <a:cubicBezTo>
                      <a:pt x="1977303" y="588442"/>
                      <a:pt x="1999599" y="573154"/>
                      <a:pt x="2017944" y="553493"/>
                    </a:cubicBezTo>
                    <a:cubicBezTo>
                      <a:pt x="1963145" y="503774"/>
                      <a:pt x="1916154" y="446670"/>
                      <a:pt x="1860415" y="398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2"/>
              <p:cNvSpPr/>
              <p:nvPr/>
            </p:nvSpPr>
            <p:spPr>
              <a:xfrm>
                <a:off x="5835129" y="6397884"/>
                <a:ext cx="732753" cy="885860"/>
              </a:xfrm>
              <a:custGeom>
                <a:avLst/>
                <a:gdLst/>
                <a:ahLst/>
                <a:cxnLst/>
                <a:rect l="l" t="t" r="r" b="b"/>
                <a:pathLst>
                  <a:path w="732753" h="885860" extrusionOk="0">
                    <a:moveTo>
                      <a:pt x="554057" y="77565"/>
                    </a:moveTo>
                    <a:cubicBezTo>
                      <a:pt x="540369" y="81799"/>
                      <a:pt x="526681" y="86032"/>
                      <a:pt x="512899" y="90030"/>
                    </a:cubicBezTo>
                    <a:cubicBezTo>
                      <a:pt x="532984" y="142807"/>
                      <a:pt x="461816" y="269009"/>
                      <a:pt x="435898" y="312283"/>
                    </a:cubicBezTo>
                    <a:cubicBezTo>
                      <a:pt x="412850" y="353394"/>
                      <a:pt x="391448" y="395446"/>
                      <a:pt x="362096" y="432559"/>
                    </a:cubicBezTo>
                    <a:cubicBezTo>
                      <a:pt x="339989" y="461863"/>
                      <a:pt x="319292" y="492438"/>
                      <a:pt x="293986" y="519155"/>
                    </a:cubicBezTo>
                    <a:cubicBezTo>
                      <a:pt x="260589" y="552693"/>
                      <a:pt x="227851" y="587219"/>
                      <a:pt x="190926" y="616899"/>
                    </a:cubicBezTo>
                    <a:cubicBezTo>
                      <a:pt x="129495" y="665631"/>
                      <a:pt x="62560" y="706930"/>
                      <a:pt x="0" y="753967"/>
                    </a:cubicBezTo>
                    <a:cubicBezTo>
                      <a:pt x="50801" y="802745"/>
                      <a:pt x="109410" y="842727"/>
                      <a:pt x="165149" y="885861"/>
                    </a:cubicBezTo>
                    <a:cubicBezTo>
                      <a:pt x="166278" y="884638"/>
                      <a:pt x="167548" y="883650"/>
                      <a:pt x="168865" y="883039"/>
                    </a:cubicBezTo>
                    <a:cubicBezTo>
                      <a:pt x="182930" y="873537"/>
                      <a:pt x="196429" y="863189"/>
                      <a:pt x="209600" y="852464"/>
                    </a:cubicBezTo>
                    <a:cubicBezTo>
                      <a:pt x="255038" y="815210"/>
                      <a:pt x="296855" y="774005"/>
                      <a:pt x="338389" y="732471"/>
                    </a:cubicBezTo>
                    <a:cubicBezTo>
                      <a:pt x="398551" y="664266"/>
                      <a:pt x="457348" y="593522"/>
                      <a:pt x="505373" y="516380"/>
                    </a:cubicBezTo>
                    <a:cubicBezTo>
                      <a:pt x="550435" y="455607"/>
                      <a:pt x="583644" y="389472"/>
                      <a:pt x="619910" y="323619"/>
                    </a:cubicBezTo>
                    <a:cubicBezTo>
                      <a:pt x="673627" y="237493"/>
                      <a:pt x="692865" y="136692"/>
                      <a:pt x="723205" y="41346"/>
                    </a:cubicBezTo>
                    <a:cubicBezTo>
                      <a:pt x="726968" y="27705"/>
                      <a:pt x="729978" y="13876"/>
                      <a:pt x="732753" y="0"/>
                    </a:cubicBezTo>
                    <a:cubicBezTo>
                      <a:pt x="723769" y="4798"/>
                      <a:pt x="714644" y="9360"/>
                      <a:pt x="705472" y="13735"/>
                    </a:cubicBezTo>
                    <a:cubicBezTo>
                      <a:pt x="656835" y="39041"/>
                      <a:pt x="606880" y="62231"/>
                      <a:pt x="554057" y="77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12"/>
          <p:cNvGrpSpPr/>
          <p:nvPr/>
        </p:nvGrpSpPr>
        <p:grpSpPr>
          <a:xfrm>
            <a:off x="336082" y="3093030"/>
            <a:ext cx="2009991" cy="2051789"/>
            <a:chOff x="336082" y="3093030"/>
            <a:chExt cx="2009991" cy="2051789"/>
          </a:xfrm>
        </p:grpSpPr>
        <p:sp>
          <p:nvSpPr>
            <p:cNvPr id="282" name="Google Shape;282;p12"/>
            <p:cNvSpPr/>
            <p:nvPr/>
          </p:nvSpPr>
          <p:spPr>
            <a:xfrm rot="-779677">
              <a:off x="508286" y="3258250"/>
              <a:ext cx="1665583" cy="1721348"/>
            </a:xfrm>
            <a:custGeom>
              <a:avLst/>
              <a:gdLst/>
              <a:ahLst/>
              <a:cxnLst/>
              <a:rect l="l" t="t" r="r" b="b"/>
              <a:pathLst>
                <a:path w="3329086" h="3440547" extrusionOk="0">
                  <a:moveTo>
                    <a:pt x="3324407" y="546957"/>
                  </a:moveTo>
                  <a:cubicBezTo>
                    <a:pt x="3323307" y="541384"/>
                    <a:pt x="3319800" y="536154"/>
                    <a:pt x="3313062" y="533264"/>
                  </a:cubicBezTo>
                  <a:cubicBezTo>
                    <a:pt x="3291884" y="526589"/>
                    <a:pt x="3270637" y="519846"/>
                    <a:pt x="3249460" y="513102"/>
                  </a:cubicBezTo>
                  <a:cubicBezTo>
                    <a:pt x="3151959" y="482550"/>
                    <a:pt x="3054528" y="452343"/>
                    <a:pt x="2959709" y="414015"/>
                  </a:cubicBezTo>
                  <a:cubicBezTo>
                    <a:pt x="2924780" y="402592"/>
                    <a:pt x="2888544" y="395918"/>
                    <a:pt x="2853683" y="384151"/>
                  </a:cubicBezTo>
                  <a:cubicBezTo>
                    <a:pt x="2806033" y="365435"/>
                    <a:pt x="2757627" y="349264"/>
                    <a:pt x="2707983" y="336878"/>
                  </a:cubicBezTo>
                  <a:cubicBezTo>
                    <a:pt x="2563726" y="288986"/>
                    <a:pt x="2417614" y="247356"/>
                    <a:pt x="2271295" y="206276"/>
                  </a:cubicBezTo>
                  <a:cubicBezTo>
                    <a:pt x="2062474" y="144897"/>
                    <a:pt x="1849390" y="96867"/>
                    <a:pt x="1644282" y="23652"/>
                  </a:cubicBezTo>
                  <a:cubicBezTo>
                    <a:pt x="1639813" y="22620"/>
                    <a:pt x="1628949" y="19042"/>
                    <a:pt x="1616228" y="15257"/>
                  </a:cubicBezTo>
                  <a:cubicBezTo>
                    <a:pt x="1615197" y="14500"/>
                    <a:pt x="1614028" y="13744"/>
                    <a:pt x="1612722" y="13124"/>
                  </a:cubicBezTo>
                  <a:cubicBezTo>
                    <a:pt x="1612790" y="13124"/>
                    <a:pt x="1612790" y="13055"/>
                    <a:pt x="1612859" y="13055"/>
                  </a:cubicBezTo>
                  <a:cubicBezTo>
                    <a:pt x="1608596" y="11266"/>
                    <a:pt x="1603920" y="10853"/>
                    <a:pt x="1599245" y="10578"/>
                  </a:cubicBezTo>
                  <a:cubicBezTo>
                    <a:pt x="1588175" y="7757"/>
                    <a:pt x="1577173" y="5624"/>
                    <a:pt x="1568578" y="5417"/>
                  </a:cubicBezTo>
                  <a:cubicBezTo>
                    <a:pt x="1564384" y="1289"/>
                    <a:pt x="1558058" y="-1051"/>
                    <a:pt x="1549670" y="463"/>
                  </a:cubicBezTo>
                  <a:cubicBezTo>
                    <a:pt x="1447563" y="35281"/>
                    <a:pt x="1344218" y="66040"/>
                    <a:pt x="1243280" y="104230"/>
                  </a:cubicBezTo>
                  <a:cubicBezTo>
                    <a:pt x="1125083" y="151778"/>
                    <a:pt x="1007780" y="201941"/>
                    <a:pt x="891440" y="253893"/>
                  </a:cubicBezTo>
                  <a:cubicBezTo>
                    <a:pt x="755229" y="313483"/>
                    <a:pt x="628025" y="390275"/>
                    <a:pt x="497726" y="461426"/>
                  </a:cubicBezTo>
                  <a:cubicBezTo>
                    <a:pt x="401739" y="513378"/>
                    <a:pt x="307264" y="567669"/>
                    <a:pt x="210795" y="618658"/>
                  </a:cubicBezTo>
                  <a:cubicBezTo>
                    <a:pt x="159295" y="645632"/>
                    <a:pt x="108963" y="674532"/>
                    <a:pt x="58701" y="703708"/>
                  </a:cubicBezTo>
                  <a:cubicBezTo>
                    <a:pt x="35941" y="696483"/>
                    <a:pt x="22533" y="705979"/>
                    <a:pt x="15657" y="727379"/>
                  </a:cubicBezTo>
                  <a:cubicBezTo>
                    <a:pt x="15520" y="727860"/>
                    <a:pt x="15382" y="728342"/>
                    <a:pt x="15314" y="728755"/>
                  </a:cubicBezTo>
                  <a:cubicBezTo>
                    <a:pt x="12013" y="731370"/>
                    <a:pt x="9744" y="735154"/>
                    <a:pt x="9813" y="739765"/>
                  </a:cubicBezTo>
                  <a:cubicBezTo>
                    <a:pt x="10225" y="741691"/>
                    <a:pt x="10707" y="743343"/>
                    <a:pt x="11257" y="744788"/>
                  </a:cubicBezTo>
                  <a:cubicBezTo>
                    <a:pt x="5069" y="773413"/>
                    <a:pt x="3900" y="803139"/>
                    <a:pt x="2868" y="832384"/>
                  </a:cubicBezTo>
                  <a:cubicBezTo>
                    <a:pt x="-2289" y="924452"/>
                    <a:pt x="324" y="1017071"/>
                    <a:pt x="4312" y="1109278"/>
                  </a:cubicBezTo>
                  <a:cubicBezTo>
                    <a:pt x="4794" y="1123040"/>
                    <a:pt x="5069" y="1136802"/>
                    <a:pt x="5275" y="1150564"/>
                  </a:cubicBezTo>
                  <a:cubicBezTo>
                    <a:pt x="4587" y="1178364"/>
                    <a:pt x="4243" y="1206163"/>
                    <a:pt x="4450" y="1233963"/>
                  </a:cubicBezTo>
                  <a:cubicBezTo>
                    <a:pt x="4450" y="1255294"/>
                    <a:pt x="4931" y="1276556"/>
                    <a:pt x="5687" y="1297888"/>
                  </a:cubicBezTo>
                  <a:cubicBezTo>
                    <a:pt x="5825" y="1322591"/>
                    <a:pt x="6237" y="1347363"/>
                    <a:pt x="7269" y="1372066"/>
                  </a:cubicBezTo>
                  <a:cubicBezTo>
                    <a:pt x="10569" y="1433238"/>
                    <a:pt x="14832" y="1494411"/>
                    <a:pt x="17239" y="1555652"/>
                  </a:cubicBezTo>
                  <a:cubicBezTo>
                    <a:pt x="17445" y="1563015"/>
                    <a:pt x="17720" y="1570378"/>
                    <a:pt x="17995" y="1577741"/>
                  </a:cubicBezTo>
                  <a:cubicBezTo>
                    <a:pt x="18545" y="1597008"/>
                    <a:pt x="18958" y="1616343"/>
                    <a:pt x="19027" y="1635679"/>
                  </a:cubicBezTo>
                  <a:cubicBezTo>
                    <a:pt x="17514" y="1751419"/>
                    <a:pt x="26384" y="1866745"/>
                    <a:pt x="36354" y="1982003"/>
                  </a:cubicBezTo>
                  <a:cubicBezTo>
                    <a:pt x="41167" y="2089554"/>
                    <a:pt x="47012" y="2196899"/>
                    <a:pt x="57325" y="2304037"/>
                  </a:cubicBezTo>
                  <a:cubicBezTo>
                    <a:pt x="62345" y="2419157"/>
                    <a:pt x="67020" y="2534828"/>
                    <a:pt x="70527" y="2650086"/>
                  </a:cubicBezTo>
                  <a:cubicBezTo>
                    <a:pt x="66058" y="2678642"/>
                    <a:pt x="92667" y="2692473"/>
                    <a:pt x="115633" y="2700042"/>
                  </a:cubicBezTo>
                  <a:cubicBezTo>
                    <a:pt x="165896" y="2719997"/>
                    <a:pt x="216984" y="2738095"/>
                    <a:pt x="268759" y="2753852"/>
                  </a:cubicBezTo>
                  <a:cubicBezTo>
                    <a:pt x="372173" y="2785574"/>
                    <a:pt x="471804" y="2828374"/>
                    <a:pt x="569923" y="2873720"/>
                  </a:cubicBezTo>
                  <a:cubicBezTo>
                    <a:pt x="690114" y="2925191"/>
                    <a:pt x="811817" y="2973220"/>
                    <a:pt x="930358" y="3028613"/>
                  </a:cubicBezTo>
                  <a:cubicBezTo>
                    <a:pt x="1063200" y="3085932"/>
                    <a:pt x="1197074" y="3141050"/>
                    <a:pt x="1328266" y="3202360"/>
                  </a:cubicBezTo>
                  <a:cubicBezTo>
                    <a:pt x="1431198" y="3255550"/>
                    <a:pt x="1541281" y="3292571"/>
                    <a:pt x="1645726" y="3342458"/>
                  </a:cubicBezTo>
                  <a:cubicBezTo>
                    <a:pt x="1710084" y="3375832"/>
                    <a:pt x="1778018" y="3401016"/>
                    <a:pt x="1844783" y="3428747"/>
                  </a:cubicBezTo>
                  <a:cubicBezTo>
                    <a:pt x="1845402" y="3430261"/>
                    <a:pt x="1846158" y="3431775"/>
                    <a:pt x="1847189" y="3433151"/>
                  </a:cubicBezTo>
                  <a:cubicBezTo>
                    <a:pt x="1858054" y="3447257"/>
                    <a:pt x="1874418" y="3438449"/>
                    <a:pt x="1885145" y="3429366"/>
                  </a:cubicBezTo>
                  <a:cubicBezTo>
                    <a:pt x="1899034" y="3419870"/>
                    <a:pt x="1913404" y="3410374"/>
                    <a:pt x="1928463" y="3402461"/>
                  </a:cubicBezTo>
                  <a:cubicBezTo>
                    <a:pt x="1999972" y="3370051"/>
                    <a:pt x="2065843" y="3327182"/>
                    <a:pt x="2134808" y="3289887"/>
                  </a:cubicBezTo>
                  <a:cubicBezTo>
                    <a:pt x="2196485" y="3251560"/>
                    <a:pt x="2255755" y="3209447"/>
                    <a:pt x="2320320" y="3175799"/>
                  </a:cubicBezTo>
                  <a:cubicBezTo>
                    <a:pt x="2453093" y="3097148"/>
                    <a:pt x="2587792" y="3021250"/>
                    <a:pt x="2715340" y="2934136"/>
                  </a:cubicBezTo>
                  <a:cubicBezTo>
                    <a:pt x="2780867" y="2892574"/>
                    <a:pt x="2848595" y="2854385"/>
                    <a:pt x="2909928" y="2806492"/>
                  </a:cubicBezTo>
                  <a:cubicBezTo>
                    <a:pt x="2988794" y="2751994"/>
                    <a:pt x="3055353" y="2688344"/>
                    <a:pt x="3130575" y="2627860"/>
                  </a:cubicBezTo>
                  <a:cubicBezTo>
                    <a:pt x="3161792" y="2601505"/>
                    <a:pt x="3196928" y="2579555"/>
                    <a:pt x="3225669" y="2550379"/>
                  </a:cubicBezTo>
                  <a:cubicBezTo>
                    <a:pt x="3240383" y="2536135"/>
                    <a:pt x="3245540" y="2516318"/>
                    <a:pt x="3245678" y="2496431"/>
                  </a:cubicBezTo>
                  <a:cubicBezTo>
                    <a:pt x="3248566" y="2458448"/>
                    <a:pt x="3248566" y="2420327"/>
                    <a:pt x="3250010" y="2382275"/>
                  </a:cubicBezTo>
                  <a:cubicBezTo>
                    <a:pt x="3253723" y="2282568"/>
                    <a:pt x="3258948" y="2187059"/>
                    <a:pt x="3265893" y="2086527"/>
                  </a:cubicBezTo>
                  <a:cubicBezTo>
                    <a:pt x="3267612" y="1994183"/>
                    <a:pt x="3279576" y="1903972"/>
                    <a:pt x="3283495" y="1811215"/>
                  </a:cubicBezTo>
                  <a:cubicBezTo>
                    <a:pt x="3284045" y="1634097"/>
                    <a:pt x="3295047" y="1457253"/>
                    <a:pt x="3295047" y="1280066"/>
                  </a:cubicBezTo>
                  <a:cubicBezTo>
                    <a:pt x="3288652" y="1078726"/>
                    <a:pt x="3310930" y="878212"/>
                    <a:pt x="3322550" y="677422"/>
                  </a:cubicBezTo>
                  <a:cubicBezTo>
                    <a:pt x="3324338" y="645494"/>
                    <a:pt x="3324957" y="613566"/>
                    <a:pt x="3327914" y="581707"/>
                  </a:cubicBezTo>
                  <a:cubicBezTo>
                    <a:pt x="3330045" y="569665"/>
                    <a:pt x="3329495" y="556109"/>
                    <a:pt x="3324407" y="546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 rot="-779677">
              <a:off x="508286" y="3258250"/>
              <a:ext cx="1665583" cy="1721348"/>
            </a:xfrm>
            <a:custGeom>
              <a:avLst/>
              <a:gdLst/>
              <a:ahLst/>
              <a:cxnLst/>
              <a:rect l="l" t="t" r="r" b="b"/>
              <a:pathLst>
                <a:path w="3329086" h="3440547" extrusionOk="0">
                  <a:moveTo>
                    <a:pt x="3324407" y="546957"/>
                  </a:moveTo>
                  <a:cubicBezTo>
                    <a:pt x="3323307" y="541384"/>
                    <a:pt x="3319800" y="536154"/>
                    <a:pt x="3313062" y="533264"/>
                  </a:cubicBezTo>
                  <a:cubicBezTo>
                    <a:pt x="3291884" y="526589"/>
                    <a:pt x="3270637" y="519846"/>
                    <a:pt x="3249460" y="513102"/>
                  </a:cubicBezTo>
                  <a:cubicBezTo>
                    <a:pt x="3151959" y="482550"/>
                    <a:pt x="3054528" y="452343"/>
                    <a:pt x="2959709" y="414015"/>
                  </a:cubicBezTo>
                  <a:cubicBezTo>
                    <a:pt x="2924780" y="402592"/>
                    <a:pt x="2888544" y="395918"/>
                    <a:pt x="2853683" y="384151"/>
                  </a:cubicBezTo>
                  <a:cubicBezTo>
                    <a:pt x="2806033" y="365435"/>
                    <a:pt x="2757627" y="349264"/>
                    <a:pt x="2707983" y="336878"/>
                  </a:cubicBezTo>
                  <a:cubicBezTo>
                    <a:pt x="2563726" y="288986"/>
                    <a:pt x="2417614" y="247356"/>
                    <a:pt x="2271295" y="206276"/>
                  </a:cubicBezTo>
                  <a:cubicBezTo>
                    <a:pt x="2062474" y="144897"/>
                    <a:pt x="1849390" y="96867"/>
                    <a:pt x="1644282" y="23652"/>
                  </a:cubicBezTo>
                  <a:cubicBezTo>
                    <a:pt x="1639813" y="22620"/>
                    <a:pt x="1628949" y="19042"/>
                    <a:pt x="1616228" y="15257"/>
                  </a:cubicBezTo>
                  <a:cubicBezTo>
                    <a:pt x="1615197" y="14500"/>
                    <a:pt x="1614028" y="13744"/>
                    <a:pt x="1612722" y="13124"/>
                  </a:cubicBezTo>
                  <a:cubicBezTo>
                    <a:pt x="1612790" y="13124"/>
                    <a:pt x="1612790" y="13055"/>
                    <a:pt x="1612859" y="13055"/>
                  </a:cubicBezTo>
                  <a:cubicBezTo>
                    <a:pt x="1608596" y="11266"/>
                    <a:pt x="1603920" y="10853"/>
                    <a:pt x="1599245" y="10578"/>
                  </a:cubicBezTo>
                  <a:cubicBezTo>
                    <a:pt x="1588175" y="7757"/>
                    <a:pt x="1577173" y="5624"/>
                    <a:pt x="1568578" y="5417"/>
                  </a:cubicBezTo>
                  <a:cubicBezTo>
                    <a:pt x="1564384" y="1289"/>
                    <a:pt x="1558058" y="-1051"/>
                    <a:pt x="1549670" y="463"/>
                  </a:cubicBezTo>
                  <a:cubicBezTo>
                    <a:pt x="1447563" y="35281"/>
                    <a:pt x="1344218" y="66040"/>
                    <a:pt x="1243280" y="104230"/>
                  </a:cubicBezTo>
                  <a:cubicBezTo>
                    <a:pt x="1125083" y="151778"/>
                    <a:pt x="1007780" y="201941"/>
                    <a:pt x="891440" y="253893"/>
                  </a:cubicBezTo>
                  <a:cubicBezTo>
                    <a:pt x="755229" y="313483"/>
                    <a:pt x="628025" y="390275"/>
                    <a:pt x="497726" y="461426"/>
                  </a:cubicBezTo>
                  <a:cubicBezTo>
                    <a:pt x="401739" y="513378"/>
                    <a:pt x="307264" y="567669"/>
                    <a:pt x="210795" y="618658"/>
                  </a:cubicBezTo>
                  <a:cubicBezTo>
                    <a:pt x="159295" y="645632"/>
                    <a:pt x="108963" y="674532"/>
                    <a:pt x="58701" y="703708"/>
                  </a:cubicBezTo>
                  <a:cubicBezTo>
                    <a:pt x="35941" y="696483"/>
                    <a:pt x="22533" y="705979"/>
                    <a:pt x="15657" y="727379"/>
                  </a:cubicBezTo>
                  <a:cubicBezTo>
                    <a:pt x="15520" y="727860"/>
                    <a:pt x="15382" y="728342"/>
                    <a:pt x="15314" y="728755"/>
                  </a:cubicBezTo>
                  <a:cubicBezTo>
                    <a:pt x="12013" y="731370"/>
                    <a:pt x="9744" y="735154"/>
                    <a:pt x="9813" y="739765"/>
                  </a:cubicBezTo>
                  <a:cubicBezTo>
                    <a:pt x="10225" y="741691"/>
                    <a:pt x="10707" y="743343"/>
                    <a:pt x="11257" y="744788"/>
                  </a:cubicBezTo>
                  <a:cubicBezTo>
                    <a:pt x="5069" y="773413"/>
                    <a:pt x="3900" y="803139"/>
                    <a:pt x="2868" y="832384"/>
                  </a:cubicBezTo>
                  <a:cubicBezTo>
                    <a:pt x="-2289" y="924452"/>
                    <a:pt x="324" y="1017071"/>
                    <a:pt x="4312" y="1109278"/>
                  </a:cubicBezTo>
                  <a:cubicBezTo>
                    <a:pt x="4794" y="1123040"/>
                    <a:pt x="5069" y="1136802"/>
                    <a:pt x="5275" y="1150564"/>
                  </a:cubicBezTo>
                  <a:cubicBezTo>
                    <a:pt x="4587" y="1178364"/>
                    <a:pt x="4243" y="1206163"/>
                    <a:pt x="4450" y="1233963"/>
                  </a:cubicBezTo>
                  <a:cubicBezTo>
                    <a:pt x="4450" y="1255294"/>
                    <a:pt x="4931" y="1276556"/>
                    <a:pt x="5687" y="1297888"/>
                  </a:cubicBezTo>
                  <a:cubicBezTo>
                    <a:pt x="5825" y="1322591"/>
                    <a:pt x="6237" y="1347363"/>
                    <a:pt x="7269" y="1372066"/>
                  </a:cubicBezTo>
                  <a:cubicBezTo>
                    <a:pt x="10569" y="1433238"/>
                    <a:pt x="14832" y="1494411"/>
                    <a:pt x="17239" y="1555652"/>
                  </a:cubicBezTo>
                  <a:cubicBezTo>
                    <a:pt x="17445" y="1563015"/>
                    <a:pt x="17720" y="1570378"/>
                    <a:pt x="17995" y="1577741"/>
                  </a:cubicBezTo>
                  <a:cubicBezTo>
                    <a:pt x="18545" y="1597008"/>
                    <a:pt x="18958" y="1616343"/>
                    <a:pt x="19027" y="1635679"/>
                  </a:cubicBezTo>
                  <a:cubicBezTo>
                    <a:pt x="17514" y="1751419"/>
                    <a:pt x="26384" y="1866745"/>
                    <a:pt x="36354" y="1982003"/>
                  </a:cubicBezTo>
                  <a:cubicBezTo>
                    <a:pt x="41167" y="2089554"/>
                    <a:pt x="47012" y="2196899"/>
                    <a:pt x="57325" y="2304037"/>
                  </a:cubicBezTo>
                  <a:cubicBezTo>
                    <a:pt x="62345" y="2419157"/>
                    <a:pt x="67020" y="2534828"/>
                    <a:pt x="70527" y="2650086"/>
                  </a:cubicBezTo>
                  <a:cubicBezTo>
                    <a:pt x="66058" y="2678642"/>
                    <a:pt x="92667" y="2692473"/>
                    <a:pt x="115633" y="2700042"/>
                  </a:cubicBezTo>
                  <a:cubicBezTo>
                    <a:pt x="165896" y="2719997"/>
                    <a:pt x="216984" y="2738095"/>
                    <a:pt x="268759" y="2753852"/>
                  </a:cubicBezTo>
                  <a:cubicBezTo>
                    <a:pt x="372173" y="2785574"/>
                    <a:pt x="471804" y="2828374"/>
                    <a:pt x="569923" y="2873720"/>
                  </a:cubicBezTo>
                  <a:cubicBezTo>
                    <a:pt x="690114" y="2925191"/>
                    <a:pt x="811817" y="2973220"/>
                    <a:pt x="930358" y="3028613"/>
                  </a:cubicBezTo>
                  <a:cubicBezTo>
                    <a:pt x="1063200" y="3085932"/>
                    <a:pt x="1197074" y="3141050"/>
                    <a:pt x="1328266" y="3202360"/>
                  </a:cubicBezTo>
                  <a:cubicBezTo>
                    <a:pt x="1431198" y="3255550"/>
                    <a:pt x="1541281" y="3292571"/>
                    <a:pt x="1645726" y="3342458"/>
                  </a:cubicBezTo>
                  <a:cubicBezTo>
                    <a:pt x="1710084" y="3375832"/>
                    <a:pt x="1778018" y="3401016"/>
                    <a:pt x="1844783" y="3428747"/>
                  </a:cubicBezTo>
                  <a:cubicBezTo>
                    <a:pt x="1845402" y="3430261"/>
                    <a:pt x="1846158" y="3431775"/>
                    <a:pt x="1847189" y="3433151"/>
                  </a:cubicBezTo>
                  <a:cubicBezTo>
                    <a:pt x="1858054" y="3447257"/>
                    <a:pt x="1874418" y="3438449"/>
                    <a:pt x="1885145" y="3429366"/>
                  </a:cubicBezTo>
                  <a:cubicBezTo>
                    <a:pt x="1899034" y="3419870"/>
                    <a:pt x="1913404" y="3410374"/>
                    <a:pt x="1928463" y="3402461"/>
                  </a:cubicBezTo>
                  <a:cubicBezTo>
                    <a:pt x="1999972" y="3370051"/>
                    <a:pt x="2065843" y="3327182"/>
                    <a:pt x="2134808" y="3289887"/>
                  </a:cubicBezTo>
                  <a:cubicBezTo>
                    <a:pt x="2196485" y="3251560"/>
                    <a:pt x="2255755" y="3209447"/>
                    <a:pt x="2320320" y="3175799"/>
                  </a:cubicBezTo>
                  <a:cubicBezTo>
                    <a:pt x="2453093" y="3097148"/>
                    <a:pt x="2587792" y="3021250"/>
                    <a:pt x="2715340" y="2934136"/>
                  </a:cubicBezTo>
                  <a:cubicBezTo>
                    <a:pt x="2780867" y="2892574"/>
                    <a:pt x="2848595" y="2854385"/>
                    <a:pt x="2909928" y="2806492"/>
                  </a:cubicBezTo>
                  <a:cubicBezTo>
                    <a:pt x="2988794" y="2751994"/>
                    <a:pt x="3055353" y="2688344"/>
                    <a:pt x="3130575" y="2627860"/>
                  </a:cubicBezTo>
                  <a:cubicBezTo>
                    <a:pt x="3161792" y="2601505"/>
                    <a:pt x="3196928" y="2579555"/>
                    <a:pt x="3225669" y="2550379"/>
                  </a:cubicBezTo>
                  <a:cubicBezTo>
                    <a:pt x="3240383" y="2536135"/>
                    <a:pt x="3245540" y="2516318"/>
                    <a:pt x="3245678" y="2496431"/>
                  </a:cubicBezTo>
                  <a:cubicBezTo>
                    <a:pt x="3248566" y="2458448"/>
                    <a:pt x="3248566" y="2420327"/>
                    <a:pt x="3250010" y="2382275"/>
                  </a:cubicBezTo>
                  <a:cubicBezTo>
                    <a:pt x="3253723" y="2282568"/>
                    <a:pt x="3258948" y="2187059"/>
                    <a:pt x="3265893" y="2086527"/>
                  </a:cubicBezTo>
                  <a:cubicBezTo>
                    <a:pt x="3267612" y="1994183"/>
                    <a:pt x="3279576" y="1903972"/>
                    <a:pt x="3283495" y="1811215"/>
                  </a:cubicBezTo>
                  <a:cubicBezTo>
                    <a:pt x="3284045" y="1634097"/>
                    <a:pt x="3295047" y="1457253"/>
                    <a:pt x="3295047" y="1280066"/>
                  </a:cubicBezTo>
                  <a:cubicBezTo>
                    <a:pt x="3288652" y="1078726"/>
                    <a:pt x="3310930" y="878212"/>
                    <a:pt x="3322550" y="677422"/>
                  </a:cubicBezTo>
                  <a:cubicBezTo>
                    <a:pt x="3324338" y="645494"/>
                    <a:pt x="3324957" y="613566"/>
                    <a:pt x="3327914" y="581707"/>
                  </a:cubicBezTo>
                  <a:cubicBezTo>
                    <a:pt x="3330045" y="569665"/>
                    <a:pt x="3329495" y="556109"/>
                    <a:pt x="3324407" y="546957"/>
                  </a:cubicBezTo>
                  <a:close/>
                  <a:moveTo>
                    <a:pt x="665773" y="411331"/>
                  </a:moveTo>
                  <a:cubicBezTo>
                    <a:pt x="798065" y="332956"/>
                    <a:pt x="940465" y="274398"/>
                    <a:pt x="1081077" y="213019"/>
                  </a:cubicBezTo>
                  <a:cubicBezTo>
                    <a:pt x="1147980" y="186114"/>
                    <a:pt x="1213851" y="156594"/>
                    <a:pt x="1281578" y="131754"/>
                  </a:cubicBezTo>
                  <a:cubicBezTo>
                    <a:pt x="1370965" y="98587"/>
                    <a:pt x="1462552" y="71613"/>
                    <a:pt x="1552901" y="40786"/>
                  </a:cubicBezTo>
                  <a:cubicBezTo>
                    <a:pt x="1555033" y="42162"/>
                    <a:pt x="1557439" y="43057"/>
                    <a:pt x="1560190" y="43332"/>
                  </a:cubicBezTo>
                  <a:cubicBezTo>
                    <a:pt x="1572841" y="45052"/>
                    <a:pt x="1585493" y="46979"/>
                    <a:pt x="1598282" y="47254"/>
                  </a:cubicBezTo>
                  <a:cubicBezTo>
                    <a:pt x="1606121" y="48837"/>
                    <a:pt x="1612859" y="46429"/>
                    <a:pt x="1617466" y="42300"/>
                  </a:cubicBezTo>
                  <a:cubicBezTo>
                    <a:pt x="1640363" y="50970"/>
                    <a:pt x="1663053" y="60053"/>
                    <a:pt x="1685606" y="69618"/>
                  </a:cubicBezTo>
                  <a:cubicBezTo>
                    <a:pt x="1810472" y="116340"/>
                    <a:pt x="1940014" y="149507"/>
                    <a:pt x="2067837" y="186733"/>
                  </a:cubicBezTo>
                  <a:cubicBezTo>
                    <a:pt x="2231621" y="234970"/>
                    <a:pt x="2396230" y="280316"/>
                    <a:pt x="2559601" y="329860"/>
                  </a:cubicBezTo>
                  <a:cubicBezTo>
                    <a:pt x="2630904" y="353668"/>
                    <a:pt x="2702345" y="376513"/>
                    <a:pt x="2774817" y="396675"/>
                  </a:cubicBezTo>
                  <a:cubicBezTo>
                    <a:pt x="2826867" y="417456"/>
                    <a:pt x="2880086" y="434039"/>
                    <a:pt x="2934475" y="447251"/>
                  </a:cubicBezTo>
                  <a:cubicBezTo>
                    <a:pt x="2976693" y="460256"/>
                    <a:pt x="3018636" y="480073"/>
                    <a:pt x="3061885" y="494661"/>
                  </a:cubicBezTo>
                  <a:cubicBezTo>
                    <a:pt x="3128375" y="516818"/>
                    <a:pt x="3195484" y="537048"/>
                    <a:pt x="3262317" y="558242"/>
                  </a:cubicBezTo>
                  <a:cubicBezTo>
                    <a:pt x="3226013" y="578748"/>
                    <a:pt x="3188539" y="596432"/>
                    <a:pt x="3150584" y="616525"/>
                  </a:cubicBezTo>
                  <a:cubicBezTo>
                    <a:pt x="3057485" y="669647"/>
                    <a:pt x="2961084" y="715612"/>
                    <a:pt x="2866403" y="765981"/>
                  </a:cubicBezTo>
                  <a:cubicBezTo>
                    <a:pt x="2757833" y="831420"/>
                    <a:pt x="2651669" y="900988"/>
                    <a:pt x="2542755" y="965945"/>
                  </a:cubicBezTo>
                  <a:cubicBezTo>
                    <a:pt x="2494211" y="998080"/>
                    <a:pt x="2447249" y="1032898"/>
                    <a:pt x="2396780" y="1062074"/>
                  </a:cubicBezTo>
                  <a:cubicBezTo>
                    <a:pt x="2275489" y="1139899"/>
                    <a:pt x="2143678" y="1201002"/>
                    <a:pt x="2027544" y="1286740"/>
                  </a:cubicBezTo>
                  <a:cubicBezTo>
                    <a:pt x="2024863" y="1285433"/>
                    <a:pt x="2021906" y="1284263"/>
                    <a:pt x="2018468" y="1283369"/>
                  </a:cubicBezTo>
                  <a:cubicBezTo>
                    <a:pt x="1988696" y="1280135"/>
                    <a:pt x="1958510" y="1277795"/>
                    <a:pt x="1930388" y="1266304"/>
                  </a:cubicBezTo>
                  <a:cubicBezTo>
                    <a:pt x="1759797" y="1202310"/>
                    <a:pt x="1587968" y="1142445"/>
                    <a:pt x="1413733" y="1089047"/>
                  </a:cubicBezTo>
                  <a:cubicBezTo>
                    <a:pt x="1203675" y="1022026"/>
                    <a:pt x="993891" y="953972"/>
                    <a:pt x="782732" y="890322"/>
                  </a:cubicBezTo>
                  <a:cubicBezTo>
                    <a:pt x="675331" y="855917"/>
                    <a:pt x="564285" y="834310"/>
                    <a:pt x="456884" y="800112"/>
                  </a:cubicBezTo>
                  <a:cubicBezTo>
                    <a:pt x="385306" y="774720"/>
                    <a:pt x="309808" y="748641"/>
                    <a:pt x="234998" y="733090"/>
                  </a:cubicBezTo>
                  <a:cubicBezTo>
                    <a:pt x="190168" y="730613"/>
                    <a:pt x="146437" y="722218"/>
                    <a:pt x="102706" y="713135"/>
                  </a:cubicBezTo>
                  <a:cubicBezTo>
                    <a:pt x="128422" y="698822"/>
                    <a:pt x="154275" y="684785"/>
                    <a:pt x="180473" y="671367"/>
                  </a:cubicBezTo>
                  <a:cubicBezTo>
                    <a:pt x="343913" y="587831"/>
                    <a:pt x="503983" y="497964"/>
                    <a:pt x="665773" y="411331"/>
                  </a:cubicBezTo>
                  <a:close/>
                  <a:moveTo>
                    <a:pt x="1408714" y="3197474"/>
                  </a:moveTo>
                  <a:cubicBezTo>
                    <a:pt x="1356457" y="3172152"/>
                    <a:pt x="1304131" y="3147174"/>
                    <a:pt x="1250912" y="3123985"/>
                  </a:cubicBezTo>
                  <a:cubicBezTo>
                    <a:pt x="1036865" y="3031709"/>
                    <a:pt x="824194" y="2936338"/>
                    <a:pt x="608635" y="2847641"/>
                  </a:cubicBezTo>
                  <a:cubicBezTo>
                    <a:pt x="529012" y="2811791"/>
                    <a:pt x="449320" y="2775803"/>
                    <a:pt x="367359" y="2745526"/>
                  </a:cubicBezTo>
                  <a:cubicBezTo>
                    <a:pt x="281755" y="2714424"/>
                    <a:pt x="192780" y="2691991"/>
                    <a:pt x="109513" y="2654558"/>
                  </a:cubicBezTo>
                  <a:cubicBezTo>
                    <a:pt x="109032" y="2576045"/>
                    <a:pt x="101675" y="2497877"/>
                    <a:pt x="100437" y="2419364"/>
                  </a:cubicBezTo>
                  <a:cubicBezTo>
                    <a:pt x="99750" y="2331561"/>
                    <a:pt x="89848" y="2244309"/>
                    <a:pt x="83041" y="2156851"/>
                  </a:cubicBezTo>
                  <a:cubicBezTo>
                    <a:pt x="77678" y="2037740"/>
                    <a:pt x="68739" y="1918973"/>
                    <a:pt x="58494" y="1800205"/>
                  </a:cubicBezTo>
                  <a:cubicBezTo>
                    <a:pt x="54575" y="1700017"/>
                    <a:pt x="54025" y="1599760"/>
                    <a:pt x="49212" y="1499641"/>
                  </a:cubicBezTo>
                  <a:cubicBezTo>
                    <a:pt x="50587" y="1448721"/>
                    <a:pt x="51206" y="1397801"/>
                    <a:pt x="47355" y="1346950"/>
                  </a:cubicBezTo>
                  <a:cubicBezTo>
                    <a:pt x="31472" y="1148018"/>
                    <a:pt x="62001" y="948398"/>
                    <a:pt x="49624" y="749742"/>
                  </a:cubicBezTo>
                  <a:cubicBezTo>
                    <a:pt x="50174" y="747265"/>
                    <a:pt x="50724" y="744857"/>
                    <a:pt x="51343" y="742448"/>
                  </a:cubicBezTo>
                  <a:cubicBezTo>
                    <a:pt x="86892" y="748228"/>
                    <a:pt x="121477" y="759169"/>
                    <a:pt x="157301" y="764055"/>
                  </a:cubicBezTo>
                  <a:cubicBezTo>
                    <a:pt x="185011" y="768665"/>
                    <a:pt x="213202" y="769147"/>
                    <a:pt x="240912" y="773826"/>
                  </a:cubicBezTo>
                  <a:cubicBezTo>
                    <a:pt x="315034" y="793024"/>
                    <a:pt x="387850" y="816695"/>
                    <a:pt x="459909" y="842568"/>
                  </a:cubicBezTo>
                  <a:cubicBezTo>
                    <a:pt x="554590" y="871399"/>
                    <a:pt x="651884" y="891079"/>
                    <a:pt x="746428" y="920530"/>
                  </a:cubicBezTo>
                  <a:cubicBezTo>
                    <a:pt x="920731" y="972413"/>
                    <a:pt x="1094073" y="1027737"/>
                    <a:pt x="1266933" y="1084162"/>
                  </a:cubicBezTo>
                  <a:cubicBezTo>
                    <a:pt x="1412908" y="1129233"/>
                    <a:pt x="1558127" y="1174717"/>
                    <a:pt x="1702589" y="1224880"/>
                  </a:cubicBezTo>
                  <a:cubicBezTo>
                    <a:pt x="1766329" y="1246761"/>
                    <a:pt x="1828831" y="1271877"/>
                    <a:pt x="1892364" y="1294378"/>
                  </a:cubicBezTo>
                  <a:cubicBezTo>
                    <a:pt x="1929150" y="1308622"/>
                    <a:pt x="1966968" y="1320320"/>
                    <a:pt x="2006779" y="1321146"/>
                  </a:cubicBezTo>
                  <a:cubicBezTo>
                    <a:pt x="2003547" y="1381768"/>
                    <a:pt x="1987664" y="1440670"/>
                    <a:pt x="1981407" y="1500879"/>
                  </a:cubicBezTo>
                  <a:cubicBezTo>
                    <a:pt x="1966555" y="1638156"/>
                    <a:pt x="1950259" y="1775502"/>
                    <a:pt x="1939877" y="1913193"/>
                  </a:cubicBezTo>
                  <a:cubicBezTo>
                    <a:pt x="1926537" y="2152929"/>
                    <a:pt x="1907010" y="2392252"/>
                    <a:pt x="1885213" y="2631369"/>
                  </a:cubicBezTo>
                  <a:cubicBezTo>
                    <a:pt x="1874281" y="2801676"/>
                    <a:pt x="1862110" y="2972051"/>
                    <a:pt x="1858879" y="3142701"/>
                  </a:cubicBezTo>
                  <a:cubicBezTo>
                    <a:pt x="1856335" y="3223622"/>
                    <a:pt x="1859979" y="3305714"/>
                    <a:pt x="1844027" y="3385465"/>
                  </a:cubicBezTo>
                  <a:cubicBezTo>
                    <a:pt x="1776712" y="3359455"/>
                    <a:pt x="1710566" y="3331380"/>
                    <a:pt x="1645932" y="3299176"/>
                  </a:cubicBezTo>
                  <a:cubicBezTo>
                    <a:pt x="1568028" y="3262432"/>
                    <a:pt x="1486961" y="3233393"/>
                    <a:pt x="1408714" y="3197474"/>
                  </a:cubicBezTo>
                  <a:close/>
                  <a:moveTo>
                    <a:pt x="3259155" y="1043082"/>
                  </a:moveTo>
                  <a:cubicBezTo>
                    <a:pt x="3252072" y="1131297"/>
                    <a:pt x="3255785" y="1219719"/>
                    <a:pt x="3255648" y="1308072"/>
                  </a:cubicBezTo>
                  <a:cubicBezTo>
                    <a:pt x="3255442" y="1398971"/>
                    <a:pt x="3250972" y="1489801"/>
                    <a:pt x="3249253" y="1580631"/>
                  </a:cubicBezTo>
                  <a:cubicBezTo>
                    <a:pt x="3244440" y="1670979"/>
                    <a:pt x="3246228" y="1761396"/>
                    <a:pt x="3242240" y="1851744"/>
                  </a:cubicBezTo>
                  <a:cubicBezTo>
                    <a:pt x="3224156" y="2062924"/>
                    <a:pt x="3214736" y="2274930"/>
                    <a:pt x="3206898" y="2486867"/>
                  </a:cubicBezTo>
                  <a:cubicBezTo>
                    <a:pt x="3205385" y="2496982"/>
                    <a:pt x="3207379" y="2508542"/>
                    <a:pt x="3201741" y="2517419"/>
                  </a:cubicBezTo>
                  <a:cubicBezTo>
                    <a:pt x="3185789" y="2537649"/>
                    <a:pt x="3163029" y="2551342"/>
                    <a:pt x="3143296" y="2567582"/>
                  </a:cubicBezTo>
                  <a:cubicBezTo>
                    <a:pt x="3098396" y="2602400"/>
                    <a:pt x="3054459" y="2638319"/>
                    <a:pt x="3012104" y="2676234"/>
                  </a:cubicBezTo>
                  <a:cubicBezTo>
                    <a:pt x="2913022" y="2762866"/>
                    <a:pt x="2799913" y="2836769"/>
                    <a:pt x="2686943" y="2905717"/>
                  </a:cubicBezTo>
                  <a:cubicBezTo>
                    <a:pt x="2561114" y="2991318"/>
                    <a:pt x="2428409" y="3065702"/>
                    <a:pt x="2297629" y="3143320"/>
                  </a:cubicBezTo>
                  <a:cubicBezTo>
                    <a:pt x="2247023" y="3172083"/>
                    <a:pt x="2195866" y="3200296"/>
                    <a:pt x="2149041" y="3235045"/>
                  </a:cubicBezTo>
                  <a:cubicBezTo>
                    <a:pt x="2089634" y="3271790"/>
                    <a:pt x="2027544" y="3303993"/>
                    <a:pt x="1967518" y="3339775"/>
                  </a:cubicBezTo>
                  <a:cubicBezTo>
                    <a:pt x="1939602" y="3352917"/>
                    <a:pt x="1911823" y="3366198"/>
                    <a:pt x="1885488" y="3382024"/>
                  </a:cubicBezTo>
                  <a:cubicBezTo>
                    <a:pt x="1893602" y="3341082"/>
                    <a:pt x="1893396" y="3286171"/>
                    <a:pt x="1895733" y="3265459"/>
                  </a:cubicBezTo>
                  <a:cubicBezTo>
                    <a:pt x="1898002" y="3182405"/>
                    <a:pt x="1898552" y="3099282"/>
                    <a:pt x="1901784" y="3016227"/>
                  </a:cubicBezTo>
                  <a:cubicBezTo>
                    <a:pt x="1912717" y="2737131"/>
                    <a:pt x="1941802" y="2459412"/>
                    <a:pt x="1961879" y="2180935"/>
                  </a:cubicBezTo>
                  <a:cubicBezTo>
                    <a:pt x="1972743" y="2051158"/>
                    <a:pt x="1975975" y="1920280"/>
                    <a:pt x="1989658" y="1790503"/>
                  </a:cubicBezTo>
                  <a:cubicBezTo>
                    <a:pt x="2001966" y="1695269"/>
                    <a:pt x="2008154" y="1599278"/>
                    <a:pt x="2020668" y="1504113"/>
                  </a:cubicBezTo>
                  <a:cubicBezTo>
                    <a:pt x="2025894" y="1452024"/>
                    <a:pt x="2039165" y="1401173"/>
                    <a:pt x="2043840" y="1349083"/>
                  </a:cubicBezTo>
                  <a:cubicBezTo>
                    <a:pt x="2045559" y="1334977"/>
                    <a:pt x="2047484" y="1320251"/>
                    <a:pt x="2044528" y="1308141"/>
                  </a:cubicBezTo>
                  <a:cubicBezTo>
                    <a:pt x="2180670" y="1215246"/>
                    <a:pt x="2332834" y="1148706"/>
                    <a:pt x="2470902" y="1058564"/>
                  </a:cubicBezTo>
                  <a:cubicBezTo>
                    <a:pt x="2598037" y="971657"/>
                    <a:pt x="2732599" y="895001"/>
                    <a:pt x="2862966" y="812841"/>
                  </a:cubicBezTo>
                  <a:cubicBezTo>
                    <a:pt x="2930624" y="772174"/>
                    <a:pt x="3003646" y="741210"/>
                    <a:pt x="3073368" y="703226"/>
                  </a:cubicBezTo>
                  <a:cubicBezTo>
                    <a:pt x="3144121" y="663110"/>
                    <a:pt x="3215080" y="627810"/>
                    <a:pt x="3287621" y="589757"/>
                  </a:cubicBezTo>
                  <a:cubicBezTo>
                    <a:pt x="3281158" y="740934"/>
                    <a:pt x="3266443" y="891836"/>
                    <a:pt x="3259155" y="10430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 rot="-779677">
              <a:off x="576667" y="3696955"/>
              <a:ext cx="982666" cy="1322368"/>
            </a:xfrm>
            <a:custGeom>
              <a:avLst/>
              <a:gdLst/>
              <a:ahLst/>
              <a:cxnLst/>
              <a:rect l="l" t="t" r="r" b="b"/>
              <a:pathLst>
                <a:path w="1964104" h="2643085" extrusionOk="0">
                  <a:moveTo>
                    <a:pt x="1964104" y="578766"/>
                  </a:moveTo>
                  <a:cubicBezTo>
                    <a:pt x="1960873" y="639388"/>
                    <a:pt x="1944989" y="698222"/>
                    <a:pt x="1938732" y="758500"/>
                  </a:cubicBezTo>
                  <a:cubicBezTo>
                    <a:pt x="1923812" y="895846"/>
                    <a:pt x="1907585" y="1033123"/>
                    <a:pt x="1897202" y="1170813"/>
                  </a:cubicBezTo>
                  <a:cubicBezTo>
                    <a:pt x="1883863" y="1410549"/>
                    <a:pt x="1864335" y="1649942"/>
                    <a:pt x="1842538" y="1888990"/>
                  </a:cubicBezTo>
                  <a:cubicBezTo>
                    <a:pt x="1831606" y="2059296"/>
                    <a:pt x="1819436" y="2229671"/>
                    <a:pt x="1816204" y="2400322"/>
                  </a:cubicBezTo>
                  <a:cubicBezTo>
                    <a:pt x="1813660" y="2481312"/>
                    <a:pt x="1817304" y="2563334"/>
                    <a:pt x="1801352" y="2643086"/>
                  </a:cubicBezTo>
                  <a:cubicBezTo>
                    <a:pt x="1734037" y="2617075"/>
                    <a:pt x="1667891" y="2589001"/>
                    <a:pt x="1603257" y="2556797"/>
                  </a:cubicBezTo>
                  <a:cubicBezTo>
                    <a:pt x="1525422" y="2520052"/>
                    <a:pt x="1444287" y="2491014"/>
                    <a:pt x="1366108" y="2455095"/>
                  </a:cubicBezTo>
                  <a:cubicBezTo>
                    <a:pt x="1313851" y="2429773"/>
                    <a:pt x="1261525" y="2404794"/>
                    <a:pt x="1208306" y="2381605"/>
                  </a:cubicBezTo>
                  <a:cubicBezTo>
                    <a:pt x="994259" y="2289330"/>
                    <a:pt x="781588" y="2193959"/>
                    <a:pt x="566029" y="2105262"/>
                  </a:cubicBezTo>
                  <a:cubicBezTo>
                    <a:pt x="486337" y="2069342"/>
                    <a:pt x="406645" y="2033423"/>
                    <a:pt x="324685" y="2003147"/>
                  </a:cubicBezTo>
                  <a:cubicBezTo>
                    <a:pt x="239080" y="1972044"/>
                    <a:pt x="150106" y="1949612"/>
                    <a:pt x="66839" y="1912179"/>
                  </a:cubicBezTo>
                  <a:cubicBezTo>
                    <a:pt x="66357" y="1833666"/>
                    <a:pt x="58931" y="1755497"/>
                    <a:pt x="57762" y="1676984"/>
                  </a:cubicBezTo>
                  <a:cubicBezTo>
                    <a:pt x="57006" y="1589182"/>
                    <a:pt x="47174" y="1501930"/>
                    <a:pt x="40366" y="1414472"/>
                  </a:cubicBezTo>
                  <a:cubicBezTo>
                    <a:pt x="34934" y="1295360"/>
                    <a:pt x="26065" y="1176662"/>
                    <a:pt x="15819" y="1057826"/>
                  </a:cubicBezTo>
                  <a:cubicBezTo>
                    <a:pt x="11831" y="957087"/>
                    <a:pt x="11419" y="856348"/>
                    <a:pt x="6537" y="755679"/>
                  </a:cubicBezTo>
                  <a:cubicBezTo>
                    <a:pt x="7912" y="705309"/>
                    <a:pt x="8394" y="654940"/>
                    <a:pt x="4681" y="604570"/>
                  </a:cubicBezTo>
                  <a:cubicBezTo>
                    <a:pt x="-11203" y="405501"/>
                    <a:pt x="19464" y="205675"/>
                    <a:pt x="7018" y="6812"/>
                  </a:cubicBezTo>
                  <a:cubicBezTo>
                    <a:pt x="7568" y="4542"/>
                    <a:pt x="8118" y="2271"/>
                    <a:pt x="8737" y="0"/>
                  </a:cubicBezTo>
                  <a:cubicBezTo>
                    <a:pt x="44286" y="5780"/>
                    <a:pt x="78871" y="16652"/>
                    <a:pt x="114695" y="21607"/>
                  </a:cubicBezTo>
                  <a:cubicBezTo>
                    <a:pt x="142405" y="26217"/>
                    <a:pt x="170596" y="26699"/>
                    <a:pt x="198306" y="31378"/>
                  </a:cubicBezTo>
                  <a:cubicBezTo>
                    <a:pt x="272428" y="50576"/>
                    <a:pt x="345244" y="74247"/>
                    <a:pt x="417303" y="100120"/>
                  </a:cubicBezTo>
                  <a:cubicBezTo>
                    <a:pt x="512053" y="128951"/>
                    <a:pt x="609278" y="148631"/>
                    <a:pt x="703822" y="178082"/>
                  </a:cubicBezTo>
                  <a:cubicBezTo>
                    <a:pt x="878125" y="229965"/>
                    <a:pt x="1051467" y="285289"/>
                    <a:pt x="1224327" y="341714"/>
                  </a:cubicBezTo>
                  <a:cubicBezTo>
                    <a:pt x="1370302" y="386785"/>
                    <a:pt x="1515521" y="432269"/>
                    <a:pt x="1659984" y="482431"/>
                  </a:cubicBezTo>
                  <a:cubicBezTo>
                    <a:pt x="1723723" y="504313"/>
                    <a:pt x="1786225" y="529429"/>
                    <a:pt x="1849758" y="551861"/>
                  </a:cubicBezTo>
                  <a:cubicBezTo>
                    <a:pt x="1886475" y="566243"/>
                    <a:pt x="1924362" y="577941"/>
                    <a:pt x="1964104" y="5787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 rot="-779677">
              <a:off x="1469182" y="3445437"/>
              <a:ext cx="701470" cy="1397005"/>
            </a:xfrm>
            <a:custGeom>
              <a:avLst/>
              <a:gdLst/>
              <a:ahLst/>
              <a:cxnLst/>
              <a:rect l="l" t="t" r="r" b="b"/>
              <a:pathLst>
                <a:path w="1402063" h="2792266" extrusionOk="0">
                  <a:moveTo>
                    <a:pt x="1402064" y="0"/>
                  </a:moveTo>
                  <a:cubicBezTo>
                    <a:pt x="1395600" y="151177"/>
                    <a:pt x="1380817" y="302148"/>
                    <a:pt x="1373529" y="453393"/>
                  </a:cubicBezTo>
                  <a:cubicBezTo>
                    <a:pt x="1366447" y="541609"/>
                    <a:pt x="1370160" y="630099"/>
                    <a:pt x="1370022" y="718383"/>
                  </a:cubicBezTo>
                  <a:cubicBezTo>
                    <a:pt x="1369816" y="809282"/>
                    <a:pt x="1365347" y="900112"/>
                    <a:pt x="1363628" y="990942"/>
                  </a:cubicBezTo>
                  <a:cubicBezTo>
                    <a:pt x="1358814" y="1081290"/>
                    <a:pt x="1360602" y="1171708"/>
                    <a:pt x="1356614" y="1262056"/>
                  </a:cubicBezTo>
                  <a:cubicBezTo>
                    <a:pt x="1338462" y="1473236"/>
                    <a:pt x="1329111" y="1685241"/>
                    <a:pt x="1321272" y="1897178"/>
                  </a:cubicBezTo>
                  <a:cubicBezTo>
                    <a:pt x="1319759" y="1907225"/>
                    <a:pt x="1321753" y="1918854"/>
                    <a:pt x="1316115" y="1927799"/>
                  </a:cubicBezTo>
                  <a:cubicBezTo>
                    <a:pt x="1300163" y="1947961"/>
                    <a:pt x="1277404" y="1961723"/>
                    <a:pt x="1257670" y="1977893"/>
                  </a:cubicBezTo>
                  <a:cubicBezTo>
                    <a:pt x="1212770" y="2012711"/>
                    <a:pt x="1168834" y="2048631"/>
                    <a:pt x="1126478" y="2086545"/>
                  </a:cubicBezTo>
                  <a:cubicBezTo>
                    <a:pt x="1027396" y="2173178"/>
                    <a:pt x="914357" y="2247080"/>
                    <a:pt x="801386" y="2316029"/>
                  </a:cubicBezTo>
                  <a:cubicBezTo>
                    <a:pt x="675557" y="2401629"/>
                    <a:pt x="542852" y="2476013"/>
                    <a:pt x="412073" y="2553632"/>
                  </a:cubicBezTo>
                  <a:cubicBezTo>
                    <a:pt x="361466" y="2582395"/>
                    <a:pt x="310309" y="2610607"/>
                    <a:pt x="263484" y="2645356"/>
                  </a:cubicBezTo>
                  <a:cubicBezTo>
                    <a:pt x="204077" y="2682101"/>
                    <a:pt x="141919" y="2714305"/>
                    <a:pt x="81961" y="2750086"/>
                  </a:cubicBezTo>
                  <a:cubicBezTo>
                    <a:pt x="54113" y="2763229"/>
                    <a:pt x="26335" y="2776441"/>
                    <a:pt x="0" y="2792267"/>
                  </a:cubicBezTo>
                  <a:cubicBezTo>
                    <a:pt x="8045" y="2751325"/>
                    <a:pt x="7907" y="2696483"/>
                    <a:pt x="10245" y="2675771"/>
                  </a:cubicBezTo>
                  <a:cubicBezTo>
                    <a:pt x="12514" y="2592716"/>
                    <a:pt x="13064" y="2509593"/>
                    <a:pt x="16296" y="2426539"/>
                  </a:cubicBezTo>
                  <a:cubicBezTo>
                    <a:pt x="27229" y="2147443"/>
                    <a:pt x="56314" y="1869723"/>
                    <a:pt x="76391" y="1591246"/>
                  </a:cubicBezTo>
                  <a:cubicBezTo>
                    <a:pt x="87255" y="1461400"/>
                    <a:pt x="90487" y="1330591"/>
                    <a:pt x="104170" y="1200815"/>
                  </a:cubicBezTo>
                  <a:cubicBezTo>
                    <a:pt x="116478" y="1105581"/>
                    <a:pt x="122666" y="1009590"/>
                    <a:pt x="135180" y="914425"/>
                  </a:cubicBezTo>
                  <a:cubicBezTo>
                    <a:pt x="140337" y="862335"/>
                    <a:pt x="153676" y="811484"/>
                    <a:pt x="158352" y="759394"/>
                  </a:cubicBezTo>
                  <a:cubicBezTo>
                    <a:pt x="160071" y="745219"/>
                    <a:pt x="162065" y="730494"/>
                    <a:pt x="159108" y="718314"/>
                  </a:cubicBezTo>
                  <a:cubicBezTo>
                    <a:pt x="295251" y="625420"/>
                    <a:pt x="447415" y="558949"/>
                    <a:pt x="585483" y="468807"/>
                  </a:cubicBezTo>
                  <a:cubicBezTo>
                    <a:pt x="712618" y="381899"/>
                    <a:pt x="847179" y="305244"/>
                    <a:pt x="977546" y="223015"/>
                  </a:cubicBezTo>
                  <a:cubicBezTo>
                    <a:pt x="1045205" y="182348"/>
                    <a:pt x="1118227" y="151383"/>
                    <a:pt x="1187949" y="113400"/>
                  </a:cubicBezTo>
                  <a:cubicBezTo>
                    <a:pt x="1258564" y="73421"/>
                    <a:pt x="1329523" y="38121"/>
                    <a:pt x="140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 rot="-779677">
              <a:off x="440491" y="3290206"/>
              <a:ext cx="1580861" cy="623263"/>
            </a:xfrm>
            <a:custGeom>
              <a:avLst/>
              <a:gdLst/>
              <a:ahLst/>
              <a:cxnLst/>
              <a:rect l="l" t="t" r="r" b="b"/>
              <a:pathLst>
                <a:path w="3159748" h="1245747" extrusionOk="0">
                  <a:moveTo>
                    <a:pt x="3159749" y="517250"/>
                  </a:moveTo>
                  <a:cubicBezTo>
                    <a:pt x="3123444" y="537824"/>
                    <a:pt x="3085970" y="555508"/>
                    <a:pt x="3047947" y="575601"/>
                  </a:cubicBezTo>
                  <a:cubicBezTo>
                    <a:pt x="2954847" y="628792"/>
                    <a:pt x="2858447" y="674688"/>
                    <a:pt x="2763766" y="725058"/>
                  </a:cubicBezTo>
                  <a:cubicBezTo>
                    <a:pt x="2655196" y="790497"/>
                    <a:pt x="2549032" y="860064"/>
                    <a:pt x="2440118" y="925021"/>
                  </a:cubicBezTo>
                  <a:cubicBezTo>
                    <a:pt x="2391505" y="957156"/>
                    <a:pt x="2344611" y="991974"/>
                    <a:pt x="2294142" y="1021150"/>
                  </a:cubicBezTo>
                  <a:cubicBezTo>
                    <a:pt x="2172852" y="1098975"/>
                    <a:pt x="2041041" y="1159941"/>
                    <a:pt x="1924976" y="1245748"/>
                  </a:cubicBezTo>
                  <a:cubicBezTo>
                    <a:pt x="1922294" y="1244441"/>
                    <a:pt x="1919337" y="1243340"/>
                    <a:pt x="1915899" y="1242514"/>
                  </a:cubicBezTo>
                  <a:cubicBezTo>
                    <a:pt x="1886127" y="1239280"/>
                    <a:pt x="1855942" y="1237009"/>
                    <a:pt x="1827750" y="1225449"/>
                  </a:cubicBezTo>
                  <a:cubicBezTo>
                    <a:pt x="1657228" y="1161386"/>
                    <a:pt x="1485331" y="1101590"/>
                    <a:pt x="1311096" y="1048193"/>
                  </a:cubicBezTo>
                  <a:cubicBezTo>
                    <a:pt x="1101106" y="981171"/>
                    <a:pt x="891253" y="913117"/>
                    <a:pt x="680095" y="849467"/>
                  </a:cubicBezTo>
                  <a:cubicBezTo>
                    <a:pt x="572693" y="815062"/>
                    <a:pt x="461648" y="793456"/>
                    <a:pt x="354246" y="759257"/>
                  </a:cubicBezTo>
                  <a:cubicBezTo>
                    <a:pt x="282668" y="733865"/>
                    <a:pt x="207171" y="707786"/>
                    <a:pt x="132361" y="692235"/>
                  </a:cubicBezTo>
                  <a:cubicBezTo>
                    <a:pt x="87461" y="689758"/>
                    <a:pt x="43731" y="681363"/>
                    <a:pt x="0" y="672280"/>
                  </a:cubicBezTo>
                  <a:cubicBezTo>
                    <a:pt x="25716" y="657967"/>
                    <a:pt x="51569" y="643930"/>
                    <a:pt x="77766" y="630512"/>
                  </a:cubicBezTo>
                  <a:cubicBezTo>
                    <a:pt x="241206" y="547045"/>
                    <a:pt x="401346" y="457178"/>
                    <a:pt x="563136" y="370545"/>
                  </a:cubicBezTo>
                  <a:cubicBezTo>
                    <a:pt x="695359" y="292170"/>
                    <a:pt x="837759" y="233612"/>
                    <a:pt x="978440" y="172233"/>
                  </a:cubicBezTo>
                  <a:cubicBezTo>
                    <a:pt x="1045342" y="145259"/>
                    <a:pt x="1111213" y="115808"/>
                    <a:pt x="1178941" y="90968"/>
                  </a:cubicBezTo>
                  <a:cubicBezTo>
                    <a:pt x="1268259" y="57801"/>
                    <a:pt x="1359846" y="30827"/>
                    <a:pt x="1450195" y="0"/>
                  </a:cubicBezTo>
                  <a:cubicBezTo>
                    <a:pt x="1452327" y="1376"/>
                    <a:pt x="1454733" y="2271"/>
                    <a:pt x="1457483" y="2546"/>
                  </a:cubicBezTo>
                  <a:cubicBezTo>
                    <a:pt x="1470135" y="4266"/>
                    <a:pt x="1482787" y="6193"/>
                    <a:pt x="1495576" y="6468"/>
                  </a:cubicBezTo>
                  <a:cubicBezTo>
                    <a:pt x="1503483" y="7982"/>
                    <a:pt x="1510222" y="5642"/>
                    <a:pt x="1514828" y="1445"/>
                  </a:cubicBezTo>
                  <a:cubicBezTo>
                    <a:pt x="1537656" y="10115"/>
                    <a:pt x="1560416" y="19198"/>
                    <a:pt x="1582900" y="28763"/>
                  </a:cubicBezTo>
                  <a:cubicBezTo>
                    <a:pt x="1707766" y="75485"/>
                    <a:pt x="1837239" y="108652"/>
                    <a:pt x="1965131" y="145879"/>
                  </a:cubicBezTo>
                  <a:cubicBezTo>
                    <a:pt x="2128915" y="194115"/>
                    <a:pt x="2293524" y="239461"/>
                    <a:pt x="2456895" y="289005"/>
                  </a:cubicBezTo>
                  <a:cubicBezTo>
                    <a:pt x="2528198" y="312813"/>
                    <a:pt x="2599638" y="335658"/>
                    <a:pt x="2672110" y="355889"/>
                  </a:cubicBezTo>
                  <a:cubicBezTo>
                    <a:pt x="2724092" y="376601"/>
                    <a:pt x="2777380" y="393253"/>
                    <a:pt x="2831769" y="406464"/>
                  </a:cubicBezTo>
                  <a:cubicBezTo>
                    <a:pt x="2873987" y="419470"/>
                    <a:pt x="2915930" y="439287"/>
                    <a:pt x="2959179" y="453875"/>
                  </a:cubicBezTo>
                  <a:cubicBezTo>
                    <a:pt x="3025806" y="475894"/>
                    <a:pt x="3092915" y="496056"/>
                    <a:pt x="3159749" y="517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E81028E-A2F9-47ED-9B50-7F99EB5E147B}"/>
              </a:ext>
            </a:extLst>
          </p:cNvPr>
          <p:cNvSpPr txBox="1"/>
          <p:nvPr/>
        </p:nvSpPr>
        <p:spPr>
          <a:xfrm>
            <a:off x="4355913" y="2567458"/>
            <a:ext cx="343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Có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kiến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thức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về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Node.js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BEF3B-2C9E-4C26-A93E-DBB3AAA6B717}"/>
              </a:ext>
            </a:extLst>
          </p:cNvPr>
          <p:cNvSpPr txBox="1"/>
          <p:nvPr/>
        </p:nvSpPr>
        <p:spPr>
          <a:xfrm>
            <a:off x="4355913" y="3208910"/>
            <a:ext cx="306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Aparajita" panose="020B0502040204020203" pitchFamily="18" charset="0"/>
              </a:rPr>
              <a:t>Flex box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3"/>
          <p:cNvGrpSpPr/>
          <p:nvPr/>
        </p:nvGrpSpPr>
        <p:grpSpPr>
          <a:xfrm>
            <a:off x="949072" y="1157327"/>
            <a:ext cx="3832948" cy="276999"/>
            <a:chOff x="936" y="-5935740"/>
            <a:chExt cx="10221195" cy="738664"/>
          </a:xfrm>
        </p:grpSpPr>
        <p:sp>
          <p:nvSpPr>
            <p:cNvPr id="296" name="Google Shape;296;p13"/>
            <p:cNvSpPr/>
            <p:nvPr/>
          </p:nvSpPr>
          <p:spPr>
            <a:xfrm>
              <a:off x="936" y="-5754850"/>
              <a:ext cx="426712" cy="428624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7" name="Google Shape;297;p13"/>
            <p:cNvSpPr txBox="1"/>
            <p:nvPr/>
          </p:nvSpPr>
          <p:spPr>
            <a:xfrm>
              <a:off x="710331" y="-5935740"/>
              <a:ext cx="95118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Kiến thức về Lập trình Web</a:t>
              </a:r>
              <a:endParaRPr sz="700" dirty="0">
                <a:solidFill>
                  <a:schemeClr val="dk1"/>
                </a:solidFill>
              </a:endParaRPr>
            </a:p>
          </p:txBody>
        </p:sp>
      </p:grpSp>
      <p:sp>
        <p:nvSpPr>
          <p:cNvPr id="299" name="Google Shape;299;p13"/>
          <p:cNvSpPr/>
          <p:nvPr/>
        </p:nvSpPr>
        <p:spPr>
          <a:xfrm>
            <a:off x="973561" y="3422855"/>
            <a:ext cx="160017" cy="160734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01" name="Google Shape;301;p13"/>
          <p:cNvGrpSpPr/>
          <p:nvPr/>
        </p:nvGrpSpPr>
        <p:grpSpPr>
          <a:xfrm>
            <a:off x="973561" y="3879089"/>
            <a:ext cx="3864739" cy="199638"/>
            <a:chOff x="939" y="-9525"/>
            <a:chExt cx="10305970" cy="532369"/>
          </a:xfrm>
        </p:grpSpPr>
        <p:sp>
          <p:nvSpPr>
            <p:cNvPr id="302" name="Google Shape;302;p13"/>
            <p:cNvSpPr/>
            <p:nvPr/>
          </p:nvSpPr>
          <p:spPr>
            <a:xfrm>
              <a:off x="939" y="94219"/>
              <a:ext cx="426712" cy="4286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795110" y="-9525"/>
              <a:ext cx="9511799" cy="344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04" name="Google Shape;304;p13"/>
          <p:cNvGrpSpPr/>
          <p:nvPr/>
        </p:nvGrpSpPr>
        <p:grpSpPr>
          <a:xfrm>
            <a:off x="4562373" y="3258949"/>
            <a:ext cx="1387487" cy="1416162"/>
            <a:chOff x="4562373" y="3258949"/>
            <a:chExt cx="1387487" cy="1416162"/>
          </a:xfrm>
        </p:grpSpPr>
        <p:sp>
          <p:nvSpPr>
            <p:cNvPr id="305" name="Google Shape;305;p13"/>
            <p:cNvSpPr/>
            <p:nvPr/>
          </p:nvSpPr>
          <p:spPr>
            <a:xfrm>
              <a:off x="4562373" y="3258949"/>
              <a:ext cx="1387486" cy="1416162"/>
            </a:xfrm>
            <a:custGeom>
              <a:avLst/>
              <a:gdLst/>
              <a:ahLst/>
              <a:cxnLst/>
              <a:rect l="l" t="t" r="r" b="b"/>
              <a:pathLst>
                <a:path w="2774973" h="2832323" extrusionOk="0">
                  <a:moveTo>
                    <a:pt x="2774017" y="1229121"/>
                  </a:moveTo>
                  <a:cubicBezTo>
                    <a:pt x="2763878" y="1199099"/>
                    <a:pt x="2734309" y="1182502"/>
                    <a:pt x="2710121" y="1164772"/>
                  </a:cubicBezTo>
                  <a:cubicBezTo>
                    <a:pt x="2674435" y="1136109"/>
                    <a:pt x="2639314" y="1104331"/>
                    <a:pt x="2596943" y="1086148"/>
                  </a:cubicBezTo>
                  <a:cubicBezTo>
                    <a:pt x="2588503" y="1083882"/>
                    <a:pt x="2579667" y="1088753"/>
                    <a:pt x="2575928" y="1096457"/>
                  </a:cubicBezTo>
                  <a:cubicBezTo>
                    <a:pt x="2564429" y="1128745"/>
                    <a:pt x="2595697" y="1158257"/>
                    <a:pt x="2618072" y="1179103"/>
                  </a:cubicBezTo>
                  <a:cubicBezTo>
                    <a:pt x="2617223" y="1179046"/>
                    <a:pt x="2616316" y="1178990"/>
                    <a:pt x="2615240" y="1178990"/>
                  </a:cubicBezTo>
                  <a:cubicBezTo>
                    <a:pt x="2590486" y="1177687"/>
                    <a:pt x="2565732" y="1178876"/>
                    <a:pt x="2540864" y="1176894"/>
                  </a:cubicBezTo>
                  <a:cubicBezTo>
                    <a:pt x="2514581" y="1173268"/>
                    <a:pt x="2488071" y="1173438"/>
                    <a:pt x="2461617" y="1173778"/>
                  </a:cubicBezTo>
                  <a:cubicBezTo>
                    <a:pt x="2434031" y="1172249"/>
                    <a:pt x="2406501" y="1170719"/>
                    <a:pt x="2378858" y="1172475"/>
                  </a:cubicBezTo>
                  <a:cubicBezTo>
                    <a:pt x="2308844" y="1171626"/>
                    <a:pt x="2238944" y="1178027"/>
                    <a:pt x="2168930" y="1177007"/>
                  </a:cubicBezTo>
                  <a:cubicBezTo>
                    <a:pt x="2127919" y="1172759"/>
                    <a:pt x="2086907" y="1181822"/>
                    <a:pt x="2045953" y="1178140"/>
                  </a:cubicBezTo>
                  <a:cubicBezTo>
                    <a:pt x="2013382" y="1177404"/>
                    <a:pt x="1980810" y="1177347"/>
                    <a:pt x="1948296" y="1174118"/>
                  </a:cubicBezTo>
                  <a:cubicBezTo>
                    <a:pt x="1911080" y="1173212"/>
                    <a:pt x="1873920" y="1173948"/>
                    <a:pt x="1836704" y="1174515"/>
                  </a:cubicBezTo>
                  <a:cubicBezTo>
                    <a:pt x="1777396" y="1174175"/>
                    <a:pt x="1718202" y="1173835"/>
                    <a:pt x="1658951" y="1176271"/>
                  </a:cubicBezTo>
                  <a:cubicBezTo>
                    <a:pt x="1633574" y="1178933"/>
                    <a:pt x="1608026" y="1181482"/>
                    <a:pt x="1582479" y="1181878"/>
                  </a:cubicBezTo>
                  <a:cubicBezTo>
                    <a:pt x="1564183" y="1182502"/>
                    <a:pt x="1545150" y="1184031"/>
                    <a:pt x="1526797" y="1181992"/>
                  </a:cubicBezTo>
                  <a:cubicBezTo>
                    <a:pt x="1539882" y="1165225"/>
                    <a:pt x="1553024" y="1148571"/>
                    <a:pt x="1567072" y="1132540"/>
                  </a:cubicBezTo>
                  <a:cubicBezTo>
                    <a:pt x="1614597" y="1076631"/>
                    <a:pt x="1660537" y="1019249"/>
                    <a:pt x="1705570" y="961358"/>
                  </a:cubicBezTo>
                  <a:cubicBezTo>
                    <a:pt x="1784364" y="847500"/>
                    <a:pt x="1861458" y="732170"/>
                    <a:pt x="1936683" y="615820"/>
                  </a:cubicBezTo>
                  <a:cubicBezTo>
                    <a:pt x="1996161" y="523658"/>
                    <a:pt x="2063173" y="436537"/>
                    <a:pt x="2130128" y="349756"/>
                  </a:cubicBezTo>
                  <a:cubicBezTo>
                    <a:pt x="2149727" y="323699"/>
                    <a:pt x="2164682" y="294640"/>
                    <a:pt x="2181845" y="266997"/>
                  </a:cubicBezTo>
                  <a:cubicBezTo>
                    <a:pt x="2174368" y="303533"/>
                    <a:pt x="2152503" y="378759"/>
                    <a:pt x="2193061" y="390541"/>
                  </a:cubicBezTo>
                  <a:cubicBezTo>
                    <a:pt x="2234865" y="395412"/>
                    <a:pt x="2248630" y="264901"/>
                    <a:pt x="2260016" y="233293"/>
                  </a:cubicBezTo>
                  <a:cubicBezTo>
                    <a:pt x="2267437" y="210748"/>
                    <a:pt x="2276840" y="179593"/>
                    <a:pt x="2269023" y="156368"/>
                  </a:cubicBezTo>
                  <a:cubicBezTo>
                    <a:pt x="2270325" y="153253"/>
                    <a:pt x="2270325" y="149571"/>
                    <a:pt x="2268003" y="146512"/>
                  </a:cubicBezTo>
                  <a:cubicBezTo>
                    <a:pt x="2264718" y="136429"/>
                    <a:pt x="2258883" y="126346"/>
                    <a:pt x="2248744" y="121928"/>
                  </a:cubicBezTo>
                  <a:cubicBezTo>
                    <a:pt x="2242683" y="118699"/>
                    <a:pt x="2236508" y="119832"/>
                    <a:pt x="2230277" y="120965"/>
                  </a:cubicBezTo>
                  <a:cubicBezTo>
                    <a:pt x="2196686" y="117340"/>
                    <a:pt x="2162926" y="123741"/>
                    <a:pt x="2130015" y="129858"/>
                  </a:cubicBezTo>
                  <a:cubicBezTo>
                    <a:pt x="2091666" y="137166"/>
                    <a:pt x="2052410" y="140394"/>
                    <a:pt x="2015194" y="152913"/>
                  </a:cubicBezTo>
                  <a:cubicBezTo>
                    <a:pt x="2000070" y="157388"/>
                    <a:pt x="1985285" y="163222"/>
                    <a:pt x="1971011" y="169963"/>
                  </a:cubicBezTo>
                  <a:cubicBezTo>
                    <a:pt x="1961551" y="174721"/>
                    <a:pt x="1949995" y="178007"/>
                    <a:pt x="1944727" y="187920"/>
                  </a:cubicBezTo>
                  <a:cubicBezTo>
                    <a:pt x="1931302" y="214713"/>
                    <a:pt x="1966762" y="229101"/>
                    <a:pt x="1988288" y="229384"/>
                  </a:cubicBezTo>
                  <a:cubicBezTo>
                    <a:pt x="2035247" y="231310"/>
                    <a:pt x="2080053" y="214600"/>
                    <a:pt x="2125370" y="203441"/>
                  </a:cubicBezTo>
                  <a:cubicBezTo>
                    <a:pt x="2116646" y="212901"/>
                    <a:pt x="2108546" y="222814"/>
                    <a:pt x="2100899" y="233066"/>
                  </a:cubicBezTo>
                  <a:cubicBezTo>
                    <a:pt x="2088777" y="247228"/>
                    <a:pt x="2076938" y="261502"/>
                    <a:pt x="2066968" y="277420"/>
                  </a:cubicBezTo>
                  <a:cubicBezTo>
                    <a:pt x="2060964" y="287106"/>
                    <a:pt x="2053317" y="297416"/>
                    <a:pt x="2046179" y="306932"/>
                  </a:cubicBezTo>
                  <a:cubicBezTo>
                    <a:pt x="2043630" y="312143"/>
                    <a:pt x="2031961" y="322793"/>
                    <a:pt x="2032811" y="329534"/>
                  </a:cubicBezTo>
                  <a:cubicBezTo>
                    <a:pt x="2006358" y="365560"/>
                    <a:pt x="1976279" y="398754"/>
                    <a:pt x="1948352" y="433705"/>
                  </a:cubicBezTo>
                  <a:cubicBezTo>
                    <a:pt x="1904282" y="492389"/>
                    <a:pt x="1858343" y="549658"/>
                    <a:pt x="1814273" y="608343"/>
                  </a:cubicBezTo>
                  <a:cubicBezTo>
                    <a:pt x="1754681" y="689119"/>
                    <a:pt x="1696903" y="771142"/>
                    <a:pt x="1634593" y="849879"/>
                  </a:cubicBezTo>
                  <a:cubicBezTo>
                    <a:pt x="1592166" y="909300"/>
                    <a:pt x="1547529" y="967079"/>
                    <a:pt x="1502326" y="1024461"/>
                  </a:cubicBezTo>
                  <a:cubicBezTo>
                    <a:pt x="1503232" y="1008430"/>
                    <a:pt x="1504025" y="992343"/>
                    <a:pt x="1504762" y="976312"/>
                  </a:cubicBezTo>
                  <a:cubicBezTo>
                    <a:pt x="1513202" y="906355"/>
                    <a:pt x="1523738" y="836568"/>
                    <a:pt x="1525607" y="766044"/>
                  </a:cubicBezTo>
                  <a:cubicBezTo>
                    <a:pt x="1528553" y="697729"/>
                    <a:pt x="1530082" y="629358"/>
                    <a:pt x="1530196" y="560931"/>
                  </a:cubicBezTo>
                  <a:cubicBezTo>
                    <a:pt x="1533368" y="504625"/>
                    <a:pt x="1535577" y="448319"/>
                    <a:pt x="1536030" y="391900"/>
                  </a:cubicBezTo>
                  <a:cubicBezTo>
                    <a:pt x="1538296" y="337124"/>
                    <a:pt x="1536653" y="282235"/>
                    <a:pt x="1539429" y="227458"/>
                  </a:cubicBezTo>
                  <a:cubicBezTo>
                    <a:pt x="1543677" y="196360"/>
                    <a:pt x="1544980" y="161806"/>
                    <a:pt x="1545830" y="130028"/>
                  </a:cubicBezTo>
                  <a:cubicBezTo>
                    <a:pt x="1574379" y="151667"/>
                    <a:pt x="1597774" y="179366"/>
                    <a:pt x="1627229" y="199929"/>
                  </a:cubicBezTo>
                  <a:cubicBezTo>
                    <a:pt x="1638502" y="207236"/>
                    <a:pt x="1649774" y="219018"/>
                    <a:pt x="1663992" y="218678"/>
                  </a:cubicBezTo>
                  <a:cubicBezTo>
                    <a:pt x="1685347" y="214826"/>
                    <a:pt x="1682062" y="187750"/>
                    <a:pt x="1675378" y="172626"/>
                  </a:cubicBezTo>
                  <a:cubicBezTo>
                    <a:pt x="1645186" y="119152"/>
                    <a:pt x="1605477" y="70947"/>
                    <a:pt x="1564353" y="25461"/>
                  </a:cubicBezTo>
                  <a:cubicBezTo>
                    <a:pt x="1555743" y="16624"/>
                    <a:pt x="1545433" y="1443"/>
                    <a:pt x="1531158" y="706"/>
                  </a:cubicBezTo>
                  <a:cubicBezTo>
                    <a:pt x="1513315" y="-2296"/>
                    <a:pt x="1495925" y="4672"/>
                    <a:pt x="1481027" y="14018"/>
                  </a:cubicBezTo>
                  <a:cubicBezTo>
                    <a:pt x="1474003" y="18437"/>
                    <a:pt x="1462731" y="24611"/>
                    <a:pt x="1462674" y="33334"/>
                  </a:cubicBezTo>
                  <a:cubicBezTo>
                    <a:pt x="1449532" y="43757"/>
                    <a:pt x="1433388" y="61544"/>
                    <a:pt x="1430386" y="64716"/>
                  </a:cubicBezTo>
                  <a:cubicBezTo>
                    <a:pt x="1408181" y="89073"/>
                    <a:pt x="1388978" y="115980"/>
                    <a:pt x="1365017" y="138752"/>
                  </a:cubicBezTo>
                  <a:cubicBezTo>
                    <a:pt x="1356804" y="148495"/>
                    <a:pt x="1345475" y="157615"/>
                    <a:pt x="1343265" y="170756"/>
                  </a:cubicBezTo>
                  <a:cubicBezTo>
                    <a:pt x="1341226" y="188600"/>
                    <a:pt x="1354141" y="211484"/>
                    <a:pt x="1373967" y="210805"/>
                  </a:cubicBezTo>
                  <a:cubicBezTo>
                    <a:pt x="1387392" y="210012"/>
                    <a:pt x="1398268" y="200608"/>
                    <a:pt x="1407558" y="191772"/>
                  </a:cubicBezTo>
                  <a:cubicBezTo>
                    <a:pt x="1421323" y="176931"/>
                    <a:pt x="1434804" y="161806"/>
                    <a:pt x="1449362" y="147702"/>
                  </a:cubicBezTo>
                  <a:cubicBezTo>
                    <a:pt x="1442678" y="239467"/>
                    <a:pt x="1434351" y="331176"/>
                    <a:pt x="1428177" y="422942"/>
                  </a:cubicBezTo>
                  <a:cubicBezTo>
                    <a:pt x="1424382" y="496921"/>
                    <a:pt x="1424042" y="570957"/>
                    <a:pt x="1418037" y="644822"/>
                  </a:cubicBezTo>
                  <a:cubicBezTo>
                    <a:pt x="1412656" y="811983"/>
                    <a:pt x="1397815" y="978578"/>
                    <a:pt x="1390054" y="1145682"/>
                  </a:cubicBezTo>
                  <a:cubicBezTo>
                    <a:pt x="1303897" y="1158541"/>
                    <a:pt x="1217229" y="1170606"/>
                    <a:pt x="1129938" y="1172929"/>
                  </a:cubicBezTo>
                  <a:cubicBezTo>
                    <a:pt x="1003222" y="1177347"/>
                    <a:pt x="876620" y="1167377"/>
                    <a:pt x="749960" y="1164998"/>
                  </a:cubicBezTo>
                  <a:cubicBezTo>
                    <a:pt x="558669" y="1161090"/>
                    <a:pt x="366470" y="1168850"/>
                    <a:pt x="178974" y="1209295"/>
                  </a:cubicBezTo>
                  <a:cubicBezTo>
                    <a:pt x="198063" y="1197683"/>
                    <a:pt x="224234" y="1186410"/>
                    <a:pt x="232221" y="1164149"/>
                  </a:cubicBezTo>
                  <a:cubicBezTo>
                    <a:pt x="235506" y="1144549"/>
                    <a:pt x="212961" y="1138092"/>
                    <a:pt x="197440" y="1139791"/>
                  </a:cubicBezTo>
                  <a:cubicBezTo>
                    <a:pt x="160281" y="1142283"/>
                    <a:pt x="127766" y="1161769"/>
                    <a:pt x="95592" y="1178650"/>
                  </a:cubicBezTo>
                  <a:cubicBezTo>
                    <a:pt x="69875" y="1191961"/>
                    <a:pt x="7055" y="1228158"/>
                    <a:pt x="144" y="1256311"/>
                  </a:cubicBezTo>
                  <a:cubicBezTo>
                    <a:pt x="-3595" y="1294320"/>
                    <a:pt x="66419" y="1319357"/>
                    <a:pt x="94289" y="1335558"/>
                  </a:cubicBezTo>
                  <a:cubicBezTo>
                    <a:pt x="119326" y="1348643"/>
                    <a:pt x="144364" y="1364164"/>
                    <a:pt x="172120" y="1371244"/>
                  </a:cubicBezTo>
                  <a:cubicBezTo>
                    <a:pt x="213641" y="1385462"/>
                    <a:pt x="218343" y="1350116"/>
                    <a:pt x="199536" y="1321963"/>
                  </a:cubicBezTo>
                  <a:cubicBezTo>
                    <a:pt x="188774" y="1304459"/>
                    <a:pt x="170420" y="1294376"/>
                    <a:pt x="155466" y="1280951"/>
                  </a:cubicBezTo>
                  <a:cubicBezTo>
                    <a:pt x="234090" y="1275004"/>
                    <a:pt x="313224" y="1279649"/>
                    <a:pt x="391508" y="1268829"/>
                  </a:cubicBezTo>
                  <a:cubicBezTo>
                    <a:pt x="453081" y="1266224"/>
                    <a:pt x="515108" y="1267866"/>
                    <a:pt x="576795" y="1267413"/>
                  </a:cubicBezTo>
                  <a:cubicBezTo>
                    <a:pt x="662217" y="1266620"/>
                    <a:pt x="747751" y="1264128"/>
                    <a:pt x="833173" y="1267243"/>
                  </a:cubicBezTo>
                  <a:cubicBezTo>
                    <a:pt x="916272" y="1267923"/>
                    <a:pt x="999201" y="1272964"/>
                    <a:pt x="1082243" y="1272795"/>
                  </a:cubicBezTo>
                  <a:cubicBezTo>
                    <a:pt x="1127276" y="1273304"/>
                    <a:pt x="1173046" y="1279762"/>
                    <a:pt x="1218532" y="1278686"/>
                  </a:cubicBezTo>
                  <a:cubicBezTo>
                    <a:pt x="1248894" y="1278233"/>
                    <a:pt x="1278916" y="1276307"/>
                    <a:pt x="1309108" y="1274664"/>
                  </a:cubicBezTo>
                  <a:cubicBezTo>
                    <a:pt x="1252406" y="1347453"/>
                    <a:pt x="1194911" y="1419676"/>
                    <a:pt x="1137359" y="1491843"/>
                  </a:cubicBezTo>
                  <a:cubicBezTo>
                    <a:pt x="1090966" y="1548092"/>
                    <a:pt x="1048426" y="1607399"/>
                    <a:pt x="1003562" y="1664838"/>
                  </a:cubicBezTo>
                  <a:cubicBezTo>
                    <a:pt x="975976" y="1704943"/>
                    <a:pt x="946577" y="1743689"/>
                    <a:pt x="916838" y="1782264"/>
                  </a:cubicBezTo>
                  <a:cubicBezTo>
                    <a:pt x="831870" y="1900653"/>
                    <a:pt x="746109" y="2018589"/>
                    <a:pt x="659951" y="2136129"/>
                  </a:cubicBezTo>
                  <a:cubicBezTo>
                    <a:pt x="601436" y="2214526"/>
                    <a:pt x="545357" y="2294623"/>
                    <a:pt x="485313" y="2371831"/>
                  </a:cubicBezTo>
                  <a:cubicBezTo>
                    <a:pt x="464524" y="2399927"/>
                    <a:pt x="445264" y="2429099"/>
                    <a:pt x="424985" y="2457535"/>
                  </a:cubicBezTo>
                  <a:cubicBezTo>
                    <a:pt x="423626" y="2460141"/>
                    <a:pt x="421360" y="2463200"/>
                    <a:pt x="418868" y="2466485"/>
                  </a:cubicBezTo>
                  <a:cubicBezTo>
                    <a:pt x="427534" y="2412275"/>
                    <a:pt x="439486" y="2358349"/>
                    <a:pt x="440903" y="2303403"/>
                  </a:cubicBezTo>
                  <a:cubicBezTo>
                    <a:pt x="444075" y="2272304"/>
                    <a:pt x="411107" y="2256330"/>
                    <a:pt x="385787" y="2271115"/>
                  </a:cubicBezTo>
                  <a:cubicBezTo>
                    <a:pt x="361033" y="2289695"/>
                    <a:pt x="360749" y="2324418"/>
                    <a:pt x="356048" y="2352401"/>
                  </a:cubicBezTo>
                  <a:cubicBezTo>
                    <a:pt x="348627" y="2418903"/>
                    <a:pt x="348344" y="2486085"/>
                    <a:pt x="345058" y="2552926"/>
                  </a:cubicBezTo>
                  <a:cubicBezTo>
                    <a:pt x="345115" y="2593711"/>
                    <a:pt x="332427" y="2669899"/>
                    <a:pt x="393660" y="2667124"/>
                  </a:cubicBezTo>
                  <a:cubicBezTo>
                    <a:pt x="438014" y="2665764"/>
                    <a:pt x="478629" y="2645258"/>
                    <a:pt x="520659" y="2633193"/>
                  </a:cubicBezTo>
                  <a:cubicBezTo>
                    <a:pt x="547340" y="2625942"/>
                    <a:pt x="573680" y="2618069"/>
                    <a:pt x="599283" y="2607419"/>
                  </a:cubicBezTo>
                  <a:cubicBezTo>
                    <a:pt x="625963" y="2598922"/>
                    <a:pt x="653946" y="2594447"/>
                    <a:pt x="679663" y="2583005"/>
                  </a:cubicBezTo>
                  <a:cubicBezTo>
                    <a:pt x="732457" y="2562556"/>
                    <a:pt x="727302" y="2505004"/>
                    <a:pt x="668391" y="2505797"/>
                  </a:cubicBezTo>
                  <a:cubicBezTo>
                    <a:pt x="631345" y="2506987"/>
                    <a:pt x="596621" y="2521771"/>
                    <a:pt x="560765" y="2529362"/>
                  </a:cubicBezTo>
                  <a:cubicBezTo>
                    <a:pt x="533915" y="2535423"/>
                    <a:pt x="504516" y="2539898"/>
                    <a:pt x="476703" y="2546639"/>
                  </a:cubicBezTo>
                  <a:cubicBezTo>
                    <a:pt x="481914" y="2535309"/>
                    <a:pt x="488598" y="2524604"/>
                    <a:pt x="495112" y="2513954"/>
                  </a:cubicBezTo>
                  <a:cubicBezTo>
                    <a:pt x="530233" y="2469487"/>
                    <a:pt x="568752" y="2427683"/>
                    <a:pt x="601436" y="2381234"/>
                  </a:cubicBezTo>
                  <a:cubicBezTo>
                    <a:pt x="677624" y="2286749"/>
                    <a:pt x="752849" y="2191415"/>
                    <a:pt x="821390" y="2091152"/>
                  </a:cubicBezTo>
                  <a:cubicBezTo>
                    <a:pt x="896106" y="1999216"/>
                    <a:pt x="963401" y="1901616"/>
                    <a:pt x="1034208" y="1806735"/>
                  </a:cubicBezTo>
                  <a:cubicBezTo>
                    <a:pt x="1070291" y="1760739"/>
                    <a:pt x="1104845" y="1713553"/>
                    <a:pt x="1140135" y="1666934"/>
                  </a:cubicBezTo>
                  <a:cubicBezTo>
                    <a:pt x="1178144" y="1622184"/>
                    <a:pt x="1212358" y="1574658"/>
                    <a:pt x="1247818" y="1527926"/>
                  </a:cubicBezTo>
                  <a:cubicBezTo>
                    <a:pt x="1277387" y="1491220"/>
                    <a:pt x="1305596" y="1453494"/>
                    <a:pt x="1334542" y="1416334"/>
                  </a:cubicBezTo>
                  <a:cubicBezTo>
                    <a:pt x="1355218" y="1392317"/>
                    <a:pt x="1375383" y="1367959"/>
                    <a:pt x="1395436" y="1343431"/>
                  </a:cubicBezTo>
                  <a:cubicBezTo>
                    <a:pt x="1395153" y="1347453"/>
                    <a:pt x="1394869" y="1351475"/>
                    <a:pt x="1394586" y="1355497"/>
                  </a:cubicBezTo>
                  <a:cubicBezTo>
                    <a:pt x="1391414" y="1397358"/>
                    <a:pt x="1388015" y="1442335"/>
                    <a:pt x="1384843" y="1484705"/>
                  </a:cubicBezTo>
                  <a:cubicBezTo>
                    <a:pt x="1373627" y="1676677"/>
                    <a:pt x="1356067" y="1868422"/>
                    <a:pt x="1347004" y="2060790"/>
                  </a:cubicBezTo>
                  <a:cubicBezTo>
                    <a:pt x="1339470" y="2276779"/>
                    <a:pt x="1347061" y="2493052"/>
                    <a:pt x="1345361" y="2709098"/>
                  </a:cubicBezTo>
                  <a:cubicBezTo>
                    <a:pt x="1325535" y="2685590"/>
                    <a:pt x="1307635" y="2656701"/>
                    <a:pt x="1276367" y="2647751"/>
                  </a:cubicBezTo>
                  <a:cubicBezTo>
                    <a:pt x="1245099" y="2639820"/>
                    <a:pt x="1243966" y="2677320"/>
                    <a:pt x="1256314" y="2696523"/>
                  </a:cubicBezTo>
                  <a:cubicBezTo>
                    <a:pt x="1279652" y="2737251"/>
                    <a:pt x="1317322" y="2767499"/>
                    <a:pt x="1352045" y="2798201"/>
                  </a:cubicBezTo>
                  <a:cubicBezTo>
                    <a:pt x="1367906" y="2811003"/>
                    <a:pt x="1382294" y="2829073"/>
                    <a:pt x="1403480" y="2832245"/>
                  </a:cubicBezTo>
                  <a:cubicBezTo>
                    <a:pt x="1425231" y="2833775"/>
                    <a:pt x="1439903" y="2812476"/>
                    <a:pt x="1454177" y="2799221"/>
                  </a:cubicBezTo>
                  <a:cubicBezTo>
                    <a:pt x="1483463" y="2769652"/>
                    <a:pt x="1508500" y="2735268"/>
                    <a:pt x="1521925" y="2695560"/>
                  </a:cubicBezTo>
                  <a:cubicBezTo>
                    <a:pt x="1528439" y="2675564"/>
                    <a:pt x="1508500" y="2667747"/>
                    <a:pt x="1492300" y="2673525"/>
                  </a:cubicBezTo>
                  <a:cubicBezTo>
                    <a:pt x="1466469" y="2682021"/>
                    <a:pt x="1445737" y="2701451"/>
                    <a:pt x="1426874" y="2720370"/>
                  </a:cubicBezTo>
                  <a:cubicBezTo>
                    <a:pt x="1428290" y="2658797"/>
                    <a:pt x="1428573" y="2597166"/>
                    <a:pt x="1434465" y="2535819"/>
                  </a:cubicBezTo>
                  <a:cubicBezTo>
                    <a:pt x="1442225" y="2480533"/>
                    <a:pt x="1445850" y="2424907"/>
                    <a:pt x="1450099" y="2369281"/>
                  </a:cubicBezTo>
                  <a:cubicBezTo>
                    <a:pt x="1462844" y="2248174"/>
                    <a:pt x="1460578" y="2126216"/>
                    <a:pt x="1468055" y="2004824"/>
                  </a:cubicBezTo>
                  <a:cubicBezTo>
                    <a:pt x="1480517" y="1834775"/>
                    <a:pt x="1503459" y="1664555"/>
                    <a:pt x="1514108" y="1494222"/>
                  </a:cubicBezTo>
                  <a:cubicBezTo>
                    <a:pt x="1515864" y="1463237"/>
                    <a:pt x="1516091" y="1432138"/>
                    <a:pt x="1516317" y="1401097"/>
                  </a:cubicBezTo>
                  <a:cubicBezTo>
                    <a:pt x="1517620" y="1367223"/>
                    <a:pt x="1520906" y="1333349"/>
                    <a:pt x="1519489" y="1299418"/>
                  </a:cubicBezTo>
                  <a:cubicBezTo>
                    <a:pt x="1546339" y="1294093"/>
                    <a:pt x="1572736" y="1286559"/>
                    <a:pt x="1599869" y="1282594"/>
                  </a:cubicBezTo>
                  <a:cubicBezTo>
                    <a:pt x="1657988" y="1277609"/>
                    <a:pt x="1716446" y="1278629"/>
                    <a:pt x="1774564" y="1273078"/>
                  </a:cubicBezTo>
                  <a:cubicBezTo>
                    <a:pt x="1872844" y="1266224"/>
                    <a:pt x="1973786" y="1260502"/>
                    <a:pt x="2072633" y="1260672"/>
                  </a:cubicBezTo>
                  <a:cubicBezTo>
                    <a:pt x="2194194" y="1257444"/>
                    <a:pt x="2314792" y="1252459"/>
                    <a:pt x="2436297" y="1244925"/>
                  </a:cubicBezTo>
                  <a:cubicBezTo>
                    <a:pt x="2439639" y="1244812"/>
                    <a:pt x="2442358" y="1243792"/>
                    <a:pt x="2444340" y="1242263"/>
                  </a:cubicBezTo>
                  <a:cubicBezTo>
                    <a:pt x="2455500" y="1240790"/>
                    <a:pt x="2466376" y="1240337"/>
                    <a:pt x="2477761" y="1239657"/>
                  </a:cubicBezTo>
                  <a:cubicBezTo>
                    <a:pt x="2478554" y="1239600"/>
                    <a:pt x="2479234" y="1239034"/>
                    <a:pt x="2479347" y="1238241"/>
                  </a:cubicBezTo>
                  <a:cubicBezTo>
                    <a:pt x="2482576" y="1237901"/>
                    <a:pt x="2486145" y="1238467"/>
                    <a:pt x="2489374" y="1238014"/>
                  </a:cubicBezTo>
                  <a:cubicBezTo>
                    <a:pt x="2528289" y="1241866"/>
                    <a:pt x="2567091" y="1245775"/>
                    <a:pt x="2606177" y="1247531"/>
                  </a:cubicBezTo>
                  <a:cubicBezTo>
                    <a:pt x="2588050" y="1265827"/>
                    <a:pt x="2464506" y="1310407"/>
                    <a:pt x="2505631" y="1341166"/>
                  </a:cubicBezTo>
                  <a:cubicBezTo>
                    <a:pt x="2512995" y="1344734"/>
                    <a:pt x="2520755" y="1346094"/>
                    <a:pt x="2528742" y="1346150"/>
                  </a:cubicBezTo>
                  <a:cubicBezTo>
                    <a:pt x="2548228" y="1346150"/>
                    <a:pt x="2568621" y="1337767"/>
                    <a:pt x="2587144" y="1333745"/>
                  </a:cubicBezTo>
                  <a:cubicBezTo>
                    <a:pt x="2626456" y="1322926"/>
                    <a:pt x="2665031" y="1309331"/>
                    <a:pt x="2701454" y="1290921"/>
                  </a:cubicBezTo>
                  <a:cubicBezTo>
                    <a:pt x="2724736" y="1281121"/>
                    <a:pt x="2747054" y="1269226"/>
                    <a:pt x="2766257" y="1252629"/>
                  </a:cubicBezTo>
                  <a:cubicBezTo>
                    <a:pt x="2773507" y="1247191"/>
                    <a:pt x="2776736" y="1237844"/>
                    <a:pt x="2774017" y="1229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4562373" y="3271843"/>
              <a:ext cx="1224566" cy="1403239"/>
            </a:xfrm>
            <a:custGeom>
              <a:avLst/>
              <a:gdLst/>
              <a:ahLst/>
              <a:cxnLst/>
              <a:rect l="l" t="t" r="r" b="b"/>
              <a:pathLst>
                <a:path w="2449132" h="2806478" extrusionOk="0">
                  <a:moveTo>
                    <a:pt x="1403480" y="2806400"/>
                  </a:moveTo>
                  <a:cubicBezTo>
                    <a:pt x="1382294" y="2803228"/>
                    <a:pt x="1367906" y="2785158"/>
                    <a:pt x="1352045" y="2772357"/>
                  </a:cubicBezTo>
                  <a:cubicBezTo>
                    <a:pt x="1317322" y="2741655"/>
                    <a:pt x="1279652" y="2711406"/>
                    <a:pt x="1256314" y="2670678"/>
                  </a:cubicBezTo>
                  <a:cubicBezTo>
                    <a:pt x="1243966" y="2651475"/>
                    <a:pt x="1245099" y="2613976"/>
                    <a:pt x="1276367" y="2621906"/>
                  </a:cubicBezTo>
                  <a:cubicBezTo>
                    <a:pt x="1307635" y="2630856"/>
                    <a:pt x="1325535" y="2659745"/>
                    <a:pt x="1345361" y="2683253"/>
                  </a:cubicBezTo>
                  <a:cubicBezTo>
                    <a:pt x="1347061" y="2467207"/>
                    <a:pt x="1339470" y="2250935"/>
                    <a:pt x="1347004" y="2034945"/>
                  </a:cubicBezTo>
                  <a:cubicBezTo>
                    <a:pt x="1356067" y="1842577"/>
                    <a:pt x="1373627" y="1650832"/>
                    <a:pt x="1384843" y="1458861"/>
                  </a:cubicBezTo>
                  <a:cubicBezTo>
                    <a:pt x="1388015" y="1416490"/>
                    <a:pt x="1391414" y="1371513"/>
                    <a:pt x="1394586" y="1329652"/>
                  </a:cubicBezTo>
                  <a:cubicBezTo>
                    <a:pt x="1396455" y="1301556"/>
                    <a:pt x="1399118" y="1273687"/>
                    <a:pt x="1395379" y="1246553"/>
                  </a:cubicBezTo>
                  <a:cubicBezTo>
                    <a:pt x="1335675" y="1245534"/>
                    <a:pt x="1277613" y="1252048"/>
                    <a:pt x="1218532" y="1252898"/>
                  </a:cubicBezTo>
                  <a:cubicBezTo>
                    <a:pt x="1173046" y="1253974"/>
                    <a:pt x="1127276" y="1247516"/>
                    <a:pt x="1082243" y="1247006"/>
                  </a:cubicBezTo>
                  <a:cubicBezTo>
                    <a:pt x="999201" y="1247176"/>
                    <a:pt x="916272" y="1242135"/>
                    <a:pt x="833173" y="1241455"/>
                  </a:cubicBezTo>
                  <a:cubicBezTo>
                    <a:pt x="747751" y="1238340"/>
                    <a:pt x="662217" y="1240832"/>
                    <a:pt x="576795" y="1241625"/>
                  </a:cubicBezTo>
                  <a:cubicBezTo>
                    <a:pt x="515108" y="1242078"/>
                    <a:pt x="453081" y="1240436"/>
                    <a:pt x="391508" y="1243041"/>
                  </a:cubicBezTo>
                  <a:cubicBezTo>
                    <a:pt x="313224" y="1253861"/>
                    <a:pt x="234090" y="1249216"/>
                    <a:pt x="155466" y="1255163"/>
                  </a:cubicBezTo>
                  <a:cubicBezTo>
                    <a:pt x="170420" y="1268588"/>
                    <a:pt x="188774" y="1278671"/>
                    <a:pt x="199536" y="1296175"/>
                  </a:cubicBezTo>
                  <a:cubicBezTo>
                    <a:pt x="218343" y="1324328"/>
                    <a:pt x="213641" y="1359674"/>
                    <a:pt x="172120" y="1345456"/>
                  </a:cubicBezTo>
                  <a:cubicBezTo>
                    <a:pt x="144364" y="1338376"/>
                    <a:pt x="119326" y="1322855"/>
                    <a:pt x="94289" y="1309770"/>
                  </a:cubicBezTo>
                  <a:cubicBezTo>
                    <a:pt x="66419" y="1293569"/>
                    <a:pt x="-3595" y="1268532"/>
                    <a:pt x="144" y="1230523"/>
                  </a:cubicBezTo>
                  <a:cubicBezTo>
                    <a:pt x="7055" y="1202370"/>
                    <a:pt x="69875" y="1166173"/>
                    <a:pt x="95592" y="1152862"/>
                  </a:cubicBezTo>
                  <a:cubicBezTo>
                    <a:pt x="127766" y="1135981"/>
                    <a:pt x="160281" y="1116495"/>
                    <a:pt x="197440" y="1114003"/>
                  </a:cubicBezTo>
                  <a:cubicBezTo>
                    <a:pt x="212961" y="1112303"/>
                    <a:pt x="235506" y="1118761"/>
                    <a:pt x="232221" y="1138360"/>
                  </a:cubicBezTo>
                  <a:cubicBezTo>
                    <a:pt x="224234" y="1160622"/>
                    <a:pt x="198063" y="1171895"/>
                    <a:pt x="178974" y="1183507"/>
                  </a:cubicBezTo>
                  <a:cubicBezTo>
                    <a:pt x="366470" y="1143062"/>
                    <a:pt x="558669" y="1135302"/>
                    <a:pt x="749960" y="1139210"/>
                  </a:cubicBezTo>
                  <a:cubicBezTo>
                    <a:pt x="876620" y="1141589"/>
                    <a:pt x="1003222" y="1151559"/>
                    <a:pt x="1129938" y="1147141"/>
                  </a:cubicBezTo>
                  <a:cubicBezTo>
                    <a:pt x="1217229" y="1144818"/>
                    <a:pt x="1303897" y="1132753"/>
                    <a:pt x="1390054" y="1119894"/>
                  </a:cubicBezTo>
                  <a:cubicBezTo>
                    <a:pt x="1397815" y="952790"/>
                    <a:pt x="1412656" y="786195"/>
                    <a:pt x="1418037" y="619034"/>
                  </a:cubicBezTo>
                  <a:cubicBezTo>
                    <a:pt x="1424042" y="545169"/>
                    <a:pt x="1424382" y="471133"/>
                    <a:pt x="1428177" y="397154"/>
                  </a:cubicBezTo>
                  <a:cubicBezTo>
                    <a:pt x="1434351" y="305388"/>
                    <a:pt x="1442678" y="213679"/>
                    <a:pt x="1449362" y="121914"/>
                  </a:cubicBezTo>
                  <a:cubicBezTo>
                    <a:pt x="1434804" y="136018"/>
                    <a:pt x="1421323" y="151143"/>
                    <a:pt x="1407558" y="165984"/>
                  </a:cubicBezTo>
                  <a:cubicBezTo>
                    <a:pt x="1398268" y="174820"/>
                    <a:pt x="1387392" y="184224"/>
                    <a:pt x="1373967" y="185017"/>
                  </a:cubicBezTo>
                  <a:cubicBezTo>
                    <a:pt x="1354141" y="185696"/>
                    <a:pt x="1341226" y="162812"/>
                    <a:pt x="1343265" y="144968"/>
                  </a:cubicBezTo>
                  <a:cubicBezTo>
                    <a:pt x="1345475" y="131826"/>
                    <a:pt x="1356804" y="122707"/>
                    <a:pt x="1365017" y="112964"/>
                  </a:cubicBezTo>
                  <a:cubicBezTo>
                    <a:pt x="1388978" y="90192"/>
                    <a:pt x="1408181" y="63285"/>
                    <a:pt x="1430386" y="38928"/>
                  </a:cubicBezTo>
                  <a:cubicBezTo>
                    <a:pt x="1435711" y="33377"/>
                    <a:pt x="1481990" y="-18058"/>
                    <a:pt x="1480517" y="6697"/>
                  </a:cubicBezTo>
                  <a:cubicBezTo>
                    <a:pt x="1457236" y="38588"/>
                    <a:pt x="1430499" y="68044"/>
                    <a:pt x="1407841" y="100502"/>
                  </a:cubicBezTo>
                  <a:cubicBezTo>
                    <a:pt x="1394926" y="117495"/>
                    <a:pt x="1378725" y="130863"/>
                    <a:pt x="1368303" y="148650"/>
                  </a:cubicBezTo>
                  <a:cubicBezTo>
                    <a:pt x="1368586" y="152559"/>
                    <a:pt x="1370569" y="156297"/>
                    <a:pt x="1373231" y="159073"/>
                  </a:cubicBezTo>
                  <a:cubicBezTo>
                    <a:pt x="1389375" y="151822"/>
                    <a:pt x="1399061" y="135282"/>
                    <a:pt x="1411410" y="123330"/>
                  </a:cubicBezTo>
                  <a:cubicBezTo>
                    <a:pt x="1419737" y="114606"/>
                    <a:pt x="1428290" y="106109"/>
                    <a:pt x="1436787" y="97556"/>
                  </a:cubicBezTo>
                  <a:cubicBezTo>
                    <a:pt x="1443585" y="91665"/>
                    <a:pt x="1448683" y="82715"/>
                    <a:pt x="1457916" y="80676"/>
                  </a:cubicBezTo>
                  <a:cubicBezTo>
                    <a:pt x="1487995" y="79769"/>
                    <a:pt x="1472247" y="132393"/>
                    <a:pt x="1473097" y="150633"/>
                  </a:cubicBezTo>
                  <a:cubicBezTo>
                    <a:pt x="1470661" y="186999"/>
                    <a:pt x="1467376" y="223366"/>
                    <a:pt x="1464770" y="259732"/>
                  </a:cubicBezTo>
                  <a:cubicBezTo>
                    <a:pt x="1458256" y="338752"/>
                    <a:pt x="1451798" y="414148"/>
                    <a:pt x="1450552" y="492488"/>
                  </a:cubicBezTo>
                  <a:cubicBezTo>
                    <a:pt x="1449985" y="545169"/>
                    <a:pt x="1444661" y="597509"/>
                    <a:pt x="1442622" y="649510"/>
                  </a:cubicBezTo>
                  <a:cubicBezTo>
                    <a:pt x="1437807" y="806588"/>
                    <a:pt x="1422852" y="962476"/>
                    <a:pt x="1416168" y="1119271"/>
                  </a:cubicBezTo>
                  <a:cubicBezTo>
                    <a:pt x="1417811" y="1137907"/>
                    <a:pt x="1399741" y="1147254"/>
                    <a:pt x="1383767" y="1147537"/>
                  </a:cubicBezTo>
                  <a:cubicBezTo>
                    <a:pt x="1342189" y="1152465"/>
                    <a:pt x="1300838" y="1159603"/>
                    <a:pt x="1259147" y="1164134"/>
                  </a:cubicBezTo>
                  <a:cubicBezTo>
                    <a:pt x="1069724" y="1186509"/>
                    <a:pt x="879225" y="1164984"/>
                    <a:pt x="689293" y="1164757"/>
                  </a:cubicBezTo>
                  <a:cubicBezTo>
                    <a:pt x="561841" y="1162548"/>
                    <a:pt x="434332" y="1170818"/>
                    <a:pt x="308069" y="1186113"/>
                  </a:cubicBezTo>
                  <a:cubicBezTo>
                    <a:pt x="260090" y="1192797"/>
                    <a:pt x="216360" y="1204976"/>
                    <a:pt x="168948" y="1211320"/>
                  </a:cubicBezTo>
                  <a:cubicBezTo>
                    <a:pt x="159318" y="1212453"/>
                    <a:pt x="151218" y="1213019"/>
                    <a:pt x="142891" y="1213529"/>
                  </a:cubicBezTo>
                  <a:cubicBezTo>
                    <a:pt x="135074" y="1214832"/>
                    <a:pt x="125387" y="1213756"/>
                    <a:pt x="122045" y="1205542"/>
                  </a:cubicBezTo>
                  <a:cubicBezTo>
                    <a:pt x="111396" y="1178126"/>
                    <a:pt x="182939" y="1157620"/>
                    <a:pt x="198517" y="1140116"/>
                  </a:cubicBezTo>
                  <a:cubicBezTo>
                    <a:pt x="171893" y="1142496"/>
                    <a:pt x="147649" y="1154334"/>
                    <a:pt x="124651" y="1167193"/>
                  </a:cubicBezTo>
                  <a:cubicBezTo>
                    <a:pt x="88398" y="1185206"/>
                    <a:pt x="53447" y="1204806"/>
                    <a:pt x="25974" y="1234261"/>
                  </a:cubicBezTo>
                  <a:lnTo>
                    <a:pt x="25974" y="1234261"/>
                  </a:lnTo>
                  <a:cubicBezTo>
                    <a:pt x="28014" y="1241342"/>
                    <a:pt x="34924" y="1245704"/>
                    <a:pt x="40476" y="1250009"/>
                  </a:cubicBezTo>
                  <a:cubicBezTo>
                    <a:pt x="56450" y="1260318"/>
                    <a:pt x="75539" y="1271364"/>
                    <a:pt x="91796" y="1279521"/>
                  </a:cubicBezTo>
                  <a:cubicBezTo>
                    <a:pt x="122102" y="1293456"/>
                    <a:pt x="149915" y="1313565"/>
                    <a:pt x="182826" y="1321155"/>
                  </a:cubicBezTo>
                  <a:cubicBezTo>
                    <a:pt x="172176" y="1290510"/>
                    <a:pt x="133884" y="1281220"/>
                    <a:pt x="119439" y="1253351"/>
                  </a:cubicBezTo>
                  <a:cubicBezTo>
                    <a:pt x="113152" y="1224632"/>
                    <a:pt x="165096" y="1229163"/>
                    <a:pt x="182599" y="1227124"/>
                  </a:cubicBezTo>
                  <a:cubicBezTo>
                    <a:pt x="218682" y="1226784"/>
                    <a:pt x="254709" y="1224122"/>
                    <a:pt x="290735" y="1224292"/>
                  </a:cubicBezTo>
                  <a:cubicBezTo>
                    <a:pt x="344605" y="1224745"/>
                    <a:pt x="397682" y="1213076"/>
                    <a:pt x="451665" y="1215568"/>
                  </a:cubicBezTo>
                  <a:cubicBezTo>
                    <a:pt x="578778" y="1216814"/>
                    <a:pt x="705947" y="1211490"/>
                    <a:pt x="833059" y="1215342"/>
                  </a:cubicBezTo>
                  <a:cubicBezTo>
                    <a:pt x="918254" y="1216078"/>
                    <a:pt x="1003336" y="1221176"/>
                    <a:pt x="1088531" y="1220950"/>
                  </a:cubicBezTo>
                  <a:cubicBezTo>
                    <a:pt x="1155032" y="1224348"/>
                    <a:pt x="1218759" y="1230126"/>
                    <a:pt x="1284467" y="1224122"/>
                  </a:cubicBezTo>
                  <a:cubicBezTo>
                    <a:pt x="1315396" y="1221629"/>
                    <a:pt x="1346437" y="1221063"/>
                    <a:pt x="1377479" y="1220496"/>
                  </a:cubicBezTo>
                  <a:cubicBezTo>
                    <a:pt x="1403026" y="1219194"/>
                    <a:pt x="1420813" y="1219817"/>
                    <a:pt x="1422116" y="1251312"/>
                  </a:cubicBezTo>
                  <a:cubicBezTo>
                    <a:pt x="1425458" y="1323705"/>
                    <a:pt x="1413789" y="1394398"/>
                    <a:pt x="1410277" y="1466111"/>
                  </a:cubicBezTo>
                  <a:cubicBezTo>
                    <a:pt x="1398778" y="1666013"/>
                    <a:pt x="1379802" y="1864896"/>
                    <a:pt x="1371758" y="2064628"/>
                  </a:cubicBezTo>
                  <a:cubicBezTo>
                    <a:pt x="1367283" y="2234281"/>
                    <a:pt x="1371362" y="2404104"/>
                    <a:pt x="1371362" y="2573758"/>
                  </a:cubicBezTo>
                  <a:cubicBezTo>
                    <a:pt x="1371362" y="2607801"/>
                    <a:pt x="1371362" y="2641845"/>
                    <a:pt x="1371362" y="2675889"/>
                  </a:cubicBezTo>
                  <a:cubicBezTo>
                    <a:pt x="1370285" y="2688918"/>
                    <a:pt x="1374420" y="2704269"/>
                    <a:pt x="1365414" y="2714918"/>
                  </a:cubicBezTo>
                  <a:cubicBezTo>
                    <a:pt x="1354425" y="2725171"/>
                    <a:pt x="1339810" y="2715088"/>
                    <a:pt x="1331200" y="2706364"/>
                  </a:cubicBezTo>
                  <a:cubicBezTo>
                    <a:pt x="1312280" y="2687898"/>
                    <a:pt x="1300328" y="2661615"/>
                    <a:pt x="1275631" y="2649719"/>
                  </a:cubicBezTo>
                  <a:cubicBezTo>
                    <a:pt x="1296250" y="2695545"/>
                    <a:pt x="1340943" y="2726360"/>
                    <a:pt x="1376743" y="2759611"/>
                  </a:cubicBezTo>
                  <a:cubicBezTo>
                    <a:pt x="1386373" y="2766749"/>
                    <a:pt x="1394586" y="2777625"/>
                    <a:pt x="1406652" y="2780514"/>
                  </a:cubicBezTo>
                  <a:cubicBezTo>
                    <a:pt x="1411297" y="2778418"/>
                    <a:pt x="1415318" y="2774226"/>
                    <a:pt x="1419057" y="2771280"/>
                  </a:cubicBezTo>
                  <a:cubicBezTo>
                    <a:pt x="1448343" y="2744034"/>
                    <a:pt x="1475533" y="2713219"/>
                    <a:pt x="1491393" y="2676116"/>
                  </a:cubicBezTo>
                  <a:cubicBezTo>
                    <a:pt x="1465110" y="2688408"/>
                    <a:pt x="1448909" y="2714295"/>
                    <a:pt x="1425288" y="2729703"/>
                  </a:cubicBezTo>
                  <a:cubicBezTo>
                    <a:pt x="1397758" y="2736557"/>
                    <a:pt x="1400307" y="2698378"/>
                    <a:pt x="1401157" y="2680648"/>
                  </a:cubicBezTo>
                  <a:cubicBezTo>
                    <a:pt x="1402347" y="2621680"/>
                    <a:pt x="1403196" y="2562598"/>
                    <a:pt x="1408917" y="2503857"/>
                  </a:cubicBezTo>
                  <a:cubicBezTo>
                    <a:pt x="1416565" y="2450610"/>
                    <a:pt x="1419793" y="2397307"/>
                    <a:pt x="1423929" y="2343833"/>
                  </a:cubicBezTo>
                  <a:cubicBezTo>
                    <a:pt x="1438826" y="2200124"/>
                    <a:pt x="1433672" y="2057037"/>
                    <a:pt x="1446757" y="1913384"/>
                  </a:cubicBezTo>
                  <a:cubicBezTo>
                    <a:pt x="1465450" y="1720563"/>
                    <a:pt x="1489071" y="1527572"/>
                    <a:pt x="1492356" y="1333957"/>
                  </a:cubicBezTo>
                  <a:cubicBezTo>
                    <a:pt x="1493376" y="1314131"/>
                    <a:pt x="1494056" y="1294305"/>
                    <a:pt x="1493433" y="1274480"/>
                  </a:cubicBezTo>
                  <a:cubicBezTo>
                    <a:pt x="1492526" y="1266153"/>
                    <a:pt x="1493659" y="1256240"/>
                    <a:pt x="1501929" y="1251935"/>
                  </a:cubicBezTo>
                  <a:cubicBezTo>
                    <a:pt x="1511389" y="1247403"/>
                    <a:pt x="1522265" y="1246553"/>
                    <a:pt x="1532405" y="1244118"/>
                  </a:cubicBezTo>
                  <a:cubicBezTo>
                    <a:pt x="1554666" y="1239416"/>
                    <a:pt x="1576588" y="1233128"/>
                    <a:pt x="1599246" y="1230523"/>
                  </a:cubicBezTo>
                  <a:cubicBezTo>
                    <a:pt x="1644733" y="1226048"/>
                    <a:pt x="1693391" y="1227577"/>
                    <a:pt x="1738424" y="1223612"/>
                  </a:cubicBezTo>
                  <a:cubicBezTo>
                    <a:pt x="1825432" y="1218344"/>
                    <a:pt x="1912383" y="1210697"/>
                    <a:pt x="1999560" y="1209564"/>
                  </a:cubicBezTo>
                  <a:cubicBezTo>
                    <a:pt x="2106677" y="1208261"/>
                    <a:pt x="2213907" y="1205655"/>
                    <a:pt x="2320853" y="1198971"/>
                  </a:cubicBezTo>
                  <a:cubicBezTo>
                    <a:pt x="2359655" y="1197668"/>
                    <a:pt x="2398061" y="1195006"/>
                    <a:pt x="2436297" y="1192967"/>
                  </a:cubicBezTo>
                  <a:cubicBezTo>
                    <a:pt x="2452667" y="1193363"/>
                    <a:pt x="2454140" y="1218457"/>
                    <a:pt x="2436297" y="1219080"/>
                  </a:cubicBezTo>
                  <a:cubicBezTo>
                    <a:pt x="2314792" y="1226614"/>
                    <a:pt x="2194194" y="1231599"/>
                    <a:pt x="2072633" y="1234828"/>
                  </a:cubicBezTo>
                  <a:cubicBezTo>
                    <a:pt x="1973786" y="1234658"/>
                    <a:pt x="1872844" y="1240379"/>
                    <a:pt x="1774564" y="1247233"/>
                  </a:cubicBezTo>
                  <a:cubicBezTo>
                    <a:pt x="1716446" y="1252784"/>
                    <a:pt x="1657988" y="1251765"/>
                    <a:pt x="1599869" y="1256749"/>
                  </a:cubicBezTo>
                  <a:cubicBezTo>
                    <a:pt x="1572736" y="1260715"/>
                    <a:pt x="1546339" y="1268249"/>
                    <a:pt x="1519489" y="1273573"/>
                  </a:cubicBezTo>
                  <a:cubicBezTo>
                    <a:pt x="1520906" y="1307504"/>
                    <a:pt x="1517620" y="1341378"/>
                    <a:pt x="1516317" y="1375252"/>
                  </a:cubicBezTo>
                  <a:cubicBezTo>
                    <a:pt x="1516091" y="1406294"/>
                    <a:pt x="1515864" y="1437392"/>
                    <a:pt x="1514108" y="1468377"/>
                  </a:cubicBezTo>
                  <a:cubicBezTo>
                    <a:pt x="1503459" y="1638710"/>
                    <a:pt x="1480517" y="1808930"/>
                    <a:pt x="1468055" y="1978980"/>
                  </a:cubicBezTo>
                  <a:cubicBezTo>
                    <a:pt x="1460578" y="2100371"/>
                    <a:pt x="1462844" y="2222329"/>
                    <a:pt x="1450099" y="2343437"/>
                  </a:cubicBezTo>
                  <a:cubicBezTo>
                    <a:pt x="1445850" y="2399063"/>
                    <a:pt x="1442225" y="2454689"/>
                    <a:pt x="1434465" y="2509975"/>
                  </a:cubicBezTo>
                  <a:cubicBezTo>
                    <a:pt x="1428573" y="2571322"/>
                    <a:pt x="1428290" y="2632952"/>
                    <a:pt x="1426874" y="2694526"/>
                  </a:cubicBezTo>
                  <a:cubicBezTo>
                    <a:pt x="1445737" y="2675606"/>
                    <a:pt x="1466469" y="2656177"/>
                    <a:pt x="1492300" y="2647680"/>
                  </a:cubicBezTo>
                  <a:cubicBezTo>
                    <a:pt x="1508500" y="2641902"/>
                    <a:pt x="1528439" y="2649719"/>
                    <a:pt x="1521925" y="2669715"/>
                  </a:cubicBezTo>
                  <a:cubicBezTo>
                    <a:pt x="1508500" y="2709423"/>
                    <a:pt x="1483463" y="2743807"/>
                    <a:pt x="1454177" y="2773376"/>
                  </a:cubicBezTo>
                  <a:cubicBezTo>
                    <a:pt x="1439903" y="2786631"/>
                    <a:pt x="1425231" y="2807930"/>
                    <a:pt x="1403480" y="2806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5721186" y="3801744"/>
              <a:ext cx="228675" cy="130252"/>
            </a:xfrm>
            <a:custGeom>
              <a:avLst/>
              <a:gdLst/>
              <a:ahLst/>
              <a:cxnLst/>
              <a:rect l="l" t="t" r="r" b="b"/>
              <a:pathLst>
                <a:path w="457349" h="260504" extrusionOk="0">
                  <a:moveTo>
                    <a:pt x="188006" y="255519"/>
                  </a:moveTo>
                  <a:cubicBezTo>
                    <a:pt x="146882" y="224761"/>
                    <a:pt x="270426" y="180181"/>
                    <a:pt x="288552" y="161884"/>
                  </a:cubicBezTo>
                  <a:cubicBezTo>
                    <a:pt x="246918" y="160015"/>
                    <a:pt x="205510" y="155710"/>
                    <a:pt x="164045" y="151632"/>
                  </a:cubicBezTo>
                  <a:cubicBezTo>
                    <a:pt x="151357" y="150839"/>
                    <a:pt x="138612" y="150952"/>
                    <a:pt x="125866" y="150499"/>
                  </a:cubicBezTo>
                  <a:cubicBezTo>
                    <a:pt x="121618" y="150272"/>
                    <a:pt x="116407" y="150329"/>
                    <a:pt x="113008" y="147383"/>
                  </a:cubicBezTo>
                  <a:cubicBezTo>
                    <a:pt x="95561" y="120816"/>
                    <a:pt x="190556" y="131692"/>
                    <a:pt x="203131" y="131749"/>
                  </a:cubicBezTo>
                  <a:cubicBezTo>
                    <a:pt x="235022" y="134185"/>
                    <a:pt x="264138" y="135261"/>
                    <a:pt x="295633" y="136111"/>
                  </a:cubicBezTo>
                  <a:cubicBezTo>
                    <a:pt x="298692" y="136394"/>
                    <a:pt x="302317" y="136281"/>
                    <a:pt x="306112" y="136167"/>
                  </a:cubicBezTo>
                  <a:cubicBezTo>
                    <a:pt x="318971" y="135771"/>
                    <a:pt x="333812" y="135431"/>
                    <a:pt x="335002" y="150499"/>
                  </a:cubicBezTo>
                  <a:cubicBezTo>
                    <a:pt x="333359" y="177065"/>
                    <a:pt x="241876" y="216264"/>
                    <a:pt x="219275" y="233314"/>
                  </a:cubicBezTo>
                  <a:cubicBezTo>
                    <a:pt x="274108" y="222269"/>
                    <a:pt x="327694" y="204255"/>
                    <a:pt x="377769" y="179275"/>
                  </a:cubicBezTo>
                  <a:cubicBezTo>
                    <a:pt x="396688" y="171458"/>
                    <a:pt x="414588" y="161431"/>
                    <a:pt x="430279" y="148233"/>
                  </a:cubicBezTo>
                  <a:cubicBezTo>
                    <a:pt x="418724" y="126311"/>
                    <a:pt x="395556" y="114359"/>
                    <a:pt x="376466" y="99858"/>
                  </a:cubicBezTo>
                  <a:cubicBezTo>
                    <a:pt x="346727" y="75217"/>
                    <a:pt x="317045" y="50463"/>
                    <a:pt x="283567" y="31373"/>
                  </a:cubicBezTo>
                  <a:cubicBezTo>
                    <a:pt x="293934" y="60206"/>
                    <a:pt x="324239" y="74594"/>
                    <a:pt x="341176" y="98498"/>
                  </a:cubicBezTo>
                  <a:cubicBezTo>
                    <a:pt x="348823" y="126708"/>
                    <a:pt x="308491" y="123592"/>
                    <a:pt x="290705" y="122742"/>
                  </a:cubicBezTo>
                  <a:cubicBezTo>
                    <a:pt x="266800" y="122063"/>
                    <a:pt x="242783" y="121609"/>
                    <a:pt x="218935" y="119627"/>
                  </a:cubicBezTo>
                  <a:cubicBezTo>
                    <a:pt x="184551" y="117814"/>
                    <a:pt x="150394" y="111980"/>
                    <a:pt x="115953" y="111130"/>
                  </a:cubicBezTo>
                  <a:cubicBezTo>
                    <a:pt x="82419" y="109771"/>
                    <a:pt x="48772" y="112263"/>
                    <a:pt x="15408" y="107505"/>
                  </a:cubicBezTo>
                  <a:cubicBezTo>
                    <a:pt x="10253" y="106712"/>
                    <a:pt x="5155" y="105862"/>
                    <a:pt x="0" y="104956"/>
                  </a:cubicBezTo>
                  <a:cubicBezTo>
                    <a:pt x="4815" y="104729"/>
                    <a:pt x="9630" y="104503"/>
                    <a:pt x="14445" y="104219"/>
                  </a:cubicBezTo>
                  <a:cubicBezTo>
                    <a:pt x="32118" y="103370"/>
                    <a:pt x="49791" y="102690"/>
                    <a:pt x="67465" y="102010"/>
                  </a:cubicBezTo>
                  <a:cubicBezTo>
                    <a:pt x="91539" y="101784"/>
                    <a:pt x="115557" y="101047"/>
                    <a:pt x="139631" y="100367"/>
                  </a:cubicBezTo>
                  <a:cubicBezTo>
                    <a:pt x="152773" y="100028"/>
                    <a:pt x="165858" y="99518"/>
                    <a:pt x="179000" y="98611"/>
                  </a:cubicBezTo>
                  <a:cubicBezTo>
                    <a:pt x="186194" y="98158"/>
                    <a:pt x="193388" y="97705"/>
                    <a:pt x="200638" y="97309"/>
                  </a:cubicBezTo>
                  <a:cubicBezTo>
                    <a:pt x="206473" y="96969"/>
                    <a:pt x="212307" y="96799"/>
                    <a:pt x="218085" y="95892"/>
                  </a:cubicBezTo>
                  <a:cubicBezTo>
                    <a:pt x="219445" y="96062"/>
                    <a:pt x="220804" y="94873"/>
                    <a:pt x="221371" y="93513"/>
                  </a:cubicBezTo>
                  <a:cubicBezTo>
                    <a:pt x="249014" y="95496"/>
                    <a:pt x="276657" y="96855"/>
                    <a:pt x="304300" y="97082"/>
                  </a:cubicBezTo>
                  <a:cubicBezTo>
                    <a:pt x="281868" y="76123"/>
                    <a:pt x="246125" y="45025"/>
                    <a:pt x="258303" y="10868"/>
                  </a:cubicBezTo>
                  <a:cubicBezTo>
                    <a:pt x="262042" y="3164"/>
                    <a:pt x="270879" y="-1708"/>
                    <a:pt x="279319" y="558"/>
                  </a:cubicBezTo>
                  <a:cubicBezTo>
                    <a:pt x="321690" y="18741"/>
                    <a:pt x="356810" y="50519"/>
                    <a:pt x="392497" y="79182"/>
                  </a:cubicBezTo>
                  <a:cubicBezTo>
                    <a:pt x="416684" y="96912"/>
                    <a:pt x="446253" y="113509"/>
                    <a:pt x="456393" y="143531"/>
                  </a:cubicBezTo>
                  <a:cubicBezTo>
                    <a:pt x="459112" y="152255"/>
                    <a:pt x="455883" y="161601"/>
                    <a:pt x="448632" y="166983"/>
                  </a:cubicBezTo>
                  <a:cubicBezTo>
                    <a:pt x="429429" y="183580"/>
                    <a:pt x="407111" y="195475"/>
                    <a:pt x="383830" y="205275"/>
                  </a:cubicBezTo>
                  <a:cubicBezTo>
                    <a:pt x="347407" y="223685"/>
                    <a:pt x="308831" y="237280"/>
                    <a:pt x="269519" y="248099"/>
                  </a:cubicBezTo>
                  <a:cubicBezTo>
                    <a:pt x="250996" y="252121"/>
                    <a:pt x="230604" y="260504"/>
                    <a:pt x="211118" y="260504"/>
                  </a:cubicBezTo>
                  <a:cubicBezTo>
                    <a:pt x="203131" y="260448"/>
                    <a:pt x="195370" y="259088"/>
                    <a:pt x="188006" y="255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5293707" y="3258949"/>
              <a:ext cx="108880" cy="589976"/>
            </a:xfrm>
            <a:custGeom>
              <a:avLst/>
              <a:gdLst/>
              <a:ahLst/>
              <a:cxnLst/>
              <a:rect l="l" t="t" r="r" b="b"/>
              <a:pathLst>
                <a:path w="217760" h="1179952" extrusionOk="0">
                  <a:moveTo>
                    <a:pt x="5784" y="1161883"/>
                  </a:moveTo>
                  <a:cubicBezTo>
                    <a:pt x="7427" y="1103085"/>
                    <a:pt x="13715" y="1045533"/>
                    <a:pt x="15244" y="987188"/>
                  </a:cubicBezTo>
                  <a:cubicBezTo>
                    <a:pt x="19492" y="932298"/>
                    <a:pt x="29462" y="877692"/>
                    <a:pt x="33824" y="822803"/>
                  </a:cubicBezTo>
                  <a:cubicBezTo>
                    <a:pt x="41811" y="712910"/>
                    <a:pt x="38299" y="602565"/>
                    <a:pt x="45039" y="492616"/>
                  </a:cubicBezTo>
                  <a:cubicBezTo>
                    <a:pt x="46626" y="436367"/>
                    <a:pt x="47872" y="380061"/>
                    <a:pt x="48721" y="323756"/>
                  </a:cubicBezTo>
                  <a:cubicBezTo>
                    <a:pt x="48891" y="279289"/>
                    <a:pt x="48891" y="234596"/>
                    <a:pt x="54612" y="190412"/>
                  </a:cubicBezTo>
                  <a:cubicBezTo>
                    <a:pt x="55462" y="170870"/>
                    <a:pt x="56652" y="151214"/>
                    <a:pt x="57048" y="131671"/>
                  </a:cubicBezTo>
                  <a:cubicBezTo>
                    <a:pt x="57728" y="123061"/>
                    <a:pt x="56085" y="113714"/>
                    <a:pt x="60164" y="105784"/>
                  </a:cubicBezTo>
                  <a:cubicBezTo>
                    <a:pt x="80499" y="79444"/>
                    <a:pt x="123153" y="131048"/>
                    <a:pt x="139071" y="144586"/>
                  </a:cubicBezTo>
                  <a:cubicBezTo>
                    <a:pt x="155215" y="159484"/>
                    <a:pt x="171869" y="173135"/>
                    <a:pt x="189825" y="185824"/>
                  </a:cubicBezTo>
                  <a:cubicBezTo>
                    <a:pt x="168583" y="145606"/>
                    <a:pt x="138844" y="109466"/>
                    <a:pt x="110238" y="74119"/>
                  </a:cubicBezTo>
                  <a:cubicBezTo>
                    <a:pt x="95454" y="58145"/>
                    <a:pt x="82369" y="41605"/>
                    <a:pt x="66735" y="26820"/>
                  </a:cubicBezTo>
                  <a:cubicBezTo>
                    <a:pt x="47815" y="22572"/>
                    <a:pt x="32917" y="37356"/>
                    <a:pt x="16943" y="44493"/>
                  </a:cubicBezTo>
                  <a:cubicBezTo>
                    <a:pt x="11392" y="46873"/>
                    <a:pt x="4708" y="44607"/>
                    <a:pt x="1706" y="39395"/>
                  </a:cubicBezTo>
                  <a:cubicBezTo>
                    <a:pt x="-5035" y="27330"/>
                    <a:pt x="9806" y="19400"/>
                    <a:pt x="18359" y="14018"/>
                  </a:cubicBezTo>
                  <a:cubicBezTo>
                    <a:pt x="33257" y="4672"/>
                    <a:pt x="50647" y="-2296"/>
                    <a:pt x="68491" y="706"/>
                  </a:cubicBezTo>
                  <a:cubicBezTo>
                    <a:pt x="82765" y="1443"/>
                    <a:pt x="93075" y="16624"/>
                    <a:pt x="101685" y="25461"/>
                  </a:cubicBezTo>
                  <a:cubicBezTo>
                    <a:pt x="142809" y="70947"/>
                    <a:pt x="182518" y="119152"/>
                    <a:pt x="212710" y="172626"/>
                  </a:cubicBezTo>
                  <a:cubicBezTo>
                    <a:pt x="219394" y="187750"/>
                    <a:pt x="222680" y="214826"/>
                    <a:pt x="201324" y="218678"/>
                  </a:cubicBezTo>
                  <a:cubicBezTo>
                    <a:pt x="187106" y="219018"/>
                    <a:pt x="175834" y="207236"/>
                    <a:pt x="164561" y="199929"/>
                  </a:cubicBezTo>
                  <a:cubicBezTo>
                    <a:pt x="135106" y="179366"/>
                    <a:pt x="111711" y="151667"/>
                    <a:pt x="83162" y="130028"/>
                  </a:cubicBezTo>
                  <a:cubicBezTo>
                    <a:pt x="82312" y="161806"/>
                    <a:pt x="81009" y="196360"/>
                    <a:pt x="76761" y="227458"/>
                  </a:cubicBezTo>
                  <a:cubicBezTo>
                    <a:pt x="73985" y="282235"/>
                    <a:pt x="75628" y="337124"/>
                    <a:pt x="73362" y="391900"/>
                  </a:cubicBezTo>
                  <a:cubicBezTo>
                    <a:pt x="72909" y="448319"/>
                    <a:pt x="70700" y="504625"/>
                    <a:pt x="67528" y="560931"/>
                  </a:cubicBezTo>
                  <a:cubicBezTo>
                    <a:pt x="67414" y="629358"/>
                    <a:pt x="65885" y="697729"/>
                    <a:pt x="62939" y="766044"/>
                  </a:cubicBezTo>
                  <a:cubicBezTo>
                    <a:pt x="61070" y="836568"/>
                    <a:pt x="50534" y="906355"/>
                    <a:pt x="42094" y="976312"/>
                  </a:cubicBezTo>
                  <a:cubicBezTo>
                    <a:pt x="39545" y="1033241"/>
                    <a:pt x="35750" y="1090226"/>
                    <a:pt x="32238" y="1147042"/>
                  </a:cubicBezTo>
                  <a:cubicBezTo>
                    <a:pt x="30765" y="1150780"/>
                    <a:pt x="29688" y="1154575"/>
                    <a:pt x="29122" y="1158484"/>
                  </a:cubicBezTo>
                  <a:cubicBezTo>
                    <a:pt x="28726" y="1159447"/>
                    <a:pt x="28329" y="1160466"/>
                    <a:pt x="27989" y="1161486"/>
                  </a:cubicBezTo>
                  <a:cubicBezTo>
                    <a:pt x="25837" y="1167434"/>
                    <a:pt x="25157" y="1173722"/>
                    <a:pt x="25780" y="1179953"/>
                  </a:cubicBezTo>
                  <a:cubicBezTo>
                    <a:pt x="15357" y="1178990"/>
                    <a:pt x="5444" y="1174571"/>
                    <a:pt x="5784" y="1161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5298103" y="3831855"/>
              <a:ext cx="581975" cy="31329"/>
            </a:xfrm>
            <a:custGeom>
              <a:avLst/>
              <a:gdLst/>
              <a:ahLst/>
              <a:cxnLst/>
              <a:rect l="l" t="t" r="r" b="b"/>
              <a:pathLst>
                <a:path w="1163951" h="62658" extrusionOk="0">
                  <a:moveTo>
                    <a:pt x="43895" y="59347"/>
                  </a:moveTo>
                  <a:cubicBezTo>
                    <a:pt x="23673" y="56402"/>
                    <a:pt x="-7086" y="45072"/>
                    <a:pt x="1468" y="19299"/>
                  </a:cubicBezTo>
                  <a:cubicBezTo>
                    <a:pt x="3847" y="12615"/>
                    <a:pt x="6113" y="4628"/>
                    <a:pt x="12117" y="266"/>
                  </a:cubicBezTo>
                  <a:cubicBezTo>
                    <a:pt x="26901" y="-2906"/>
                    <a:pt x="14213" y="23264"/>
                    <a:pt x="23956" y="27852"/>
                  </a:cubicBezTo>
                  <a:cubicBezTo>
                    <a:pt x="51089" y="40371"/>
                    <a:pt x="81961" y="37029"/>
                    <a:pt x="111020" y="36066"/>
                  </a:cubicBezTo>
                  <a:cubicBezTo>
                    <a:pt x="136567" y="35669"/>
                    <a:pt x="162114" y="33120"/>
                    <a:pt x="187491" y="30458"/>
                  </a:cubicBezTo>
                  <a:cubicBezTo>
                    <a:pt x="246743" y="28022"/>
                    <a:pt x="305937" y="28362"/>
                    <a:pt x="365245" y="28702"/>
                  </a:cubicBezTo>
                  <a:cubicBezTo>
                    <a:pt x="402461" y="28135"/>
                    <a:pt x="439621" y="27399"/>
                    <a:pt x="476837" y="28305"/>
                  </a:cubicBezTo>
                  <a:cubicBezTo>
                    <a:pt x="509351" y="31534"/>
                    <a:pt x="541922" y="31591"/>
                    <a:pt x="574494" y="32327"/>
                  </a:cubicBezTo>
                  <a:cubicBezTo>
                    <a:pt x="615448" y="36009"/>
                    <a:pt x="656460" y="26946"/>
                    <a:pt x="697471" y="31194"/>
                  </a:cubicBezTo>
                  <a:cubicBezTo>
                    <a:pt x="767485" y="32214"/>
                    <a:pt x="837385" y="25813"/>
                    <a:pt x="907399" y="26663"/>
                  </a:cubicBezTo>
                  <a:cubicBezTo>
                    <a:pt x="935042" y="24907"/>
                    <a:pt x="962572" y="26436"/>
                    <a:pt x="990158" y="27966"/>
                  </a:cubicBezTo>
                  <a:cubicBezTo>
                    <a:pt x="1016612" y="27626"/>
                    <a:pt x="1043122" y="27456"/>
                    <a:pt x="1069405" y="31081"/>
                  </a:cubicBezTo>
                  <a:cubicBezTo>
                    <a:pt x="1094273" y="33064"/>
                    <a:pt x="1119027" y="31874"/>
                    <a:pt x="1143781" y="33177"/>
                  </a:cubicBezTo>
                  <a:cubicBezTo>
                    <a:pt x="1147123" y="33234"/>
                    <a:pt x="1148766" y="33630"/>
                    <a:pt x="1151371" y="32894"/>
                  </a:cubicBezTo>
                  <a:cubicBezTo>
                    <a:pt x="1155959" y="28872"/>
                    <a:pt x="1164173" y="32554"/>
                    <a:pt x="1163947" y="38841"/>
                  </a:cubicBezTo>
                  <a:cubicBezTo>
                    <a:pt x="1163777" y="48754"/>
                    <a:pt x="1152164" y="50794"/>
                    <a:pt x="1144291" y="49831"/>
                  </a:cubicBezTo>
                  <a:cubicBezTo>
                    <a:pt x="1131715" y="49887"/>
                    <a:pt x="1119083" y="49717"/>
                    <a:pt x="1106508" y="49604"/>
                  </a:cubicBezTo>
                  <a:cubicBezTo>
                    <a:pt x="1069292" y="48924"/>
                    <a:pt x="1032076" y="49887"/>
                    <a:pt x="995143" y="53683"/>
                  </a:cubicBezTo>
                  <a:cubicBezTo>
                    <a:pt x="902188" y="49944"/>
                    <a:pt x="809289" y="55495"/>
                    <a:pt x="716334" y="57761"/>
                  </a:cubicBezTo>
                  <a:cubicBezTo>
                    <a:pt x="675549" y="55325"/>
                    <a:pt x="637653" y="57195"/>
                    <a:pt x="597378" y="59687"/>
                  </a:cubicBezTo>
                  <a:cubicBezTo>
                    <a:pt x="572398" y="58271"/>
                    <a:pt x="547417" y="57818"/>
                    <a:pt x="522323" y="57648"/>
                  </a:cubicBezTo>
                  <a:cubicBezTo>
                    <a:pt x="495190" y="56402"/>
                    <a:pt x="468283" y="53116"/>
                    <a:pt x="441093" y="54136"/>
                  </a:cubicBezTo>
                  <a:cubicBezTo>
                    <a:pt x="358391" y="55212"/>
                    <a:pt x="275802" y="53739"/>
                    <a:pt x="193099" y="56175"/>
                  </a:cubicBezTo>
                  <a:cubicBezTo>
                    <a:pt x="143535" y="59687"/>
                    <a:pt x="93347" y="66881"/>
                    <a:pt x="43895" y="59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5775467" y="3875486"/>
              <a:ext cx="33599" cy="6095"/>
            </a:xfrm>
            <a:custGeom>
              <a:avLst/>
              <a:gdLst/>
              <a:ahLst/>
              <a:cxnLst/>
              <a:rect l="l" t="t" r="r" b="b"/>
              <a:pathLst>
                <a:path w="67198" h="12190" extrusionOk="0">
                  <a:moveTo>
                    <a:pt x="83" y="10548"/>
                  </a:moveTo>
                  <a:cubicBezTo>
                    <a:pt x="-256" y="9359"/>
                    <a:pt x="480" y="8226"/>
                    <a:pt x="1613" y="7886"/>
                  </a:cubicBezTo>
                  <a:cubicBezTo>
                    <a:pt x="2179" y="7716"/>
                    <a:pt x="2802" y="7546"/>
                    <a:pt x="3369" y="7433"/>
                  </a:cubicBezTo>
                  <a:cubicBezTo>
                    <a:pt x="-30" y="2504"/>
                    <a:pt x="9373" y="3184"/>
                    <a:pt x="12206" y="2674"/>
                  </a:cubicBezTo>
                  <a:cubicBezTo>
                    <a:pt x="28633" y="1315"/>
                    <a:pt x="45117" y="182"/>
                    <a:pt x="61600" y="12"/>
                  </a:cubicBezTo>
                  <a:cubicBezTo>
                    <a:pt x="63640" y="-158"/>
                    <a:pt x="69248" y="1485"/>
                    <a:pt x="66415" y="4091"/>
                  </a:cubicBezTo>
                  <a:cubicBezTo>
                    <a:pt x="62393" y="5790"/>
                    <a:pt x="57522" y="4657"/>
                    <a:pt x="53160" y="5110"/>
                  </a:cubicBezTo>
                  <a:cubicBezTo>
                    <a:pt x="53047" y="5903"/>
                    <a:pt x="52367" y="6470"/>
                    <a:pt x="51574" y="6526"/>
                  </a:cubicBezTo>
                  <a:cubicBezTo>
                    <a:pt x="40132" y="7263"/>
                    <a:pt x="29143" y="7659"/>
                    <a:pt x="17870" y="9189"/>
                  </a:cubicBezTo>
                  <a:cubicBezTo>
                    <a:pt x="12489" y="9812"/>
                    <a:pt x="7334" y="10945"/>
                    <a:pt x="2179" y="12191"/>
                  </a:cubicBezTo>
                  <a:cubicBezTo>
                    <a:pt x="1216" y="12134"/>
                    <a:pt x="367" y="11511"/>
                    <a:pt x="83" y="10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4575446" y="3271821"/>
              <a:ext cx="1360879" cy="1390194"/>
            </a:xfrm>
            <a:custGeom>
              <a:avLst/>
              <a:gdLst/>
              <a:ahLst/>
              <a:cxnLst/>
              <a:rect l="l" t="t" r="r" b="b"/>
              <a:pathLst>
                <a:path w="2721759" h="2780388" extrusionOk="0">
                  <a:moveTo>
                    <a:pt x="2721759" y="1207967"/>
                  </a:moveTo>
                  <a:cubicBezTo>
                    <a:pt x="2706068" y="1221165"/>
                    <a:pt x="2688168" y="1231248"/>
                    <a:pt x="2669249" y="1239008"/>
                  </a:cubicBezTo>
                  <a:cubicBezTo>
                    <a:pt x="2619174" y="1263989"/>
                    <a:pt x="2565588" y="1282002"/>
                    <a:pt x="2510755" y="1293048"/>
                  </a:cubicBezTo>
                  <a:cubicBezTo>
                    <a:pt x="2533356" y="1275998"/>
                    <a:pt x="2624839" y="1236799"/>
                    <a:pt x="2626482" y="1210232"/>
                  </a:cubicBezTo>
                  <a:cubicBezTo>
                    <a:pt x="2625235" y="1195165"/>
                    <a:pt x="2610451" y="1195505"/>
                    <a:pt x="2597592" y="1195901"/>
                  </a:cubicBezTo>
                  <a:cubicBezTo>
                    <a:pt x="2593797" y="1196014"/>
                    <a:pt x="2590172" y="1196128"/>
                    <a:pt x="2587113" y="1195844"/>
                  </a:cubicBezTo>
                  <a:cubicBezTo>
                    <a:pt x="2555618" y="1194995"/>
                    <a:pt x="2526502" y="1193975"/>
                    <a:pt x="2494611" y="1191483"/>
                  </a:cubicBezTo>
                  <a:cubicBezTo>
                    <a:pt x="2485434" y="1191483"/>
                    <a:pt x="2432187" y="1185648"/>
                    <a:pt x="2411059" y="1192899"/>
                  </a:cubicBezTo>
                  <a:cubicBezTo>
                    <a:pt x="2410832" y="1192899"/>
                    <a:pt x="2410662" y="1192842"/>
                    <a:pt x="2410436" y="1192842"/>
                  </a:cubicBezTo>
                  <a:cubicBezTo>
                    <a:pt x="2372200" y="1194881"/>
                    <a:pt x="2333794" y="1197544"/>
                    <a:pt x="2294992" y="1198847"/>
                  </a:cubicBezTo>
                  <a:cubicBezTo>
                    <a:pt x="2188046" y="1205531"/>
                    <a:pt x="2080815" y="1208136"/>
                    <a:pt x="1973699" y="1209439"/>
                  </a:cubicBezTo>
                  <a:cubicBezTo>
                    <a:pt x="1886521" y="1210572"/>
                    <a:pt x="1799571" y="1218219"/>
                    <a:pt x="1712563" y="1223487"/>
                  </a:cubicBezTo>
                  <a:cubicBezTo>
                    <a:pt x="1667530" y="1227509"/>
                    <a:pt x="1618872" y="1225923"/>
                    <a:pt x="1573385" y="1230398"/>
                  </a:cubicBezTo>
                  <a:cubicBezTo>
                    <a:pt x="1550727" y="1233060"/>
                    <a:pt x="1528805" y="1239348"/>
                    <a:pt x="1506543" y="1243993"/>
                  </a:cubicBezTo>
                  <a:cubicBezTo>
                    <a:pt x="1496404" y="1246429"/>
                    <a:pt x="1485528" y="1247335"/>
                    <a:pt x="1476068" y="1251810"/>
                  </a:cubicBezTo>
                  <a:cubicBezTo>
                    <a:pt x="1467798" y="1256115"/>
                    <a:pt x="1466665" y="1265971"/>
                    <a:pt x="1467571" y="1274355"/>
                  </a:cubicBezTo>
                  <a:cubicBezTo>
                    <a:pt x="1468138" y="1294238"/>
                    <a:pt x="1467515" y="1314007"/>
                    <a:pt x="1466495" y="1333833"/>
                  </a:cubicBezTo>
                  <a:cubicBezTo>
                    <a:pt x="1463266" y="1527504"/>
                    <a:pt x="1439645" y="1720495"/>
                    <a:pt x="1420896" y="1913260"/>
                  </a:cubicBezTo>
                  <a:cubicBezTo>
                    <a:pt x="1407810" y="2056913"/>
                    <a:pt x="1412965" y="2199999"/>
                    <a:pt x="1398067" y="2343709"/>
                  </a:cubicBezTo>
                  <a:cubicBezTo>
                    <a:pt x="1393876" y="2397182"/>
                    <a:pt x="1390647" y="2450486"/>
                    <a:pt x="1383056" y="2503732"/>
                  </a:cubicBezTo>
                  <a:cubicBezTo>
                    <a:pt x="1377335" y="2562474"/>
                    <a:pt x="1376429" y="2621555"/>
                    <a:pt x="1375296" y="2680523"/>
                  </a:cubicBezTo>
                  <a:cubicBezTo>
                    <a:pt x="1374446" y="2698196"/>
                    <a:pt x="1371897" y="2736432"/>
                    <a:pt x="1399427" y="2729578"/>
                  </a:cubicBezTo>
                  <a:cubicBezTo>
                    <a:pt x="1423048" y="2714227"/>
                    <a:pt x="1439305" y="2688340"/>
                    <a:pt x="1465532" y="2675991"/>
                  </a:cubicBezTo>
                  <a:cubicBezTo>
                    <a:pt x="1449671" y="2713151"/>
                    <a:pt x="1422425" y="2743909"/>
                    <a:pt x="1393196" y="2771156"/>
                  </a:cubicBezTo>
                  <a:cubicBezTo>
                    <a:pt x="1389457" y="2774101"/>
                    <a:pt x="1385435" y="2778293"/>
                    <a:pt x="1380791" y="2780389"/>
                  </a:cubicBezTo>
                  <a:cubicBezTo>
                    <a:pt x="1368725" y="2777557"/>
                    <a:pt x="1360511" y="2766681"/>
                    <a:pt x="1350882" y="2759487"/>
                  </a:cubicBezTo>
                  <a:cubicBezTo>
                    <a:pt x="1315025" y="2726236"/>
                    <a:pt x="1270332" y="2695421"/>
                    <a:pt x="1249770" y="2649594"/>
                  </a:cubicBezTo>
                  <a:cubicBezTo>
                    <a:pt x="1274467" y="2661547"/>
                    <a:pt x="1286419" y="2687830"/>
                    <a:pt x="1305339" y="2706240"/>
                  </a:cubicBezTo>
                  <a:cubicBezTo>
                    <a:pt x="1313949" y="2714963"/>
                    <a:pt x="1328563" y="2725046"/>
                    <a:pt x="1339553" y="2714794"/>
                  </a:cubicBezTo>
                  <a:cubicBezTo>
                    <a:pt x="1348559" y="2704144"/>
                    <a:pt x="1344424" y="2688793"/>
                    <a:pt x="1345500" y="2675765"/>
                  </a:cubicBezTo>
                  <a:cubicBezTo>
                    <a:pt x="1345500" y="2641721"/>
                    <a:pt x="1345500" y="2607677"/>
                    <a:pt x="1345500" y="2573633"/>
                  </a:cubicBezTo>
                  <a:cubicBezTo>
                    <a:pt x="1345500" y="2403980"/>
                    <a:pt x="1341422" y="2234156"/>
                    <a:pt x="1345897" y="2064503"/>
                  </a:cubicBezTo>
                  <a:cubicBezTo>
                    <a:pt x="1353997" y="1864714"/>
                    <a:pt x="1372917" y="1665889"/>
                    <a:pt x="1384416" y="1465987"/>
                  </a:cubicBezTo>
                  <a:cubicBezTo>
                    <a:pt x="1387928" y="1394274"/>
                    <a:pt x="1399540" y="1323637"/>
                    <a:pt x="1396198" y="1251187"/>
                  </a:cubicBezTo>
                  <a:cubicBezTo>
                    <a:pt x="1394895" y="1219692"/>
                    <a:pt x="1377109" y="1219069"/>
                    <a:pt x="1351561" y="1220372"/>
                  </a:cubicBezTo>
                  <a:cubicBezTo>
                    <a:pt x="1320520" y="1220995"/>
                    <a:pt x="1289478" y="1221505"/>
                    <a:pt x="1258550" y="1223997"/>
                  </a:cubicBezTo>
                  <a:cubicBezTo>
                    <a:pt x="1192841" y="1230002"/>
                    <a:pt x="1129058" y="1224280"/>
                    <a:pt x="1062613" y="1220825"/>
                  </a:cubicBezTo>
                  <a:cubicBezTo>
                    <a:pt x="977418" y="1221052"/>
                    <a:pt x="892336" y="1215954"/>
                    <a:pt x="807142" y="1215217"/>
                  </a:cubicBezTo>
                  <a:cubicBezTo>
                    <a:pt x="680029" y="1211365"/>
                    <a:pt x="552860" y="1216747"/>
                    <a:pt x="425748" y="1215444"/>
                  </a:cubicBezTo>
                  <a:cubicBezTo>
                    <a:pt x="371708" y="1212951"/>
                    <a:pt x="318631" y="1224620"/>
                    <a:pt x="264818" y="1224167"/>
                  </a:cubicBezTo>
                  <a:cubicBezTo>
                    <a:pt x="228734" y="1223997"/>
                    <a:pt x="192708" y="1226660"/>
                    <a:pt x="156681" y="1226999"/>
                  </a:cubicBezTo>
                  <a:cubicBezTo>
                    <a:pt x="139178" y="1229039"/>
                    <a:pt x="87234" y="1224507"/>
                    <a:pt x="93522" y="1253226"/>
                  </a:cubicBezTo>
                  <a:cubicBezTo>
                    <a:pt x="107966" y="1281096"/>
                    <a:pt x="146259" y="1290386"/>
                    <a:pt x="156908" y="1321031"/>
                  </a:cubicBezTo>
                  <a:cubicBezTo>
                    <a:pt x="124054" y="1313440"/>
                    <a:pt x="96184" y="1293331"/>
                    <a:pt x="65879" y="1279397"/>
                  </a:cubicBezTo>
                  <a:cubicBezTo>
                    <a:pt x="49678" y="1271183"/>
                    <a:pt x="30532" y="1260194"/>
                    <a:pt x="14558" y="1249884"/>
                  </a:cubicBezTo>
                  <a:cubicBezTo>
                    <a:pt x="9007" y="1245579"/>
                    <a:pt x="2096" y="1241217"/>
                    <a:pt x="0" y="1234137"/>
                  </a:cubicBezTo>
                  <a:cubicBezTo>
                    <a:pt x="27530" y="1204624"/>
                    <a:pt x="62423" y="1185082"/>
                    <a:pt x="98676" y="1167012"/>
                  </a:cubicBezTo>
                  <a:cubicBezTo>
                    <a:pt x="121675" y="1154153"/>
                    <a:pt x="145919" y="1142314"/>
                    <a:pt x="172542" y="1139935"/>
                  </a:cubicBezTo>
                  <a:cubicBezTo>
                    <a:pt x="156965" y="1157382"/>
                    <a:pt x="85421" y="1177888"/>
                    <a:pt x="96071" y="1205304"/>
                  </a:cubicBezTo>
                  <a:cubicBezTo>
                    <a:pt x="99413" y="1213518"/>
                    <a:pt x="109099" y="1214651"/>
                    <a:pt x="116916" y="1213291"/>
                  </a:cubicBezTo>
                  <a:cubicBezTo>
                    <a:pt x="125187" y="1212781"/>
                    <a:pt x="133287" y="1212215"/>
                    <a:pt x="142973" y="1211082"/>
                  </a:cubicBezTo>
                  <a:cubicBezTo>
                    <a:pt x="190385" y="1204738"/>
                    <a:pt x="234116" y="1192559"/>
                    <a:pt x="282095" y="1185875"/>
                  </a:cubicBezTo>
                  <a:cubicBezTo>
                    <a:pt x="408357" y="1170580"/>
                    <a:pt x="535810" y="1162310"/>
                    <a:pt x="663319" y="1164519"/>
                  </a:cubicBezTo>
                  <a:cubicBezTo>
                    <a:pt x="853251" y="1164746"/>
                    <a:pt x="1043806" y="1186271"/>
                    <a:pt x="1233172" y="1163896"/>
                  </a:cubicBezTo>
                  <a:cubicBezTo>
                    <a:pt x="1274863" y="1159365"/>
                    <a:pt x="1316215" y="1152227"/>
                    <a:pt x="1357792" y="1147299"/>
                  </a:cubicBezTo>
                  <a:cubicBezTo>
                    <a:pt x="1373766" y="1147016"/>
                    <a:pt x="1391836" y="1137726"/>
                    <a:pt x="1390194" y="1119033"/>
                  </a:cubicBezTo>
                  <a:cubicBezTo>
                    <a:pt x="1396878" y="962238"/>
                    <a:pt x="1411889" y="806407"/>
                    <a:pt x="1416647" y="649272"/>
                  </a:cubicBezTo>
                  <a:cubicBezTo>
                    <a:pt x="1418686" y="597271"/>
                    <a:pt x="1424068" y="544988"/>
                    <a:pt x="1424577" y="492251"/>
                  </a:cubicBezTo>
                  <a:cubicBezTo>
                    <a:pt x="1425824" y="413853"/>
                    <a:pt x="1432281" y="338515"/>
                    <a:pt x="1438795" y="259494"/>
                  </a:cubicBezTo>
                  <a:cubicBezTo>
                    <a:pt x="1441458" y="223128"/>
                    <a:pt x="1444687" y="186761"/>
                    <a:pt x="1447122" y="150395"/>
                  </a:cubicBezTo>
                  <a:cubicBezTo>
                    <a:pt x="1446273" y="132212"/>
                    <a:pt x="1461963" y="79531"/>
                    <a:pt x="1431941" y="80438"/>
                  </a:cubicBezTo>
                  <a:cubicBezTo>
                    <a:pt x="1422708" y="82477"/>
                    <a:pt x="1417610" y="91427"/>
                    <a:pt x="1410813" y="97318"/>
                  </a:cubicBezTo>
                  <a:cubicBezTo>
                    <a:pt x="1402316" y="105872"/>
                    <a:pt x="1393762" y="114368"/>
                    <a:pt x="1385435" y="123092"/>
                  </a:cubicBezTo>
                  <a:cubicBezTo>
                    <a:pt x="1373030" y="135101"/>
                    <a:pt x="1363400" y="151585"/>
                    <a:pt x="1347256" y="158835"/>
                  </a:cubicBezTo>
                  <a:cubicBezTo>
                    <a:pt x="1344537" y="156060"/>
                    <a:pt x="1342611" y="152321"/>
                    <a:pt x="1342328" y="148412"/>
                  </a:cubicBezTo>
                  <a:cubicBezTo>
                    <a:pt x="1352751" y="130682"/>
                    <a:pt x="1368952" y="117257"/>
                    <a:pt x="1381867" y="100264"/>
                  </a:cubicBezTo>
                  <a:cubicBezTo>
                    <a:pt x="1401579" y="71998"/>
                    <a:pt x="1424407" y="46054"/>
                    <a:pt x="1445310" y="18807"/>
                  </a:cubicBezTo>
                  <a:cubicBezTo>
                    <a:pt x="1447972" y="19657"/>
                    <a:pt x="1450918" y="19601"/>
                    <a:pt x="1453523" y="18411"/>
                  </a:cubicBezTo>
                  <a:cubicBezTo>
                    <a:pt x="1469554" y="11274"/>
                    <a:pt x="1484452" y="-3454"/>
                    <a:pt x="1503315" y="738"/>
                  </a:cubicBezTo>
                  <a:cubicBezTo>
                    <a:pt x="1518949" y="15522"/>
                    <a:pt x="1532034" y="32063"/>
                    <a:pt x="1546818" y="48037"/>
                  </a:cubicBezTo>
                  <a:cubicBezTo>
                    <a:pt x="1575368" y="83440"/>
                    <a:pt x="1605107" y="119523"/>
                    <a:pt x="1626405" y="159741"/>
                  </a:cubicBezTo>
                  <a:cubicBezTo>
                    <a:pt x="1608505" y="147110"/>
                    <a:pt x="1591795" y="133458"/>
                    <a:pt x="1575651" y="118504"/>
                  </a:cubicBezTo>
                  <a:cubicBezTo>
                    <a:pt x="1559677" y="104965"/>
                    <a:pt x="1517023" y="53361"/>
                    <a:pt x="1496744" y="79701"/>
                  </a:cubicBezTo>
                  <a:cubicBezTo>
                    <a:pt x="1492665" y="87632"/>
                    <a:pt x="1494308" y="96978"/>
                    <a:pt x="1493628" y="105588"/>
                  </a:cubicBezTo>
                  <a:cubicBezTo>
                    <a:pt x="1493288" y="125188"/>
                    <a:pt x="1492042" y="144787"/>
                    <a:pt x="1491193" y="164330"/>
                  </a:cubicBezTo>
                  <a:cubicBezTo>
                    <a:pt x="1485471" y="208513"/>
                    <a:pt x="1485471" y="253207"/>
                    <a:pt x="1485301" y="297673"/>
                  </a:cubicBezTo>
                  <a:cubicBezTo>
                    <a:pt x="1484452" y="353979"/>
                    <a:pt x="1483206" y="410228"/>
                    <a:pt x="1481619" y="466534"/>
                  </a:cubicBezTo>
                  <a:cubicBezTo>
                    <a:pt x="1474935" y="576426"/>
                    <a:pt x="1478447" y="686771"/>
                    <a:pt x="1470404" y="796720"/>
                  </a:cubicBezTo>
                  <a:cubicBezTo>
                    <a:pt x="1466042" y="851610"/>
                    <a:pt x="1456072" y="906159"/>
                    <a:pt x="1451824" y="961105"/>
                  </a:cubicBezTo>
                  <a:cubicBezTo>
                    <a:pt x="1450295" y="1019450"/>
                    <a:pt x="1444007" y="1077002"/>
                    <a:pt x="1442364" y="1135800"/>
                  </a:cubicBezTo>
                  <a:cubicBezTo>
                    <a:pt x="1442251" y="1140275"/>
                    <a:pt x="1443384" y="1143731"/>
                    <a:pt x="1445423" y="1146336"/>
                  </a:cubicBezTo>
                  <a:cubicBezTo>
                    <a:pt x="1444347" y="1167012"/>
                    <a:pt x="1471027" y="1176415"/>
                    <a:pt x="1489267" y="1179077"/>
                  </a:cubicBezTo>
                  <a:cubicBezTo>
                    <a:pt x="1538718" y="1186668"/>
                    <a:pt x="1588963" y="1179417"/>
                    <a:pt x="1638584" y="1175792"/>
                  </a:cubicBezTo>
                  <a:cubicBezTo>
                    <a:pt x="1721230" y="1173356"/>
                    <a:pt x="1803819" y="1174829"/>
                    <a:pt x="1886578" y="1173753"/>
                  </a:cubicBezTo>
                  <a:cubicBezTo>
                    <a:pt x="1913768" y="1172733"/>
                    <a:pt x="1940731" y="1176018"/>
                    <a:pt x="1967808" y="1177265"/>
                  </a:cubicBezTo>
                  <a:cubicBezTo>
                    <a:pt x="1992845" y="1177491"/>
                    <a:pt x="2017826" y="1177944"/>
                    <a:pt x="2042863" y="1179361"/>
                  </a:cubicBezTo>
                  <a:cubicBezTo>
                    <a:pt x="2083138" y="1176868"/>
                    <a:pt x="2121091" y="1174999"/>
                    <a:pt x="2161819" y="1177435"/>
                  </a:cubicBezTo>
                  <a:cubicBezTo>
                    <a:pt x="2254774" y="1175169"/>
                    <a:pt x="2347672" y="1169618"/>
                    <a:pt x="2440628" y="1173356"/>
                  </a:cubicBezTo>
                  <a:cubicBezTo>
                    <a:pt x="2441817" y="1173243"/>
                    <a:pt x="2443007" y="1173130"/>
                    <a:pt x="2444196" y="1173016"/>
                  </a:cubicBezTo>
                  <a:cubicBezTo>
                    <a:pt x="2466288" y="1175112"/>
                    <a:pt x="2488323" y="1177944"/>
                    <a:pt x="2510472" y="1179077"/>
                  </a:cubicBezTo>
                  <a:cubicBezTo>
                    <a:pt x="2534376" y="1181060"/>
                    <a:pt x="2558337" y="1181513"/>
                    <a:pt x="2582241" y="1182193"/>
                  </a:cubicBezTo>
                  <a:cubicBezTo>
                    <a:pt x="2600028" y="1182986"/>
                    <a:pt x="2640360" y="1186101"/>
                    <a:pt x="2632713" y="1157949"/>
                  </a:cubicBezTo>
                  <a:cubicBezTo>
                    <a:pt x="2615776" y="1134044"/>
                    <a:pt x="2585470" y="1119656"/>
                    <a:pt x="2575104" y="1090824"/>
                  </a:cubicBezTo>
                  <a:cubicBezTo>
                    <a:pt x="2608582" y="1109913"/>
                    <a:pt x="2638264" y="1134667"/>
                    <a:pt x="2668003" y="1159308"/>
                  </a:cubicBezTo>
                  <a:cubicBezTo>
                    <a:pt x="2687036" y="1174093"/>
                    <a:pt x="2710204" y="1186045"/>
                    <a:pt x="2721759" y="12079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4764650" y="3351352"/>
              <a:ext cx="872961" cy="1159978"/>
            </a:xfrm>
            <a:custGeom>
              <a:avLst/>
              <a:gdLst/>
              <a:ahLst/>
              <a:cxnLst/>
              <a:rect l="l" t="t" r="r" b="b"/>
              <a:pathLst>
                <a:path w="1745922" h="2319956" extrusionOk="0">
                  <a:moveTo>
                    <a:pt x="6271" y="2318101"/>
                  </a:moveTo>
                  <a:cubicBezTo>
                    <a:pt x="-11742" y="2306036"/>
                    <a:pt x="14145" y="2284964"/>
                    <a:pt x="20432" y="2272728"/>
                  </a:cubicBezTo>
                  <a:cubicBezTo>
                    <a:pt x="40711" y="2244292"/>
                    <a:pt x="59971" y="2215120"/>
                    <a:pt x="80760" y="2187024"/>
                  </a:cubicBezTo>
                  <a:cubicBezTo>
                    <a:pt x="140804" y="2109816"/>
                    <a:pt x="196883" y="2029719"/>
                    <a:pt x="255398" y="1951322"/>
                  </a:cubicBezTo>
                  <a:cubicBezTo>
                    <a:pt x="341556" y="1833782"/>
                    <a:pt x="427317" y="1715846"/>
                    <a:pt x="512285" y="1597457"/>
                  </a:cubicBezTo>
                  <a:cubicBezTo>
                    <a:pt x="542024" y="1558882"/>
                    <a:pt x="571423" y="1520136"/>
                    <a:pt x="599009" y="1480031"/>
                  </a:cubicBezTo>
                  <a:cubicBezTo>
                    <a:pt x="643873" y="1422593"/>
                    <a:pt x="686413" y="1363285"/>
                    <a:pt x="732806" y="1307036"/>
                  </a:cubicBezTo>
                  <a:cubicBezTo>
                    <a:pt x="832899" y="1181509"/>
                    <a:pt x="933048" y="1055870"/>
                    <a:pt x="1028722" y="926944"/>
                  </a:cubicBezTo>
                  <a:cubicBezTo>
                    <a:pt x="1097036" y="840617"/>
                    <a:pt x="1166031" y="754685"/>
                    <a:pt x="1230040" y="665072"/>
                  </a:cubicBezTo>
                  <a:cubicBezTo>
                    <a:pt x="1292350" y="586335"/>
                    <a:pt x="1350128" y="504312"/>
                    <a:pt x="1409720" y="423536"/>
                  </a:cubicBezTo>
                  <a:cubicBezTo>
                    <a:pt x="1453790" y="364851"/>
                    <a:pt x="1499729" y="307583"/>
                    <a:pt x="1543799" y="248898"/>
                  </a:cubicBezTo>
                  <a:cubicBezTo>
                    <a:pt x="1573878" y="211228"/>
                    <a:pt x="1606506" y="175655"/>
                    <a:pt x="1634376" y="136286"/>
                  </a:cubicBezTo>
                  <a:cubicBezTo>
                    <a:pt x="1665644" y="95502"/>
                    <a:pt x="1690341" y="49506"/>
                    <a:pt x="1726368" y="12516"/>
                  </a:cubicBezTo>
                  <a:cubicBezTo>
                    <a:pt x="1731239" y="7928"/>
                    <a:pt x="1736168" y="3509"/>
                    <a:pt x="1742115" y="224"/>
                  </a:cubicBezTo>
                  <a:cubicBezTo>
                    <a:pt x="1743418" y="-399"/>
                    <a:pt x="1745118" y="337"/>
                    <a:pt x="1745684" y="1697"/>
                  </a:cubicBezTo>
                  <a:cubicBezTo>
                    <a:pt x="1746590" y="3679"/>
                    <a:pt x="1744721" y="5152"/>
                    <a:pt x="1743305" y="5889"/>
                  </a:cubicBezTo>
                  <a:cubicBezTo>
                    <a:pt x="1712773" y="33078"/>
                    <a:pt x="1696516" y="71937"/>
                    <a:pt x="1674254" y="105528"/>
                  </a:cubicBezTo>
                  <a:cubicBezTo>
                    <a:pt x="1635282" y="169651"/>
                    <a:pt x="1585094" y="225447"/>
                    <a:pt x="1540797" y="285717"/>
                  </a:cubicBezTo>
                  <a:cubicBezTo>
                    <a:pt x="1512021" y="326219"/>
                    <a:pt x="1481489" y="365418"/>
                    <a:pt x="1451297" y="404843"/>
                  </a:cubicBezTo>
                  <a:cubicBezTo>
                    <a:pt x="1399580" y="474347"/>
                    <a:pt x="1350752" y="546003"/>
                    <a:pt x="1298978" y="615507"/>
                  </a:cubicBezTo>
                  <a:cubicBezTo>
                    <a:pt x="1260289" y="664166"/>
                    <a:pt x="1224602" y="715090"/>
                    <a:pt x="1187726" y="765108"/>
                  </a:cubicBezTo>
                  <a:cubicBezTo>
                    <a:pt x="1120261" y="852059"/>
                    <a:pt x="1051550" y="938047"/>
                    <a:pt x="986634" y="1026867"/>
                  </a:cubicBezTo>
                  <a:cubicBezTo>
                    <a:pt x="917753" y="1113818"/>
                    <a:pt x="850062" y="1201732"/>
                    <a:pt x="781238" y="1288739"/>
                  </a:cubicBezTo>
                  <a:cubicBezTo>
                    <a:pt x="726178" y="1354561"/>
                    <a:pt x="675651" y="1423895"/>
                    <a:pt x="622914" y="1491587"/>
                  </a:cubicBezTo>
                  <a:cubicBezTo>
                    <a:pt x="574199" y="1561601"/>
                    <a:pt x="520499" y="1627989"/>
                    <a:pt x="472123" y="1698230"/>
                  </a:cubicBezTo>
                  <a:cubicBezTo>
                    <a:pt x="387098" y="1815542"/>
                    <a:pt x="302017" y="1932742"/>
                    <a:pt x="215689" y="2049092"/>
                  </a:cubicBezTo>
                  <a:cubicBezTo>
                    <a:pt x="171449" y="2112535"/>
                    <a:pt x="123131" y="2172976"/>
                    <a:pt x="78041" y="2235795"/>
                  </a:cubicBezTo>
                  <a:cubicBezTo>
                    <a:pt x="62293" y="2258850"/>
                    <a:pt x="46093" y="2281565"/>
                    <a:pt x="30175" y="2304506"/>
                  </a:cubicBezTo>
                  <a:cubicBezTo>
                    <a:pt x="25077" y="2313173"/>
                    <a:pt x="17317" y="2324446"/>
                    <a:pt x="6271" y="2318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4734377" y="4391693"/>
              <a:ext cx="186068" cy="200825"/>
            </a:xfrm>
            <a:custGeom>
              <a:avLst/>
              <a:gdLst/>
              <a:ahLst/>
              <a:cxnLst/>
              <a:rect l="l" t="t" r="r" b="b"/>
              <a:pathLst>
                <a:path w="372137" h="401651" extrusionOk="0">
                  <a:moveTo>
                    <a:pt x="49655" y="401578"/>
                  </a:moveTo>
                  <a:cubicBezTo>
                    <a:pt x="-11579" y="404354"/>
                    <a:pt x="1109" y="328166"/>
                    <a:pt x="1053" y="287381"/>
                  </a:cubicBezTo>
                  <a:cubicBezTo>
                    <a:pt x="4338" y="220539"/>
                    <a:pt x="4621" y="153358"/>
                    <a:pt x="12042" y="86856"/>
                  </a:cubicBezTo>
                  <a:cubicBezTo>
                    <a:pt x="16744" y="58873"/>
                    <a:pt x="17027" y="24149"/>
                    <a:pt x="41781" y="5569"/>
                  </a:cubicBezTo>
                  <a:cubicBezTo>
                    <a:pt x="67101" y="-9215"/>
                    <a:pt x="100069" y="6759"/>
                    <a:pt x="96897" y="37857"/>
                  </a:cubicBezTo>
                  <a:cubicBezTo>
                    <a:pt x="95141" y="104869"/>
                    <a:pt x="77751" y="170351"/>
                    <a:pt x="69764" y="236683"/>
                  </a:cubicBezTo>
                  <a:cubicBezTo>
                    <a:pt x="42177" y="269594"/>
                    <a:pt x="74862" y="69352"/>
                    <a:pt x="71236" y="56494"/>
                  </a:cubicBezTo>
                  <a:cubicBezTo>
                    <a:pt x="70557" y="47317"/>
                    <a:pt x="73729" y="36045"/>
                    <a:pt x="68971" y="28058"/>
                  </a:cubicBezTo>
                  <a:cubicBezTo>
                    <a:pt x="58095" y="21090"/>
                    <a:pt x="49768" y="32816"/>
                    <a:pt x="46822" y="42389"/>
                  </a:cubicBezTo>
                  <a:cubicBezTo>
                    <a:pt x="30735" y="105096"/>
                    <a:pt x="33171" y="170861"/>
                    <a:pt x="29206" y="235040"/>
                  </a:cubicBezTo>
                  <a:cubicBezTo>
                    <a:pt x="27903" y="271803"/>
                    <a:pt x="25750" y="308623"/>
                    <a:pt x="26600" y="345442"/>
                  </a:cubicBezTo>
                  <a:cubicBezTo>
                    <a:pt x="28016" y="385378"/>
                    <a:pt x="48522" y="376201"/>
                    <a:pt x="78714" y="371443"/>
                  </a:cubicBezTo>
                  <a:cubicBezTo>
                    <a:pt x="107206" y="364702"/>
                    <a:pt x="133547" y="353316"/>
                    <a:pt x="161529" y="345159"/>
                  </a:cubicBezTo>
                  <a:cubicBezTo>
                    <a:pt x="178353" y="339325"/>
                    <a:pt x="195800" y="335530"/>
                    <a:pt x="212794" y="330148"/>
                  </a:cubicBezTo>
                  <a:cubicBezTo>
                    <a:pt x="229957" y="323634"/>
                    <a:pt x="246781" y="316553"/>
                    <a:pt x="264568" y="311908"/>
                  </a:cubicBezTo>
                  <a:cubicBezTo>
                    <a:pt x="291814" y="303128"/>
                    <a:pt x="326821" y="301202"/>
                    <a:pt x="345854" y="277751"/>
                  </a:cubicBezTo>
                  <a:cubicBezTo>
                    <a:pt x="346194" y="259738"/>
                    <a:pt x="311753" y="267895"/>
                    <a:pt x="301274" y="268971"/>
                  </a:cubicBezTo>
                  <a:cubicBezTo>
                    <a:pt x="270742" y="275542"/>
                    <a:pt x="238907" y="286814"/>
                    <a:pt x="208432" y="292026"/>
                  </a:cubicBezTo>
                  <a:cubicBezTo>
                    <a:pt x="179316" y="298597"/>
                    <a:pt x="149634" y="302505"/>
                    <a:pt x="121028" y="311229"/>
                  </a:cubicBezTo>
                  <a:cubicBezTo>
                    <a:pt x="104431" y="315364"/>
                    <a:pt x="97690" y="291006"/>
                    <a:pt x="114117" y="286021"/>
                  </a:cubicBezTo>
                  <a:cubicBezTo>
                    <a:pt x="147085" y="276222"/>
                    <a:pt x="183848" y="271237"/>
                    <a:pt x="216759" y="263816"/>
                  </a:cubicBezTo>
                  <a:cubicBezTo>
                    <a:pt x="252615" y="256226"/>
                    <a:pt x="287339" y="241441"/>
                    <a:pt x="324385" y="240252"/>
                  </a:cubicBezTo>
                  <a:cubicBezTo>
                    <a:pt x="383296" y="239459"/>
                    <a:pt x="388451" y="297011"/>
                    <a:pt x="335658" y="317460"/>
                  </a:cubicBezTo>
                  <a:cubicBezTo>
                    <a:pt x="309941" y="328902"/>
                    <a:pt x="281958" y="333377"/>
                    <a:pt x="255278" y="341874"/>
                  </a:cubicBezTo>
                  <a:cubicBezTo>
                    <a:pt x="229674" y="352523"/>
                    <a:pt x="203334" y="360397"/>
                    <a:pt x="176654" y="367648"/>
                  </a:cubicBezTo>
                  <a:cubicBezTo>
                    <a:pt x="134623" y="379713"/>
                    <a:pt x="94008" y="400219"/>
                    <a:pt x="49655" y="4015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785843" y="3364655"/>
              <a:ext cx="882341" cy="1178493"/>
            </a:xfrm>
            <a:custGeom>
              <a:avLst/>
              <a:gdLst/>
              <a:ahLst/>
              <a:cxnLst/>
              <a:rect l="l" t="t" r="r" b="b"/>
              <a:pathLst>
                <a:path w="1764682" h="2356986" extrusionOk="0">
                  <a:moveTo>
                    <a:pt x="2006" y="2350917"/>
                  </a:moveTo>
                  <a:cubicBezTo>
                    <a:pt x="-4678" y="2337775"/>
                    <a:pt x="7048" y="2324123"/>
                    <a:pt x="12259" y="2312398"/>
                  </a:cubicBezTo>
                  <a:cubicBezTo>
                    <a:pt x="34691" y="2268497"/>
                    <a:pt x="72927" y="2235700"/>
                    <a:pt x="101929" y="2196331"/>
                  </a:cubicBezTo>
                  <a:cubicBezTo>
                    <a:pt x="167751" y="2107908"/>
                    <a:pt x="239974" y="2024355"/>
                    <a:pt x="304097" y="1934629"/>
                  </a:cubicBezTo>
                  <a:cubicBezTo>
                    <a:pt x="343975" y="1872885"/>
                    <a:pt x="392520" y="1817769"/>
                    <a:pt x="435231" y="1758122"/>
                  </a:cubicBezTo>
                  <a:cubicBezTo>
                    <a:pt x="476526" y="1701929"/>
                    <a:pt x="518217" y="1646020"/>
                    <a:pt x="558945" y="1589375"/>
                  </a:cubicBezTo>
                  <a:cubicBezTo>
                    <a:pt x="602505" y="1534258"/>
                    <a:pt x="643007" y="1476707"/>
                    <a:pt x="686850" y="1421817"/>
                  </a:cubicBezTo>
                  <a:cubicBezTo>
                    <a:pt x="717382" y="1386187"/>
                    <a:pt x="744402" y="1347895"/>
                    <a:pt x="772498" y="1310395"/>
                  </a:cubicBezTo>
                  <a:cubicBezTo>
                    <a:pt x="801331" y="1274086"/>
                    <a:pt x="829824" y="1237493"/>
                    <a:pt x="857863" y="1200503"/>
                  </a:cubicBezTo>
                  <a:cubicBezTo>
                    <a:pt x="935807" y="1106358"/>
                    <a:pt x="1013638" y="1012157"/>
                    <a:pt x="1089770" y="916539"/>
                  </a:cubicBezTo>
                  <a:cubicBezTo>
                    <a:pt x="1137409" y="861706"/>
                    <a:pt x="1181932" y="804211"/>
                    <a:pt x="1227702" y="747792"/>
                  </a:cubicBezTo>
                  <a:cubicBezTo>
                    <a:pt x="1257157" y="708310"/>
                    <a:pt x="1283157" y="667299"/>
                    <a:pt x="1311310" y="627081"/>
                  </a:cubicBezTo>
                  <a:cubicBezTo>
                    <a:pt x="1367163" y="543245"/>
                    <a:pt x="1422619" y="460826"/>
                    <a:pt x="1477168" y="376481"/>
                  </a:cubicBezTo>
                  <a:cubicBezTo>
                    <a:pt x="1533191" y="291966"/>
                    <a:pt x="1594651" y="210963"/>
                    <a:pt x="1658151" y="131942"/>
                  </a:cubicBezTo>
                  <a:cubicBezTo>
                    <a:pt x="1686360" y="97729"/>
                    <a:pt x="1705223" y="57114"/>
                    <a:pt x="1733036" y="22617"/>
                  </a:cubicBezTo>
                  <a:cubicBezTo>
                    <a:pt x="1737681" y="16669"/>
                    <a:pt x="1742382" y="10891"/>
                    <a:pt x="1746971" y="4943"/>
                  </a:cubicBezTo>
                  <a:cubicBezTo>
                    <a:pt x="1749576" y="581"/>
                    <a:pt x="1755637" y="-1571"/>
                    <a:pt x="1760113" y="1318"/>
                  </a:cubicBezTo>
                  <a:cubicBezTo>
                    <a:pt x="1763908" y="3527"/>
                    <a:pt x="1765324" y="7719"/>
                    <a:pt x="1764418" y="11854"/>
                  </a:cubicBezTo>
                  <a:cubicBezTo>
                    <a:pt x="1758130" y="24146"/>
                    <a:pt x="1747764" y="35305"/>
                    <a:pt x="1740400" y="46861"/>
                  </a:cubicBezTo>
                  <a:cubicBezTo>
                    <a:pt x="1720801" y="77053"/>
                    <a:pt x="1704883" y="109511"/>
                    <a:pt x="1683188" y="138343"/>
                  </a:cubicBezTo>
                  <a:cubicBezTo>
                    <a:pt x="1616233" y="225124"/>
                    <a:pt x="1549221" y="312245"/>
                    <a:pt x="1489744" y="404407"/>
                  </a:cubicBezTo>
                  <a:cubicBezTo>
                    <a:pt x="1414518" y="520757"/>
                    <a:pt x="1337424" y="636087"/>
                    <a:pt x="1258630" y="749945"/>
                  </a:cubicBezTo>
                  <a:cubicBezTo>
                    <a:pt x="1213597" y="807837"/>
                    <a:pt x="1167657" y="865218"/>
                    <a:pt x="1120132" y="921128"/>
                  </a:cubicBezTo>
                  <a:cubicBezTo>
                    <a:pt x="1087674" y="958117"/>
                    <a:pt x="1059804" y="998902"/>
                    <a:pt x="1027063" y="1035608"/>
                  </a:cubicBezTo>
                  <a:cubicBezTo>
                    <a:pt x="980614" y="1092084"/>
                    <a:pt x="935298" y="1149466"/>
                    <a:pt x="887602" y="1204865"/>
                  </a:cubicBezTo>
                  <a:cubicBezTo>
                    <a:pt x="858656" y="1242024"/>
                    <a:pt x="830447" y="1279750"/>
                    <a:pt x="800878" y="1316457"/>
                  </a:cubicBezTo>
                  <a:cubicBezTo>
                    <a:pt x="765418" y="1363189"/>
                    <a:pt x="731204" y="1410715"/>
                    <a:pt x="693195" y="1455464"/>
                  </a:cubicBezTo>
                  <a:cubicBezTo>
                    <a:pt x="657905" y="1502084"/>
                    <a:pt x="623351" y="1549269"/>
                    <a:pt x="587268" y="1595266"/>
                  </a:cubicBezTo>
                  <a:cubicBezTo>
                    <a:pt x="516461" y="1690147"/>
                    <a:pt x="449166" y="1787747"/>
                    <a:pt x="374450" y="1879683"/>
                  </a:cubicBezTo>
                  <a:cubicBezTo>
                    <a:pt x="305909" y="1979945"/>
                    <a:pt x="230684" y="2075280"/>
                    <a:pt x="154496" y="2169764"/>
                  </a:cubicBezTo>
                  <a:cubicBezTo>
                    <a:pt x="121812" y="2216214"/>
                    <a:pt x="83293" y="2258018"/>
                    <a:pt x="48172" y="2302485"/>
                  </a:cubicBezTo>
                  <a:cubicBezTo>
                    <a:pt x="39506" y="2316703"/>
                    <a:pt x="30442" y="2331091"/>
                    <a:pt x="25061" y="2346895"/>
                  </a:cubicBezTo>
                  <a:cubicBezTo>
                    <a:pt x="23702" y="2357658"/>
                    <a:pt x="7161" y="2361056"/>
                    <a:pt x="2006" y="2350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533260" y="3318876"/>
              <a:ext cx="149800" cy="54841"/>
            </a:xfrm>
            <a:custGeom>
              <a:avLst/>
              <a:gdLst/>
              <a:ahLst/>
              <a:cxnLst/>
              <a:rect l="l" t="t" r="r" b="b"/>
              <a:pathLst>
                <a:path w="299599" h="109682" extrusionOk="0">
                  <a:moveTo>
                    <a:pt x="46514" y="109531"/>
                  </a:moveTo>
                  <a:cubicBezTo>
                    <a:pt x="24989" y="109247"/>
                    <a:pt x="-10471" y="94860"/>
                    <a:pt x="2954" y="68066"/>
                  </a:cubicBezTo>
                  <a:cubicBezTo>
                    <a:pt x="8222" y="58153"/>
                    <a:pt x="19778" y="54868"/>
                    <a:pt x="29238" y="50110"/>
                  </a:cubicBezTo>
                  <a:cubicBezTo>
                    <a:pt x="43512" y="43369"/>
                    <a:pt x="58297" y="37534"/>
                    <a:pt x="73421" y="33059"/>
                  </a:cubicBezTo>
                  <a:cubicBezTo>
                    <a:pt x="110637" y="20541"/>
                    <a:pt x="149893" y="17312"/>
                    <a:pt x="188241" y="10005"/>
                  </a:cubicBezTo>
                  <a:cubicBezTo>
                    <a:pt x="222002" y="3774"/>
                    <a:pt x="256613" y="-2911"/>
                    <a:pt x="290996" y="1338"/>
                  </a:cubicBezTo>
                  <a:cubicBezTo>
                    <a:pt x="295641" y="1564"/>
                    <a:pt x="302609" y="6039"/>
                    <a:pt x="298190" y="10911"/>
                  </a:cubicBezTo>
                  <a:cubicBezTo>
                    <a:pt x="294452" y="14253"/>
                    <a:pt x="288787" y="14366"/>
                    <a:pt x="284029" y="14876"/>
                  </a:cubicBezTo>
                  <a:cubicBezTo>
                    <a:pt x="269754" y="16009"/>
                    <a:pt x="253497" y="18331"/>
                    <a:pt x="240299" y="21164"/>
                  </a:cubicBezTo>
                  <a:cubicBezTo>
                    <a:pt x="169209" y="39517"/>
                    <a:pt x="93870" y="44332"/>
                    <a:pt x="28161" y="79055"/>
                  </a:cubicBezTo>
                  <a:cubicBezTo>
                    <a:pt x="79709" y="95879"/>
                    <a:pt x="143548" y="61835"/>
                    <a:pt x="195549" y="54698"/>
                  </a:cubicBezTo>
                  <a:cubicBezTo>
                    <a:pt x="202799" y="53678"/>
                    <a:pt x="211749" y="53112"/>
                    <a:pt x="217584" y="58153"/>
                  </a:cubicBezTo>
                  <a:cubicBezTo>
                    <a:pt x="223872" y="64101"/>
                    <a:pt x="220813" y="75204"/>
                    <a:pt x="212486" y="77413"/>
                  </a:cubicBezTo>
                  <a:cubicBezTo>
                    <a:pt x="157200" y="86816"/>
                    <a:pt x="103443" y="111853"/>
                    <a:pt x="46514" y="10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646989" y="3323544"/>
              <a:ext cx="51364" cy="130742"/>
            </a:xfrm>
            <a:custGeom>
              <a:avLst/>
              <a:gdLst/>
              <a:ahLst/>
              <a:cxnLst/>
              <a:rect l="l" t="t" r="r" b="b"/>
              <a:pathLst>
                <a:path w="102729" h="261483" extrusionOk="0">
                  <a:moveTo>
                    <a:pt x="23829" y="261351"/>
                  </a:moveTo>
                  <a:cubicBezTo>
                    <a:pt x="-20355" y="248549"/>
                    <a:pt x="9554" y="160408"/>
                    <a:pt x="14199" y="129027"/>
                  </a:cubicBezTo>
                  <a:cubicBezTo>
                    <a:pt x="16578" y="117415"/>
                    <a:pt x="18674" y="105802"/>
                    <a:pt x="21903" y="94360"/>
                  </a:cubicBezTo>
                  <a:cubicBezTo>
                    <a:pt x="26775" y="78386"/>
                    <a:pt x="50622" y="84730"/>
                    <a:pt x="46544" y="101157"/>
                  </a:cubicBezTo>
                  <a:cubicBezTo>
                    <a:pt x="41956" y="121946"/>
                    <a:pt x="37764" y="144151"/>
                    <a:pt x="33459" y="164714"/>
                  </a:cubicBezTo>
                  <a:cubicBezTo>
                    <a:pt x="29154" y="186409"/>
                    <a:pt x="23489" y="208274"/>
                    <a:pt x="27908" y="230309"/>
                  </a:cubicBezTo>
                  <a:cubicBezTo>
                    <a:pt x="44165" y="197285"/>
                    <a:pt x="50906" y="161258"/>
                    <a:pt x="59176" y="125741"/>
                  </a:cubicBezTo>
                  <a:cubicBezTo>
                    <a:pt x="62744" y="92830"/>
                    <a:pt x="98375" y="41793"/>
                    <a:pt x="64161" y="17209"/>
                  </a:cubicBezTo>
                  <a:cubicBezTo>
                    <a:pt x="49659" y="8032"/>
                    <a:pt x="63311" y="-4430"/>
                    <a:pt x="75886" y="1575"/>
                  </a:cubicBezTo>
                  <a:cubicBezTo>
                    <a:pt x="116784" y="19701"/>
                    <a:pt x="101603" y="71135"/>
                    <a:pt x="90784" y="104103"/>
                  </a:cubicBezTo>
                  <a:cubicBezTo>
                    <a:pt x="79398" y="135711"/>
                    <a:pt x="65633" y="266222"/>
                    <a:pt x="23829" y="261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747627" y="3326286"/>
              <a:ext cx="938807" cy="1253354"/>
            </a:xfrm>
            <a:custGeom>
              <a:avLst/>
              <a:gdLst/>
              <a:ahLst/>
              <a:cxnLst/>
              <a:rect l="l" t="t" r="r" b="b"/>
              <a:pathLst>
                <a:path w="1877614" h="2506707" extrusionOk="0">
                  <a:moveTo>
                    <a:pt x="1862886" y="11782"/>
                  </a:moveTo>
                  <a:cubicBezTo>
                    <a:pt x="1897100" y="36366"/>
                    <a:pt x="1861470" y="87404"/>
                    <a:pt x="1857901" y="120315"/>
                  </a:cubicBezTo>
                  <a:cubicBezTo>
                    <a:pt x="1849631" y="155832"/>
                    <a:pt x="1842890" y="191858"/>
                    <a:pt x="1826633" y="224883"/>
                  </a:cubicBezTo>
                  <a:cubicBezTo>
                    <a:pt x="1822271" y="202848"/>
                    <a:pt x="1827936" y="180982"/>
                    <a:pt x="1832241" y="159287"/>
                  </a:cubicBezTo>
                  <a:cubicBezTo>
                    <a:pt x="1836603" y="138725"/>
                    <a:pt x="1840738" y="116463"/>
                    <a:pt x="1845326" y="95731"/>
                  </a:cubicBezTo>
                  <a:cubicBezTo>
                    <a:pt x="1846912" y="89330"/>
                    <a:pt x="1844307" y="84515"/>
                    <a:pt x="1840228" y="81909"/>
                  </a:cubicBezTo>
                  <a:cubicBezTo>
                    <a:pt x="1839492" y="80323"/>
                    <a:pt x="1838245" y="78964"/>
                    <a:pt x="1836603" y="78001"/>
                  </a:cubicBezTo>
                  <a:cubicBezTo>
                    <a:pt x="1832128" y="75169"/>
                    <a:pt x="1826067" y="77264"/>
                    <a:pt x="1823461" y="81626"/>
                  </a:cubicBezTo>
                  <a:cubicBezTo>
                    <a:pt x="1818929" y="87574"/>
                    <a:pt x="1814171" y="93408"/>
                    <a:pt x="1809526" y="99300"/>
                  </a:cubicBezTo>
                  <a:cubicBezTo>
                    <a:pt x="1781713" y="133797"/>
                    <a:pt x="1762907" y="174411"/>
                    <a:pt x="1734641" y="208625"/>
                  </a:cubicBezTo>
                  <a:cubicBezTo>
                    <a:pt x="1671141" y="287646"/>
                    <a:pt x="1609681" y="368649"/>
                    <a:pt x="1553659" y="453164"/>
                  </a:cubicBezTo>
                  <a:cubicBezTo>
                    <a:pt x="1499109" y="537509"/>
                    <a:pt x="1443653" y="619985"/>
                    <a:pt x="1387801" y="703764"/>
                  </a:cubicBezTo>
                  <a:cubicBezTo>
                    <a:pt x="1359648" y="743982"/>
                    <a:pt x="1333647" y="784993"/>
                    <a:pt x="1304135" y="824475"/>
                  </a:cubicBezTo>
                  <a:cubicBezTo>
                    <a:pt x="1258366" y="880838"/>
                    <a:pt x="1213842" y="938389"/>
                    <a:pt x="1166203" y="993222"/>
                  </a:cubicBezTo>
                  <a:cubicBezTo>
                    <a:pt x="1090128" y="1088840"/>
                    <a:pt x="1012241" y="1183098"/>
                    <a:pt x="934297" y="1277186"/>
                  </a:cubicBezTo>
                  <a:cubicBezTo>
                    <a:pt x="906257" y="1314119"/>
                    <a:pt x="877764" y="1350712"/>
                    <a:pt x="848932" y="1387078"/>
                  </a:cubicBezTo>
                  <a:cubicBezTo>
                    <a:pt x="820892" y="1424634"/>
                    <a:pt x="793816" y="1462927"/>
                    <a:pt x="763284" y="1498557"/>
                  </a:cubicBezTo>
                  <a:cubicBezTo>
                    <a:pt x="719440" y="1553390"/>
                    <a:pt x="678939" y="1610998"/>
                    <a:pt x="635378" y="1666114"/>
                  </a:cubicBezTo>
                  <a:cubicBezTo>
                    <a:pt x="594650" y="1722760"/>
                    <a:pt x="552959" y="1778669"/>
                    <a:pt x="511665" y="1834861"/>
                  </a:cubicBezTo>
                  <a:cubicBezTo>
                    <a:pt x="469011" y="1894565"/>
                    <a:pt x="420465" y="1949625"/>
                    <a:pt x="380587" y="2011368"/>
                  </a:cubicBezTo>
                  <a:cubicBezTo>
                    <a:pt x="316521" y="2101095"/>
                    <a:pt x="244241" y="2184647"/>
                    <a:pt x="178419" y="2273071"/>
                  </a:cubicBezTo>
                  <a:cubicBezTo>
                    <a:pt x="149473" y="2312439"/>
                    <a:pt x="111181" y="2345237"/>
                    <a:pt x="88749" y="2389137"/>
                  </a:cubicBezTo>
                  <a:cubicBezTo>
                    <a:pt x="83538" y="2400806"/>
                    <a:pt x="71869" y="2414458"/>
                    <a:pt x="78383" y="2427486"/>
                  </a:cubicBezTo>
                  <a:cubicBezTo>
                    <a:pt x="77364" y="2435643"/>
                    <a:pt x="83991" y="2444707"/>
                    <a:pt x="94641" y="2442101"/>
                  </a:cubicBezTo>
                  <a:cubicBezTo>
                    <a:pt x="123247" y="2433434"/>
                    <a:pt x="152872" y="2429469"/>
                    <a:pt x="182045" y="2422898"/>
                  </a:cubicBezTo>
                  <a:cubicBezTo>
                    <a:pt x="212520" y="2417630"/>
                    <a:pt x="244298" y="2406414"/>
                    <a:pt x="274887" y="2399843"/>
                  </a:cubicBezTo>
                  <a:cubicBezTo>
                    <a:pt x="285366" y="2398824"/>
                    <a:pt x="319806" y="2390610"/>
                    <a:pt x="319467" y="2408623"/>
                  </a:cubicBezTo>
                  <a:cubicBezTo>
                    <a:pt x="300377" y="2432075"/>
                    <a:pt x="265427" y="2434001"/>
                    <a:pt x="238180" y="2442781"/>
                  </a:cubicBezTo>
                  <a:cubicBezTo>
                    <a:pt x="220394" y="2447369"/>
                    <a:pt x="203513" y="2454506"/>
                    <a:pt x="186406" y="2461020"/>
                  </a:cubicBezTo>
                  <a:cubicBezTo>
                    <a:pt x="169469" y="2466402"/>
                    <a:pt x="152022" y="2470197"/>
                    <a:pt x="135142" y="2476032"/>
                  </a:cubicBezTo>
                  <a:cubicBezTo>
                    <a:pt x="107159" y="2484188"/>
                    <a:pt x="80819" y="2495574"/>
                    <a:pt x="52326" y="2502315"/>
                  </a:cubicBezTo>
                  <a:cubicBezTo>
                    <a:pt x="22134" y="2507073"/>
                    <a:pt x="1629" y="2516193"/>
                    <a:pt x="213" y="2476315"/>
                  </a:cubicBezTo>
                  <a:cubicBezTo>
                    <a:pt x="-694" y="2439495"/>
                    <a:pt x="1515" y="2402676"/>
                    <a:pt x="2762" y="2365913"/>
                  </a:cubicBezTo>
                  <a:cubicBezTo>
                    <a:pt x="6727" y="2301677"/>
                    <a:pt x="4348" y="2235968"/>
                    <a:pt x="20435" y="2173261"/>
                  </a:cubicBezTo>
                  <a:cubicBezTo>
                    <a:pt x="23381" y="2163688"/>
                    <a:pt x="31707" y="2151963"/>
                    <a:pt x="42583" y="2158930"/>
                  </a:cubicBezTo>
                  <a:cubicBezTo>
                    <a:pt x="47342" y="2166917"/>
                    <a:pt x="44169" y="2178190"/>
                    <a:pt x="44849" y="2187366"/>
                  </a:cubicBezTo>
                  <a:cubicBezTo>
                    <a:pt x="48418" y="2199941"/>
                    <a:pt x="16923" y="2393386"/>
                    <a:pt x="41960" y="2369085"/>
                  </a:cubicBezTo>
                  <a:cubicBezTo>
                    <a:pt x="52156" y="2373503"/>
                    <a:pt x="59407" y="2362911"/>
                    <a:pt x="64109" y="2354754"/>
                  </a:cubicBezTo>
                  <a:cubicBezTo>
                    <a:pt x="80083" y="2331812"/>
                    <a:pt x="96227" y="2309097"/>
                    <a:pt x="111974" y="2286043"/>
                  </a:cubicBezTo>
                  <a:cubicBezTo>
                    <a:pt x="157064" y="2223223"/>
                    <a:pt x="205382" y="2162782"/>
                    <a:pt x="249623" y="2099339"/>
                  </a:cubicBezTo>
                  <a:cubicBezTo>
                    <a:pt x="335950" y="1982989"/>
                    <a:pt x="421032" y="1865790"/>
                    <a:pt x="506057" y="1748477"/>
                  </a:cubicBezTo>
                  <a:cubicBezTo>
                    <a:pt x="554432" y="1678180"/>
                    <a:pt x="608189" y="1611848"/>
                    <a:pt x="656847" y="1541834"/>
                  </a:cubicBezTo>
                  <a:cubicBezTo>
                    <a:pt x="709584" y="1474142"/>
                    <a:pt x="760112" y="1404865"/>
                    <a:pt x="815171" y="1338986"/>
                  </a:cubicBezTo>
                  <a:cubicBezTo>
                    <a:pt x="883939" y="1251922"/>
                    <a:pt x="951687" y="1164065"/>
                    <a:pt x="1020568" y="1077114"/>
                  </a:cubicBezTo>
                  <a:cubicBezTo>
                    <a:pt x="1085484" y="988237"/>
                    <a:pt x="1154195" y="902306"/>
                    <a:pt x="1221659" y="815355"/>
                  </a:cubicBezTo>
                  <a:cubicBezTo>
                    <a:pt x="1258535" y="765337"/>
                    <a:pt x="1294222" y="714413"/>
                    <a:pt x="1332911" y="665755"/>
                  </a:cubicBezTo>
                  <a:cubicBezTo>
                    <a:pt x="1384685" y="596251"/>
                    <a:pt x="1433513" y="524594"/>
                    <a:pt x="1485231" y="455090"/>
                  </a:cubicBezTo>
                  <a:cubicBezTo>
                    <a:pt x="1515423" y="415608"/>
                    <a:pt x="1545955" y="376409"/>
                    <a:pt x="1574731" y="335964"/>
                  </a:cubicBezTo>
                  <a:cubicBezTo>
                    <a:pt x="1619027" y="275750"/>
                    <a:pt x="1669272" y="219898"/>
                    <a:pt x="1708187" y="155775"/>
                  </a:cubicBezTo>
                  <a:cubicBezTo>
                    <a:pt x="1727900" y="126093"/>
                    <a:pt x="1742854" y="92276"/>
                    <a:pt x="1767155" y="66049"/>
                  </a:cubicBezTo>
                  <a:cubicBezTo>
                    <a:pt x="1772707" y="64802"/>
                    <a:pt x="1778258" y="63726"/>
                    <a:pt x="1783809" y="62763"/>
                  </a:cubicBezTo>
                  <a:cubicBezTo>
                    <a:pt x="1792079" y="60554"/>
                    <a:pt x="1795195" y="49452"/>
                    <a:pt x="1788907" y="43504"/>
                  </a:cubicBezTo>
                  <a:cubicBezTo>
                    <a:pt x="1783016" y="38462"/>
                    <a:pt x="1774066" y="39029"/>
                    <a:pt x="1766872" y="40048"/>
                  </a:cubicBezTo>
                  <a:cubicBezTo>
                    <a:pt x="1714872" y="47186"/>
                    <a:pt x="1651032" y="81173"/>
                    <a:pt x="1599541" y="64406"/>
                  </a:cubicBezTo>
                  <a:cubicBezTo>
                    <a:pt x="1665250" y="29682"/>
                    <a:pt x="1740589" y="24867"/>
                    <a:pt x="1811679" y="6514"/>
                  </a:cubicBezTo>
                  <a:cubicBezTo>
                    <a:pt x="1824877" y="3682"/>
                    <a:pt x="1841134" y="1359"/>
                    <a:pt x="1855409" y="227"/>
                  </a:cubicBezTo>
                  <a:cubicBezTo>
                    <a:pt x="1856089" y="170"/>
                    <a:pt x="1856769" y="113"/>
                    <a:pt x="1857505" y="0"/>
                  </a:cubicBezTo>
                  <a:cubicBezTo>
                    <a:pt x="1855579" y="3285"/>
                    <a:pt x="1856655" y="7817"/>
                    <a:pt x="1862886" y="117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578725" y="3350223"/>
              <a:ext cx="60681" cy="75621"/>
            </a:xfrm>
            <a:custGeom>
              <a:avLst/>
              <a:gdLst/>
              <a:ahLst/>
              <a:cxnLst/>
              <a:rect l="l" t="t" r="r" b="b"/>
              <a:pathLst>
                <a:path w="121362" h="151242" extrusionOk="0">
                  <a:moveTo>
                    <a:pt x="2430" y="150611"/>
                  </a:moveTo>
                  <a:cubicBezTo>
                    <a:pt x="-6124" y="144947"/>
                    <a:pt x="10417" y="130672"/>
                    <a:pt x="13476" y="124384"/>
                  </a:cubicBezTo>
                  <a:cubicBezTo>
                    <a:pt x="20613" y="114868"/>
                    <a:pt x="28260" y="104558"/>
                    <a:pt x="34264" y="94872"/>
                  </a:cubicBezTo>
                  <a:cubicBezTo>
                    <a:pt x="50182" y="69382"/>
                    <a:pt x="71027" y="48026"/>
                    <a:pt x="89947" y="24858"/>
                  </a:cubicBezTo>
                  <a:cubicBezTo>
                    <a:pt x="96971" y="16984"/>
                    <a:pt x="105241" y="10244"/>
                    <a:pt x="112322" y="2483"/>
                  </a:cubicBezTo>
                  <a:cubicBezTo>
                    <a:pt x="113738" y="1124"/>
                    <a:pt x="115721" y="614"/>
                    <a:pt x="117533" y="1124"/>
                  </a:cubicBezTo>
                  <a:cubicBezTo>
                    <a:pt x="119572" y="-1425"/>
                    <a:pt x="122008" y="784"/>
                    <a:pt x="120649" y="3559"/>
                  </a:cubicBezTo>
                  <a:cubicBezTo>
                    <a:pt x="122405" y="6505"/>
                    <a:pt x="120649" y="9904"/>
                    <a:pt x="118326" y="12000"/>
                  </a:cubicBezTo>
                  <a:cubicBezTo>
                    <a:pt x="113908" y="16815"/>
                    <a:pt x="109320" y="21403"/>
                    <a:pt x="104901" y="26218"/>
                  </a:cubicBezTo>
                  <a:cubicBezTo>
                    <a:pt x="92779" y="42022"/>
                    <a:pt x="81450" y="58392"/>
                    <a:pt x="68422" y="73573"/>
                  </a:cubicBezTo>
                  <a:cubicBezTo>
                    <a:pt x="63267" y="79238"/>
                    <a:pt x="59585" y="87451"/>
                    <a:pt x="52504" y="90794"/>
                  </a:cubicBezTo>
                  <a:cubicBezTo>
                    <a:pt x="41402" y="107107"/>
                    <a:pt x="29959" y="122798"/>
                    <a:pt x="17667" y="138206"/>
                  </a:cubicBezTo>
                  <a:cubicBezTo>
                    <a:pt x="13192" y="142398"/>
                    <a:pt x="10190" y="154067"/>
                    <a:pt x="2430" y="150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661765" y="3318860"/>
              <a:ext cx="35575" cy="21246"/>
            </a:xfrm>
            <a:custGeom>
              <a:avLst/>
              <a:gdLst/>
              <a:ahLst/>
              <a:cxnLst/>
              <a:rect l="l" t="t" r="r" b="b"/>
              <a:pathLst>
                <a:path w="71149" h="42493" extrusionOk="0">
                  <a:moveTo>
                    <a:pt x="60271" y="42381"/>
                  </a:moveTo>
                  <a:cubicBezTo>
                    <a:pt x="55513" y="41984"/>
                    <a:pt x="53190" y="37679"/>
                    <a:pt x="50414" y="34451"/>
                  </a:cubicBezTo>
                  <a:cubicBezTo>
                    <a:pt x="33477" y="8450"/>
                    <a:pt x="3229" y="33884"/>
                    <a:pt x="0" y="11679"/>
                  </a:cubicBezTo>
                  <a:cubicBezTo>
                    <a:pt x="283" y="803"/>
                    <a:pt x="11612" y="973"/>
                    <a:pt x="19599" y="2219"/>
                  </a:cubicBezTo>
                  <a:cubicBezTo>
                    <a:pt x="29739" y="3239"/>
                    <a:pt x="40048" y="-3162"/>
                    <a:pt x="49961" y="2106"/>
                  </a:cubicBezTo>
                  <a:cubicBezTo>
                    <a:pt x="60101" y="6524"/>
                    <a:pt x="65935" y="16607"/>
                    <a:pt x="69221" y="26690"/>
                  </a:cubicBezTo>
                  <a:cubicBezTo>
                    <a:pt x="74262" y="33374"/>
                    <a:pt x="68768" y="43684"/>
                    <a:pt x="60271" y="42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3"/>
          <p:cNvGrpSpPr/>
          <p:nvPr/>
        </p:nvGrpSpPr>
        <p:grpSpPr>
          <a:xfrm>
            <a:off x="5525335" y="1243112"/>
            <a:ext cx="1886537" cy="2444599"/>
            <a:chOff x="5571042" y="1116142"/>
            <a:chExt cx="1886537" cy="2444599"/>
          </a:xfrm>
        </p:grpSpPr>
        <p:sp>
          <p:nvSpPr>
            <p:cNvPr id="321" name="Google Shape;321;p13"/>
            <p:cNvSpPr/>
            <p:nvPr/>
          </p:nvSpPr>
          <p:spPr>
            <a:xfrm rot="-533899">
              <a:off x="5734179" y="1224281"/>
              <a:ext cx="1560383" cy="2229193"/>
            </a:xfrm>
            <a:custGeom>
              <a:avLst/>
              <a:gdLst/>
              <a:ahLst/>
              <a:cxnLst/>
              <a:rect l="l" t="t" r="r" b="b"/>
              <a:pathLst>
                <a:path w="3114349" h="4449219" extrusionOk="0">
                  <a:moveTo>
                    <a:pt x="3049393" y="3113181"/>
                  </a:moveTo>
                  <a:cubicBezTo>
                    <a:pt x="3002233" y="2910837"/>
                    <a:pt x="2963259" y="2706269"/>
                    <a:pt x="2899904" y="2508107"/>
                  </a:cubicBezTo>
                  <a:cubicBezTo>
                    <a:pt x="2833079" y="2307899"/>
                    <a:pt x="2788855" y="2101373"/>
                    <a:pt x="2728704" y="1899208"/>
                  </a:cubicBezTo>
                  <a:cubicBezTo>
                    <a:pt x="2688484" y="1760041"/>
                    <a:pt x="2642926" y="1622475"/>
                    <a:pt x="2605465" y="1482597"/>
                  </a:cubicBezTo>
                  <a:cubicBezTo>
                    <a:pt x="2569338" y="1341650"/>
                    <a:pt x="2538462" y="1199280"/>
                    <a:pt x="2501178" y="1058600"/>
                  </a:cubicBezTo>
                  <a:cubicBezTo>
                    <a:pt x="2483026" y="988572"/>
                    <a:pt x="2462027" y="919344"/>
                    <a:pt x="2440671" y="850295"/>
                  </a:cubicBezTo>
                  <a:cubicBezTo>
                    <a:pt x="2398939" y="714598"/>
                    <a:pt x="2370821" y="574897"/>
                    <a:pt x="2325529" y="440269"/>
                  </a:cubicBezTo>
                  <a:cubicBezTo>
                    <a:pt x="2281750" y="322457"/>
                    <a:pt x="2248115" y="196459"/>
                    <a:pt x="2209230" y="75089"/>
                  </a:cubicBezTo>
                  <a:cubicBezTo>
                    <a:pt x="2219730" y="64678"/>
                    <a:pt x="2222577" y="47416"/>
                    <a:pt x="2209942" y="34513"/>
                  </a:cubicBezTo>
                  <a:cubicBezTo>
                    <a:pt x="2198019" y="23925"/>
                    <a:pt x="2180311" y="22412"/>
                    <a:pt x="2165362" y="18141"/>
                  </a:cubicBezTo>
                  <a:cubicBezTo>
                    <a:pt x="2151837" y="16717"/>
                    <a:pt x="2137244" y="14315"/>
                    <a:pt x="2123096" y="14493"/>
                  </a:cubicBezTo>
                  <a:cubicBezTo>
                    <a:pt x="2119626" y="8353"/>
                    <a:pt x="2114554" y="6128"/>
                    <a:pt x="2106813" y="12713"/>
                  </a:cubicBezTo>
                  <a:cubicBezTo>
                    <a:pt x="2098982" y="2213"/>
                    <a:pt x="2084478" y="-3393"/>
                    <a:pt x="2071220" y="2213"/>
                  </a:cubicBezTo>
                  <a:cubicBezTo>
                    <a:pt x="1900910" y="75178"/>
                    <a:pt x="1737095" y="159176"/>
                    <a:pt x="1567051" y="235255"/>
                  </a:cubicBezTo>
                  <a:cubicBezTo>
                    <a:pt x="1329560" y="347906"/>
                    <a:pt x="1095183" y="461090"/>
                    <a:pt x="858137" y="576588"/>
                  </a:cubicBezTo>
                  <a:cubicBezTo>
                    <a:pt x="632124" y="685056"/>
                    <a:pt x="417501" y="814435"/>
                    <a:pt x="205814" y="948085"/>
                  </a:cubicBezTo>
                  <a:cubicBezTo>
                    <a:pt x="147442" y="980297"/>
                    <a:pt x="97168" y="1024164"/>
                    <a:pt x="42800" y="1062160"/>
                  </a:cubicBezTo>
                  <a:cubicBezTo>
                    <a:pt x="37016" y="1067587"/>
                    <a:pt x="25360" y="1072125"/>
                    <a:pt x="16373" y="1077731"/>
                  </a:cubicBezTo>
                  <a:cubicBezTo>
                    <a:pt x="10055" y="1074172"/>
                    <a:pt x="1157" y="1074261"/>
                    <a:pt x="0" y="1082358"/>
                  </a:cubicBezTo>
                  <a:cubicBezTo>
                    <a:pt x="1691" y="1099532"/>
                    <a:pt x="9610" y="1115815"/>
                    <a:pt x="13614" y="1132811"/>
                  </a:cubicBezTo>
                  <a:cubicBezTo>
                    <a:pt x="70117" y="1330083"/>
                    <a:pt x="102507" y="1532782"/>
                    <a:pt x="145040" y="1733168"/>
                  </a:cubicBezTo>
                  <a:cubicBezTo>
                    <a:pt x="193713" y="1915402"/>
                    <a:pt x="248970" y="2095856"/>
                    <a:pt x="293817" y="2279158"/>
                  </a:cubicBezTo>
                  <a:cubicBezTo>
                    <a:pt x="327185" y="2408626"/>
                    <a:pt x="351299" y="2540408"/>
                    <a:pt x="388671" y="2668808"/>
                  </a:cubicBezTo>
                  <a:cubicBezTo>
                    <a:pt x="428179" y="2801835"/>
                    <a:pt x="475784" y="2932460"/>
                    <a:pt x="507906" y="3067712"/>
                  </a:cubicBezTo>
                  <a:cubicBezTo>
                    <a:pt x="542431" y="3197357"/>
                    <a:pt x="569926" y="3328783"/>
                    <a:pt x="607031" y="3457717"/>
                  </a:cubicBezTo>
                  <a:cubicBezTo>
                    <a:pt x="668161" y="3650807"/>
                    <a:pt x="716389" y="3847544"/>
                    <a:pt x="762304" y="4044816"/>
                  </a:cubicBezTo>
                  <a:cubicBezTo>
                    <a:pt x="772714" y="4099184"/>
                    <a:pt x="784549" y="4161382"/>
                    <a:pt x="801011" y="4217351"/>
                  </a:cubicBezTo>
                  <a:cubicBezTo>
                    <a:pt x="800922" y="4217618"/>
                    <a:pt x="800744" y="4217796"/>
                    <a:pt x="800655" y="4218063"/>
                  </a:cubicBezTo>
                  <a:cubicBezTo>
                    <a:pt x="778943" y="4261931"/>
                    <a:pt x="945783" y="4379030"/>
                    <a:pt x="998193" y="4423966"/>
                  </a:cubicBezTo>
                  <a:cubicBezTo>
                    <a:pt x="998549" y="4427703"/>
                    <a:pt x="999706" y="4431440"/>
                    <a:pt x="1001931" y="4434555"/>
                  </a:cubicBezTo>
                  <a:cubicBezTo>
                    <a:pt x="1007447" y="4442385"/>
                    <a:pt x="1018036" y="4443097"/>
                    <a:pt x="1026578" y="4444343"/>
                  </a:cubicBezTo>
                  <a:cubicBezTo>
                    <a:pt x="1054252" y="4447991"/>
                    <a:pt x="1082192" y="4448258"/>
                    <a:pt x="1110043" y="4449148"/>
                  </a:cubicBezTo>
                  <a:cubicBezTo>
                    <a:pt x="1257574" y="4450305"/>
                    <a:pt x="1404660" y="4437224"/>
                    <a:pt x="1552192" y="4435712"/>
                  </a:cubicBezTo>
                  <a:cubicBezTo>
                    <a:pt x="1713871" y="4435889"/>
                    <a:pt x="1875372" y="4433398"/>
                    <a:pt x="2036962" y="4428682"/>
                  </a:cubicBezTo>
                  <a:cubicBezTo>
                    <a:pt x="2269471" y="4413644"/>
                    <a:pt x="2504382" y="4400030"/>
                    <a:pt x="2738492" y="4389797"/>
                  </a:cubicBezTo>
                  <a:cubicBezTo>
                    <a:pt x="2773283" y="4385170"/>
                    <a:pt x="2804694" y="4378318"/>
                    <a:pt x="2840731" y="4379653"/>
                  </a:cubicBezTo>
                  <a:cubicBezTo>
                    <a:pt x="2853634" y="4379742"/>
                    <a:pt x="2866625" y="4379742"/>
                    <a:pt x="2879527" y="4378674"/>
                  </a:cubicBezTo>
                  <a:cubicBezTo>
                    <a:pt x="2904264" y="4376539"/>
                    <a:pt x="2913429" y="4342726"/>
                    <a:pt x="2895544" y="4327243"/>
                  </a:cubicBezTo>
                  <a:cubicBezTo>
                    <a:pt x="2901683" y="4309447"/>
                    <a:pt x="2905332" y="4288892"/>
                    <a:pt x="2910671" y="4277325"/>
                  </a:cubicBezTo>
                  <a:cubicBezTo>
                    <a:pt x="2913251" y="4269227"/>
                    <a:pt x="2916187" y="4261219"/>
                    <a:pt x="2919213" y="4253300"/>
                  </a:cubicBezTo>
                  <a:cubicBezTo>
                    <a:pt x="2922327" y="4252588"/>
                    <a:pt x="2925442" y="4251965"/>
                    <a:pt x="2928467" y="4251075"/>
                  </a:cubicBezTo>
                  <a:cubicBezTo>
                    <a:pt x="2942348" y="4243423"/>
                    <a:pt x="2944039" y="4225271"/>
                    <a:pt x="2935586" y="4213792"/>
                  </a:cubicBezTo>
                  <a:cubicBezTo>
                    <a:pt x="2943772" y="4194928"/>
                    <a:pt x="2951958" y="4176064"/>
                    <a:pt x="2958632" y="4156755"/>
                  </a:cubicBezTo>
                  <a:lnTo>
                    <a:pt x="2958543" y="4156755"/>
                  </a:lnTo>
                  <a:cubicBezTo>
                    <a:pt x="2956941" y="4152929"/>
                    <a:pt x="2954894" y="4150704"/>
                    <a:pt x="2952581" y="4149725"/>
                  </a:cubicBezTo>
                  <a:cubicBezTo>
                    <a:pt x="2993512" y="4106124"/>
                    <a:pt x="2920459" y="3969894"/>
                    <a:pt x="2904976" y="3925759"/>
                  </a:cubicBezTo>
                  <a:cubicBezTo>
                    <a:pt x="2878193" y="3860714"/>
                    <a:pt x="2856214" y="3794067"/>
                    <a:pt x="2836104" y="3726708"/>
                  </a:cubicBezTo>
                  <a:cubicBezTo>
                    <a:pt x="2833613" y="3719322"/>
                    <a:pt x="2831477" y="3711670"/>
                    <a:pt x="2827740" y="3704729"/>
                  </a:cubicBezTo>
                  <a:cubicBezTo>
                    <a:pt x="2825694" y="3700903"/>
                    <a:pt x="2823024" y="3697967"/>
                    <a:pt x="2819999" y="3695653"/>
                  </a:cubicBezTo>
                  <a:cubicBezTo>
                    <a:pt x="2913073" y="3622510"/>
                    <a:pt x="2994758" y="3534686"/>
                    <a:pt x="3068435" y="3441611"/>
                  </a:cubicBezTo>
                  <a:cubicBezTo>
                    <a:pt x="3070926" y="3438675"/>
                    <a:pt x="3078668" y="3428887"/>
                    <a:pt x="3085252" y="3418476"/>
                  </a:cubicBezTo>
                  <a:cubicBezTo>
                    <a:pt x="3101002" y="3410646"/>
                    <a:pt x="3112392" y="3397654"/>
                    <a:pt x="3114349" y="3375765"/>
                  </a:cubicBezTo>
                  <a:cubicBezTo>
                    <a:pt x="3096642" y="3287584"/>
                    <a:pt x="3068346" y="3201361"/>
                    <a:pt x="3049393" y="3113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3"/>
            <p:cNvGrpSpPr/>
            <p:nvPr/>
          </p:nvGrpSpPr>
          <p:grpSpPr>
            <a:xfrm rot="-537107">
              <a:off x="5734633" y="1223742"/>
              <a:ext cx="1557144" cy="2224565"/>
              <a:chOff x="11469524" y="2447350"/>
              <a:chExt cx="3114349" cy="4449219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11469524" y="2447350"/>
                <a:ext cx="3114349" cy="4449219"/>
                <a:chOff x="11469524" y="2447350"/>
                <a:chExt cx="3114349" cy="4449219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11469524" y="2447350"/>
                  <a:ext cx="3114349" cy="4449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349" h="4449219" extrusionOk="0">
                      <a:moveTo>
                        <a:pt x="3114349" y="3375765"/>
                      </a:moveTo>
                      <a:cubicBezTo>
                        <a:pt x="3096642" y="3287584"/>
                        <a:pt x="3068346" y="3201361"/>
                        <a:pt x="3049393" y="3113181"/>
                      </a:cubicBezTo>
                      <a:cubicBezTo>
                        <a:pt x="3002233" y="2910837"/>
                        <a:pt x="2963259" y="2706269"/>
                        <a:pt x="2899904" y="2508107"/>
                      </a:cubicBezTo>
                      <a:cubicBezTo>
                        <a:pt x="2833079" y="2307899"/>
                        <a:pt x="2788855" y="2101373"/>
                        <a:pt x="2728704" y="1899208"/>
                      </a:cubicBezTo>
                      <a:cubicBezTo>
                        <a:pt x="2688484" y="1760041"/>
                        <a:pt x="2642926" y="1622475"/>
                        <a:pt x="2605465" y="1482597"/>
                      </a:cubicBezTo>
                      <a:cubicBezTo>
                        <a:pt x="2569338" y="1341650"/>
                        <a:pt x="2538462" y="1199280"/>
                        <a:pt x="2501178" y="1058600"/>
                      </a:cubicBezTo>
                      <a:cubicBezTo>
                        <a:pt x="2483026" y="988572"/>
                        <a:pt x="2462027" y="919344"/>
                        <a:pt x="2440671" y="850295"/>
                      </a:cubicBezTo>
                      <a:cubicBezTo>
                        <a:pt x="2398939" y="714598"/>
                        <a:pt x="2370821" y="574897"/>
                        <a:pt x="2325529" y="440269"/>
                      </a:cubicBezTo>
                      <a:cubicBezTo>
                        <a:pt x="2281750" y="322457"/>
                        <a:pt x="2248115" y="196459"/>
                        <a:pt x="2209230" y="75089"/>
                      </a:cubicBezTo>
                      <a:cubicBezTo>
                        <a:pt x="2219730" y="64678"/>
                        <a:pt x="2222577" y="47416"/>
                        <a:pt x="2209942" y="34513"/>
                      </a:cubicBezTo>
                      <a:cubicBezTo>
                        <a:pt x="2198019" y="23925"/>
                        <a:pt x="2180311" y="22412"/>
                        <a:pt x="2165362" y="18141"/>
                      </a:cubicBezTo>
                      <a:cubicBezTo>
                        <a:pt x="2151837" y="16717"/>
                        <a:pt x="2137244" y="14315"/>
                        <a:pt x="2123096" y="14493"/>
                      </a:cubicBezTo>
                      <a:cubicBezTo>
                        <a:pt x="2119626" y="8353"/>
                        <a:pt x="2114554" y="6128"/>
                        <a:pt x="2106813" y="12713"/>
                      </a:cubicBezTo>
                      <a:cubicBezTo>
                        <a:pt x="2098982" y="2213"/>
                        <a:pt x="2084478" y="-3393"/>
                        <a:pt x="2071220" y="2213"/>
                      </a:cubicBezTo>
                      <a:cubicBezTo>
                        <a:pt x="1900910" y="75178"/>
                        <a:pt x="1737095" y="159176"/>
                        <a:pt x="1567051" y="235255"/>
                      </a:cubicBezTo>
                      <a:cubicBezTo>
                        <a:pt x="1329560" y="347906"/>
                        <a:pt x="1095183" y="461090"/>
                        <a:pt x="858137" y="576588"/>
                      </a:cubicBezTo>
                      <a:cubicBezTo>
                        <a:pt x="632124" y="685056"/>
                        <a:pt x="417501" y="814435"/>
                        <a:pt x="205814" y="948085"/>
                      </a:cubicBezTo>
                      <a:cubicBezTo>
                        <a:pt x="147442" y="980297"/>
                        <a:pt x="97168" y="1024164"/>
                        <a:pt x="42800" y="1062160"/>
                      </a:cubicBezTo>
                      <a:cubicBezTo>
                        <a:pt x="37016" y="1067587"/>
                        <a:pt x="25360" y="1072125"/>
                        <a:pt x="16373" y="1077731"/>
                      </a:cubicBezTo>
                      <a:cubicBezTo>
                        <a:pt x="10055" y="1074172"/>
                        <a:pt x="1157" y="1074261"/>
                        <a:pt x="0" y="1082358"/>
                      </a:cubicBezTo>
                      <a:cubicBezTo>
                        <a:pt x="1691" y="1099532"/>
                        <a:pt x="9610" y="1115815"/>
                        <a:pt x="13614" y="1132811"/>
                      </a:cubicBezTo>
                      <a:cubicBezTo>
                        <a:pt x="70117" y="1330083"/>
                        <a:pt x="102507" y="1532782"/>
                        <a:pt x="145040" y="1733168"/>
                      </a:cubicBezTo>
                      <a:cubicBezTo>
                        <a:pt x="193713" y="1915402"/>
                        <a:pt x="248970" y="2095856"/>
                        <a:pt x="293817" y="2279158"/>
                      </a:cubicBezTo>
                      <a:cubicBezTo>
                        <a:pt x="327185" y="2408626"/>
                        <a:pt x="351299" y="2540408"/>
                        <a:pt x="388671" y="2668808"/>
                      </a:cubicBezTo>
                      <a:cubicBezTo>
                        <a:pt x="428179" y="2801835"/>
                        <a:pt x="475784" y="2932460"/>
                        <a:pt x="507906" y="3067712"/>
                      </a:cubicBezTo>
                      <a:cubicBezTo>
                        <a:pt x="542431" y="3197357"/>
                        <a:pt x="569926" y="3328783"/>
                        <a:pt x="607031" y="3457717"/>
                      </a:cubicBezTo>
                      <a:cubicBezTo>
                        <a:pt x="668161" y="3650807"/>
                        <a:pt x="716389" y="3847544"/>
                        <a:pt x="762304" y="4044816"/>
                      </a:cubicBezTo>
                      <a:cubicBezTo>
                        <a:pt x="772714" y="4099184"/>
                        <a:pt x="784549" y="4161382"/>
                        <a:pt x="801011" y="4217351"/>
                      </a:cubicBezTo>
                      <a:cubicBezTo>
                        <a:pt x="800922" y="4217618"/>
                        <a:pt x="800744" y="4217796"/>
                        <a:pt x="800655" y="4218063"/>
                      </a:cubicBezTo>
                      <a:cubicBezTo>
                        <a:pt x="778943" y="4261931"/>
                        <a:pt x="945783" y="4379030"/>
                        <a:pt x="998193" y="4423966"/>
                      </a:cubicBezTo>
                      <a:cubicBezTo>
                        <a:pt x="998549" y="4427703"/>
                        <a:pt x="999706" y="4431440"/>
                        <a:pt x="1001931" y="4434555"/>
                      </a:cubicBezTo>
                      <a:cubicBezTo>
                        <a:pt x="1007447" y="4442385"/>
                        <a:pt x="1018036" y="4443097"/>
                        <a:pt x="1026578" y="4444343"/>
                      </a:cubicBezTo>
                      <a:cubicBezTo>
                        <a:pt x="1054252" y="4447991"/>
                        <a:pt x="1082192" y="4448258"/>
                        <a:pt x="1110043" y="4449148"/>
                      </a:cubicBezTo>
                      <a:cubicBezTo>
                        <a:pt x="1257574" y="4450305"/>
                        <a:pt x="1404660" y="4437224"/>
                        <a:pt x="1552192" y="4435712"/>
                      </a:cubicBezTo>
                      <a:cubicBezTo>
                        <a:pt x="1713871" y="4435889"/>
                        <a:pt x="1875372" y="4433398"/>
                        <a:pt x="2036962" y="4428682"/>
                      </a:cubicBezTo>
                      <a:cubicBezTo>
                        <a:pt x="2269471" y="4413644"/>
                        <a:pt x="2504382" y="4400030"/>
                        <a:pt x="2738492" y="4389797"/>
                      </a:cubicBezTo>
                      <a:cubicBezTo>
                        <a:pt x="2773283" y="4385170"/>
                        <a:pt x="2804694" y="4378318"/>
                        <a:pt x="2840731" y="4379653"/>
                      </a:cubicBezTo>
                      <a:cubicBezTo>
                        <a:pt x="2853634" y="4379742"/>
                        <a:pt x="2866625" y="4379742"/>
                        <a:pt x="2879527" y="4378674"/>
                      </a:cubicBezTo>
                      <a:cubicBezTo>
                        <a:pt x="2904264" y="4376539"/>
                        <a:pt x="2913429" y="4342726"/>
                        <a:pt x="2895544" y="4327243"/>
                      </a:cubicBezTo>
                      <a:cubicBezTo>
                        <a:pt x="2901683" y="4309447"/>
                        <a:pt x="2905332" y="4288892"/>
                        <a:pt x="2910671" y="4277325"/>
                      </a:cubicBezTo>
                      <a:cubicBezTo>
                        <a:pt x="2913251" y="4269227"/>
                        <a:pt x="2916187" y="4261219"/>
                        <a:pt x="2919213" y="4253300"/>
                      </a:cubicBezTo>
                      <a:cubicBezTo>
                        <a:pt x="2922327" y="4252588"/>
                        <a:pt x="2925442" y="4251965"/>
                        <a:pt x="2928467" y="4251075"/>
                      </a:cubicBezTo>
                      <a:cubicBezTo>
                        <a:pt x="2942348" y="4243423"/>
                        <a:pt x="2944039" y="4225271"/>
                        <a:pt x="2935586" y="4213792"/>
                      </a:cubicBezTo>
                      <a:cubicBezTo>
                        <a:pt x="2943772" y="4194928"/>
                        <a:pt x="2951958" y="4176064"/>
                        <a:pt x="2958632" y="4156755"/>
                      </a:cubicBezTo>
                      <a:lnTo>
                        <a:pt x="2958543" y="4156755"/>
                      </a:lnTo>
                      <a:cubicBezTo>
                        <a:pt x="2956941" y="4152929"/>
                        <a:pt x="2954894" y="4150704"/>
                        <a:pt x="2952581" y="4149725"/>
                      </a:cubicBezTo>
                      <a:cubicBezTo>
                        <a:pt x="2993512" y="4106124"/>
                        <a:pt x="2920459" y="3969894"/>
                        <a:pt x="2904976" y="3925759"/>
                      </a:cubicBezTo>
                      <a:cubicBezTo>
                        <a:pt x="2878193" y="3860714"/>
                        <a:pt x="2856214" y="3794067"/>
                        <a:pt x="2836104" y="3726708"/>
                      </a:cubicBezTo>
                      <a:cubicBezTo>
                        <a:pt x="2833613" y="3719322"/>
                        <a:pt x="2831477" y="3711670"/>
                        <a:pt x="2827740" y="3704729"/>
                      </a:cubicBezTo>
                      <a:cubicBezTo>
                        <a:pt x="2825694" y="3700903"/>
                        <a:pt x="2823024" y="3697967"/>
                        <a:pt x="2819999" y="3695653"/>
                      </a:cubicBezTo>
                      <a:cubicBezTo>
                        <a:pt x="2913073" y="3622510"/>
                        <a:pt x="2994758" y="3534686"/>
                        <a:pt x="3068435" y="3441611"/>
                      </a:cubicBezTo>
                      <a:cubicBezTo>
                        <a:pt x="3070926" y="3438675"/>
                        <a:pt x="3078668" y="3428887"/>
                        <a:pt x="3085252" y="3418476"/>
                      </a:cubicBezTo>
                      <a:cubicBezTo>
                        <a:pt x="3101002" y="3410646"/>
                        <a:pt x="3112392" y="3397654"/>
                        <a:pt x="3114349" y="3375765"/>
                      </a:cubicBezTo>
                      <a:close/>
                      <a:moveTo>
                        <a:pt x="2179333" y="83275"/>
                      </a:moveTo>
                      <a:cubicBezTo>
                        <a:pt x="2212612" y="263196"/>
                        <a:pt x="2275077" y="435997"/>
                        <a:pt x="2318944" y="613337"/>
                      </a:cubicBezTo>
                      <a:cubicBezTo>
                        <a:pt x="2359698" y="788364"/>
                        <a:pt x="2416201" y="959030"/>
                        <a:pt x="2459802" y="1133256"/>
                      </a:cubicBezTo>
                      <a:cubicBezTo>
                        <a:pt x="2495306" y="1274291"/>
                        <a:pt x="2524402" y="1416839"/>
                        <a:pt x="2564177" y="1556718"/>
                      </a:cubicBezTo>
                      <a:cubicBezTo>
                        <a:pt x="2622727" y="1762710"/>
                        <a:pt x="2690175" y="1966122"/>
                        <a:pt x="2741873" y="2174071"/>
                      </a:cubicBezTo>
                      <a:cubicBezTo>
                        <a:pt x="2782093" y="2345538"/>
                        <a:pt x="2840731" y="2511756"/>
                        <a:pt x="2887802" y="2681354"/>
                      </a:cubicBezTo>
                      <a:cubicBezTo>
                        <a:pt x="2944929" y="2909324"/>
                        <a:pt x="2989241" y="3140409"/>
                        <a:pt x="3051528" y="3367223"/>
                      </a:cubicBezTo>
                      <a:cubicBezTo>
                        <a:pt x="3029194" y="3371049"/>
                        <a:pt x="3006415" y="3368913"/>
                        <a:pt x="2983902" y="3370960"/>
                      </a:cubicBezTo>
                      <a:cubicBezTo>
                        <a:pt x="2983902" y="3370248"/>
                        <a:pt x="2983902" y="3369625"/>
                        <a:pt x="2983902" y="3368913"/>
                      </a:cubicBezTo>
                      <a:cubicBezTo>
                        <a:pt x="2983902" y="3359037"/>
                        <a:pt x="2979898" y="3351651"/>
                        <a:pt x="2973937" y="3346757"/>
                      </a:cubicBezTo>
                      <a:cubicBezTo>
                        <a:pt x="2975894" y="3337770"/>
                        <a:pt x="2973225" y="3328249"/>
                        <a:pt x="2971356" y="3319262"/>
                      </a:cubicBezTo>
                      <a:cubicBezTo>
                        <a:pt x="2953471" y="3227789"/>
                        <a:pt x="2933183" y="3134803"/>
                        <a:pt x="2908001" y="3044754"/>
                      </a:cubicBezTo>
                      <a:cubicBezTo>
                        <a:pt x="2853634" y="2842321"/>
                        <a:pt x="2807897" y="2637753"/>
                        <a:pt x="2755131" y="2434965"/>
                      </a:cubicBezTo>
                      <a:cubicBezTo>
                        <a:pt x="2677450" y="2163838"/>
                        <a:pt x="2588380" y="1895915"/>
                        <a:pt x="2515682" y="1623276"/>
                      </a:cubicBezTo>
                      <a:cubicBezTo>
                        <a:pt x="2460069" y="1417017"/>
                        <a:pt x="2390930" y="1214318"/>
                        <a:pt x="2343503" y="1005923"/>
                      </a:cubicBezTo>
                      <a:cubicBezTo>
                        <a:pt x="2311648" y="864799"/>
                        <a:pt x="2276055" y="724564"/>
                        <a:pt x="2242865" y="583796"/>
                      </a:cubicBezTo>
                      <a:cubicBezTo>
                        <a:pt x="2220709" y="490721"/>
                        <a:pt x="2190633" y="399426"/>
                        <a:pt x="2178087" y="304394"/>
                      </a:cubicBezTo>
                      <a:cubicBezTo>
                        <a:pt x="2168388" y="219773"/>
                        <a:pt x="2148901" y="139244"/>
                        <a:pt x="2132973" y="55335"/>
                      </a:cubicBezTo>
                      <a:cubicBezTo>
                        <a:pt x="2137333" y="56848"/>
                        <a:pt x="2140982" y="58271"/>
                        <a:pt x="2143117" y="59873"/>
                      </a:cubicBezTo>
                      <a:cubicBezTo>
                        <a:pt x="2146498" y="76868"/>
                        <a:pt x="2163850" y="82296"/>
                        <a:pt x="2179333" y="83275"/>
                      </a:cubicBezTo>
                      <a:close/>
                      <a:moveTo>
                        <a:pt x="207505" y="1003076"/>
                      </a:moveTo>
                      <a:cubicBezTo>
                        <a:pt x="293372" y="958941"/>
                        <a:pt x="371853" y="902438"/>
                        <a:pt x="455763" y="855011"/>
                      </a:cubicBezTo>
                      <a:cubicBezTo>
                        <a:pt x="536914" y="811588"/>
                        <a:pt x="615395" y="763449"/>
                        <a:pt x="697525" y="722073"/>
                      </a:cubicBezTo>
                      <a:cubicBezTo>
                        <a:pt x="932258" y="599367"/>
                        <a:pt x="1173220" y="489297"/>
                        <a:pt x="1412491" y="375935"/>
                      </a:cubicBezTo>
                      <a:cubicBezTo>
                        <a:pt x="1519713" y="318097"/>
                        <a:pt x="1633076" y="272895"/>
                        <a:pt x="1742968" y="220484"/>
                      </a:cubicBezTo>
                      <a:cubicBezTo>
                        <a:pt x="1848945" y="167096"/>
                        <a:pt x="1956879" y="117889"/>
                        <a:pt x="2066237" y="70907"/>
                      </a:cubicBezTo>
                      <a:cubicBezTo>
                        <a:pt x="2075135" y="66280"/>
                        <a:pt x="2085813" y="62542"/>
                        <a:pt x="2094711" y="57026"/>
                      </a:cubicBezTo>
                      <a:cubicBezTo>
                        <a:pt x="2091775" y="105521"/>
                        <a:pt x="2110639" y="156240"/>
                        <a:pt x="2114465" y="204290"/>
                      </a:cubicBezTo>
                      <a:cubicBezTo>
                        <a:pt x="2129592" y="384299"/>
                        <a:pt x="2181201" y="557190"/>
                        <a:pt x="2220353" y="732839"/>
                      </a:cubicBezTo>
                      <a:cubicBezTo>
                        <a:pt x="2254255" y="870138"/>
                        <a:pt x="2282729" y="1008682"/>
                        <a:pt x="2317254" y="1145802"/>
                      </a:cubicBezTo>
                      <a:cubicBezTo>
                        <a:pt x="2364592" y="1318515"/>
                        <a:pt x="2417714" y="1489626"/>
                        <a:pt x="2464607" y="1662428"/>
                      </a:cubicBezTo>
                      <a:cubicBezTo>
                        <a:pt x="2536593" y="1936847"/>
                        <a:pt x="2629578" y="2205304"/>
                        <a:pt x="2703967" y="2478832"/>
                      </a:cubicBezTo>
                      <a:cubicBezTo>
                        <a:pt x="2763140" y="2716947"/>
                        <a:pt x="2822223" y="2955061"/>
                        <a:pt x="2883175" y="3192641"/>
                      </a:cubicBezTo>
                      <a:cubicBezTo>
                        <a:pt x="2895366" y="3245229"/>
                        <a:pt x="2904531" y="3293190"/>
                        <a:pt x="2915654" y="3347291"/>
                      </a:cubicBezTo>
                      <a:cubicBezTo>
                        <a:pt x="2916810" y="3353075"/>
                        <a:pt x="2920726" y="3358414"/>
                        <a:pt x="2925353" y="3362329"/>
                      </a:cubicBezTo>
                      <a:cubicBezTo>
                        <a:pt x="2925175" y="3363130"/>
                        <a:pt x="2924908" y="3363930"/>
                        <a:pt x="2924819" y="3364820"/>
                      </a:cubicBezTo>
                      <a:cubicBezTo>
                        <a:pt x="2925798" y="3386176"/>
                        <a:pt x="2912895" y="3401837"/>
                        <a:pt x="2893764" y="3409222"/>
                      </a:cubicBezTo>
                      <a:cubicBezTo>
                        <a:pt x="2704501" y="3491975"/>
                        <a:pt x="2518174" y="3581668"/>
                        <a:pt x="2327486" y="3661128"/>
                      </a:cubicBezTo>
                      <a:cubicBezTo>
                        <a:pt x="2244200" y="3697433"/>
                        <a:pt x="2157799" y="3725818"/>
                        <a:pt x="2073712" y="3760076"/>
                      </a:cubicBezTo>
                      <a:cubicBezTo>
                        <a:pt x="1955900" y="3805011"/>
                        <a:pt x="1840491" y="3856087"/>
                        <a:pt x="1719922" y="3893637"/>
                      </a:cubicBezTo>
                      <a:cubicBezTo>
                        <a:pt x="1468460" y="3978881"/>
                        <a:pt x="1218956" y="4071155"/>
                        <a:pt x="976660" y="4180157"/>
                      </a:cubicBezTo>
                      <a:cubicBezTo>
                        <a:pt x="978173" y="4178377"/>
                        <a:pt x="979418" y="4176420"/>
                        <a:pt x="980041" y="4174017"/>
                      </a:cubicBezTo>
                      <a:cubicBezTo>
                        <a:pt x="980041" y="4174017"/>
                        <a:pt x="980041" y="4174017"/>
                        <a:pt x="980130" y="4174106"/>
                      </a:cubicBezTo>
                      <a:cubicBezTo>
                        <a:pt x="981732" y="4166365"/>
                        <a:pt x="980219" y="4158890"/>
                        <a:pt x="978173" y="4151416"/>
                      </a:cubicBezTo>
                      <a:cubicBezTo>
                        <a:pt x="980664" y="4146255"/>
                        <a:pt x="981821" y="4140382"/>
                        <a:pt x="980842" y="4134421"/>
                      </a:cubicBezTo>
                      <a:cubicBezTo>
                        <a:pt x="967762" y="4022304"/>
                        <a:pt x="941779" y="3912946"/>
                        <a:pt x="917487" y="3802876"/>
                      </a:cubicBezTo>
                      <a:cubicBezTo>
                        <a:pt x="898089" y="3704818"/>
                        <a:pt x="872463" y="3608362"/>
                        <a:pt x="850128" y="3510928"/>
                      </a:cubicBezTo>
                      <a:cubicBezTo>
                        <a:pt x="822188" y="3383239"/>
                        <a:pt x="795761" y="3254928"/>
                        <a:pt x="757410" y="3129909"/>
                      </a:cubicBezTo>
                      <a:cubicBezTo>
                        <a:pt x="720393" y="3002399"/>
                        <a:pt x="674924" y="2877291"/>
                        <a:pt x="642446" y="2748535"/>
                      </a:cubicBezTo>
                      <a:cubicBezTo>
                        <a:pt x="597154" y="2551530"/>
                        <a:pt x="551240" y="2354704"/>
                        <a:pt x="496605" y="2160101"/>
                      </a:cubicBezTo>
                      <a:cubicBezTo>
                        <a:pt x="435297" y="1934622"/>
                        <a:pt x="368472" y="1710656"/>
                        <a:pt x="322558" y="1481262"/>
                      </a:cubicBezTo>
                      <a:cubicBezTo>
                        <a:pt x="286787" y="1351794"/>
                        <a:pt x="246034" y="1223928"/>
                        <a:pt x="219695" y="1091879"/>
                      </a:cubicBezTo>
                      <a:cubicBezTo>
                        <a:pt x="212132" y="1064740"/>
                        <a:pt x="204746" y="1036533"/>
                        <a:pt x="190242" y="1012063"/>
                      </a:cubicBezTo>
                      <a:cubicBezTo>
                        <a:pt x="196649" y="1008326"/>
                        <a:pt x="202433" y="1005211"/>
                        <a:pt x="207505" y="1003076"/>
                      </a:cubicBezTo>
                      <a:close/>
                      <a:moveTo>
                        <a:pt x="708826" y="3588253"/>
                      </a:moveTo>
                      <a:cubicBezTo>
                        <a:pt x="667183" y="3458340"/>
                        <a:pt x="632124" y="3326736"/>
                        <a:pt x="600891" y="3193976"/>
                      </a:cubicBezTo>
                      <a:cubicBezTo>
                        <a:pt x="556223" y="2993768"/>
                        <a:pt x="488597" y="2800322"/>
                        <a:pt x="430670" y="2603941"/>
                      </a:cubicBezTo>
                      <a:cubicBezTo>
                        <a:pt x="388226" y="2438168"/>
                        <a:pt x="353345" y="2270349"/>
                        <a:pt x="305829" y="2105823"/>
                      </a:cubicBezTo>
                      <a:cubicBezTo>
                        <a:pt x="271927" y="1975198"/>
                        <a:pt x="228771" y="1846976"/>
                        <a:pt x="193624" y="1716707"/>
                      </a:cubicBezTo>
                      <a:cubicBezTo>
                        <a:pt x="150735" y="1527443"/>
                        <a:pt x="115943" y="1336133"/>
                        <a:pt x="52321" y="1152209"/>
                      </a:cubicBezTo>
                      <a:cubicBezTo>
                        <a:pt x="46715" y="1137260"/>
                        <a:pt x="41910" y="1121510"/>
                        <a:pt x="35237" y="1106739"/>
                      </a:cubicBezTo>
                      <a:cubicBezTo>
                        <a:pt x="73410" y="1098642"/>
                        <a:pt x="128845" y="1053706"/>
                        <a:pt x="170844" y="1024876"/>
                      </a:cubicBezTo>
                      <a:cubicBezTo>
                        <a:pt x="172713" y="1036088"/>
                        <a:pt x="175560" y="1047122"/>
                        <a:pt x="177963" y="1058244"/>
                      </a:cubicBezTo>
                      <a:cubicBezTo>
                        <a:pt x="195670" y="1152565"/>
                        <a:pt x="206971" y="1248754"/>
                        <a:pt x="233220" y="1341383"/>
                      </a:cubicBezTo>
                      <a:cubicBezTo>
                        <a:pt x="265254" y="1454657"/>
                        <a:pt x="286698" y="1570332"/>
                        <a:pt x="310456" y="1685474"/>
                      </a:cubicBezTo>
                      <a:cubicBezTo>
                        <a:pt x="344981" y="1847420"/>
                        <a:pt x="396501" y="2005007"/>
                        <a:pt x="436810" y="2165529"/>
                      </a:cubicBezTo>
                      <a:cubicBezTo>
                        <a:pt x="490288" y="2359509"/>
                        <a:pt x="537003" y="2555356"/>
                        <a:pt x="581582" y="2751472"/>
                      </a:cubicBezTo>
                      <a:cubicBezTo>
                        <a:pt x="639420" y="2976950"/>
                        <a:pt x="725465" y="3194688"/>
                        <a:pt x="769600" y="3423904"/>
                      </a:cubicBezTo>
                      <a:cubicBezTo>
                        <a:pt x="819786" y="3663531"/>
                        <a:pt x="888568" y="3899776"/>
                        <a:pt x="921313" y="4142696"/>
                      </a:cubicBezTo>
                      <a:cubicBezTo>
                        <a:pt x="923182" y="4154975"/>
                        <a:pt x="932258" y="4164585"/>
                        <a:pt x="943470" y="4167700"/>
                      </a:cubicBezTo>
                      <a:cubicBezTo>
                        <a:pt x="943737" y="4169924"/>
                        <a:pt x="944182" y="4172060"/>
                        <a:pt x="944627" y="4174017"/>
                      </a:cubicBezTo>
                      <a:cubicBezTo>
                        <a:pt x="945961" y="4183360"/>
                        <a:pt x="954148" y="4187275"/>
                        <a:pt x="962334" y="4186830"/>
                      </a:cubicBezTo>
                      <a:cubicBezTo>
                        <a:pt x="929322" y="4202669"/>
                        <a:pt x="896043" y="4217974"/>
                        <a:pt x="861607" y="4230610"/>
                      </a:cubicBezTo>
                      <a:cubicBezTo>
                        <a:pt x="863120" y="4222067"/>
                        <a:pt x="862052" y="4212635"/>
                        <a:pt x="859204" y="4204449"/>
                      </a:cubicBezTo>
                      <a:cubicBezTo>
                        <a:pt x="851463" y="4173216"/>
                        <a:pt x="842921" y="4142073"/>
                        <a:pt x="836247" y="4110573"/>
                      </a:cubicBezTo>
                      <a:cubicBezTo>
                        <a:pt x="800922" y="3935013"/>
                        <a:pt x="757054" y="3760699"/>
                        <a:pt x="708826" y="3588253"/>
                      </a:cubicBezTo>
                      <a:close/>
                      <a:moveTo>
                        <a:pt x="1054430" y="4392912"/>
                      </a:moveTo>
                      <a:cubicBezTo>
                        <a:pt x="1053896" y="4394424"/>
                        <a:pt x="1053451" y="4396026"/>
                        <a:pt x="1053006" y="4397628"/>
                      </a:cubicBezTo>
                      <a:cubicBezTo>
                        <a:pt x="1051226" y="4393268"/>
                        <a:pt x="1048290" y="4389085"/>
                        <a:pt x="1043663" y="4385437"/>
                      </a:cubicBezTo>
                      <a:cubicBezTo>
                        <a:pt x="994990" y="4344239"/>
                        <a:pt x="941690" y="4307578"/>
                        <a:pt x="893373" y="4265846"/>
                      </a:cubicBezTo>
                      <a:cubicBezTo>
                        <a:pt x="930923" y="4258906"/>
                        <a:pt x="973457" y="4268249"/>
                        <a:pt x="1003176" y="4291384"/>
                      </a:cubicBezTo>
                      <a:cubicBezTo>
                        <a:pt x="1029515" y="4317633"/>
                        <a:pt x="1059769" y="4353315"/>
                        <a:pt x="1054430" y="4392912"/>
                      </a:cubicBezTo>
                      <a:close/>
                      <a:moveTo>
                        <a:pt x="2390396" y="4347620"/>
                      </a:moveTo>
                      <a:cubicBezTo>
                        <a:pt x="2390396" y="4347620"/>
                        <a:pt x="2390930" y="4347531"/>
                        <a:pt x="2391553" y="4347531"/>
                      </a:cubicBezTo>
                      <a:cubicBezTo>
                        <a:pt x="2391197" y="4347620"/>
                        <a:pt x="2390841" y="4347620"/>
                        <a:pt x="2390396" y="4347620"/>
                      </a:cubicBezTo>
                      <a:close/>
                      <a:moveTo>
                        <a:pt x="2933628" y="4160314"/>
                      </a:moveTo>
                      <a:cubicBezTo>
                        <a:pt x="2924552" y="4170547"/>
                        <a:pt x="2914497" y="4186564"/>
                        <a:pt x="2904887" y="4203648"/>
                      </a:cubicBezTo>
                      <a:cubicBezTo>
                        <a:pt x="2837973" y="4197953"/>
                        <a:pt x="2769368" y="4205517"/>
                        <a:pt x="2702098" y="4205873"/>
                      </a:cubicBezTo>
                      <a:cubicBezTo>
                        <a:pt x="2537839" y="4215038"/>
                        <a:pt x="2372511" y="4234080"/>
                        <a:pt x="2206650" y="4237906"/>
                      </a:cubicBezTo>
                      <a:cubicBezTo>
                        <a:pt x="2105389" y="4246092"/>
                        <a:pt x="2009912" y="4255969"/>
                        <a:pt x="1906871" y="4259083"/>
                      </a:cubicBezTo>
                      <a:cubicBezTo>
                        <a:pt x="1800717" y="4270740"/>
                        <a:pt x="1694918" y="4284621"/>
                        <a:pt x="1589831" y="4303396"/>
                      </a:cubicBezTo>
                      <a:cubicBezTo>
                        <a:pt x="1492307" y="4315587"/>
                        <a:pt x="1394161" y="4322171"/>
                        <a:pt x="1297883" y="4342993"/>
                      </a:cubicBezTo>
                      <a:cubicBezTo>
                        <a:pt x="1286315" y="4346641"/>
                        <a:pt x="1269587" y="4346285"/>
                        <a:pt x="1263091" y="4357675"/>
                      </a:cubicBezTo>
                      <a:cubicBezTo>
                        <a:pt x="1261667" y="4360522"/>
                        <a:pt x="1264159" y="4362747"/>
                        <a:pt x="1266650" y="4362747"/>
                      </a:cubicBezTo>
                      <a:cubicBezTo>
                        <a:pt x="1268608" y="4363014"/>
                        <a:pt x="1270209" y="4360789"/>
                        <a:pt x="1270744" y="4359099"/>
                      </a:cubicBezTo>
                      <a:cubicBezTo>
                        <a:pt x="1300374" y="4354205"/>
                        <a:pt x="1330895" y="4352514"/>
                        <a:pt x="1360882" y="4349666"/>
                      </a:cubicBezTo>
                      <a:cubicBezTo>
                        <a:pt x="1547031" y="4336319"/>
                        <a:pt x="1720633" y="4323417"/>
                        <a:pt x="1908206" y="4305799"/>
                      </a:cubicBezTo>
                      <a:cubicBezTo>
                        <a:pt x="1987578" y="4303307"/>
                        <a:pt x="2068907" y="4304820"/>
                        <a:pt x="2148100" y="4295032"/>
                      </a:cubicBezTo>
                      <a:cubicBezTo>
                        <a:pt x="2214391" y="4291117"/>
                        <a:pt x="2280771" y="4291918"/>
                        <a:pt x="2347063" y="4287735"/>
                      </a:cubicBezTo>
                      <a:cubicBezTo>
                        <a:pt x="2501890" y="4282041"/>
                        <a:pt x="2656006" y="4264600"/>
                        <a:pt x="2811100" y="4261130"/>
                      </a:cubicBezTo>
                      <a:cubicBezTo>
                        <a:pt x="2832634" y="4258639"/>
                        <a:pt x="2854968" y="4259083"/>
                        <a:pt x="2876947" y="4258194"/>
                      </a:cubicBezTo>
                      <a:cubicBezTo>
                        <a:pt x="2872320" y="4267893"/>
                        <a:pt x="2868938" y="4275189"/>
                        <a:pt x="2867515" y="4278037"/>
                      </a:cubicBezTo>
                      <a:cubicBezTo>
                        <a:pt x="2861019" y="4291473"/>
                        <a:pt x="2855324" y="4305354"/>
                        <a:pt x="2848473" y="4318523"/>
                      </a:cubicBezTo>
                      <a:cubicBezTo>
                        <a:pt x="2800779" y="4318790"/>
                        <a:pt x="2753529" y="4327243"/>
                        <a:pt x="2706192" y="4332671"/>
                      </a:cubicBezTo>
                      <a:cubicBezTo>
                        <a:pt x="2601193" y="4336853"/>
                        <a:pt x="2498331" y="4338455"/>
                        <a:pt x="2393333" y="4347442"/>
                      </a:cubicBezTo>
                      <a:cubicBezTo>
                        <a:pt x="2270272" y="4354294"/>
                        <a:pt x="2153083" y="4363726"/>
                        <a:pt x="2027708" y="4370666"/>
                      </a:cubicBezTo>
                      <a:cubicBezTo>
                        <a:pt x="1809348" y="4379742"/>
                        <a:pt x="1590454" y="4374492"/>
                        <a:pt x="1372271" y="4388018"/>
                      </a:cubicBezTo>
                      <a:cubicBezTo>
                        <a:pt x="1284625" y="4393356"/>
                        <a:pt x="1195910" y="4398428"/>
                        <a:pt x="1107819" y="4400831"/>
                      </a:cubicBezTo>
                      <a:cubicBezTo>
                        <a:pt x="1111467" y="4372179"/>
                        <a:pt x="1103280" y="4344239"/>
                        <a:pt x="1088154" y="4319858"/>
                      </a:cubicBezTo>
                      <a:cubicBezTo>
                        <a:pt x="1094382" y="4319502"/>
                        <a:pt x="1100611" y="4318790"/>
                        <a:pt x="1106840" y="4317989"/>
                      </a:cubicBezTo>
                      <a:cubicBezTo>
                        <a:pt x="1111823" y="4324930"/>
                        <a:pt x="1119653" y="4329735"/>
                        <a:pt x="1130064" y="4329735"/>
                      </a:cubicBezTo>
                      <a:cubicBezTo>
                        <a:pt x="1225185" y="4320481"/>
                        <a:pt x="1319950" y="4302062"/>
                        <a:pt x="1412046" y="4276613"/>
                      </a:cubicBezTo>
                      <a:cubicBezTo>
                        <a:pt x="1444257" y="4265134"/>
                        <a:pt x="1476824" y="4254990"/>
                        <a:pt x="1509570" y="4245291"/>
                      </a:cubicBezTo>
                      <a:cubicBezTo>
                        <a:pt x="1605491" y="4243245"/>
                        <a:pt x="1700968" y="4228563"/>
                        <a:pt x="1797157" y="4231143"/>
                      </a:cubicBezTo>
                      <a:cubicBezTo>
                        <a:pt x="1907850" y="4231054"/>
                        <a:pt x="2016230" y="4204983"/>
                        <a:pt x="2126033" y="4194750"/>
                      </a:cubicBezTo>
                      <a:cubicBezTo>
                        <a:pt x="2261373" y="4192436"/>
                        <a:pt x="2385591" y="4190568"/>
                        <a:pt x="2521110" y="4176242"/>
                      </a:cubicBezTo>
                      <a:cubicBezTo>
                        <a:pt x="2657964" y="4165564"/>
                        <a:pt x="2796508" y="4162894"/>
                        <a:pt x="2933628" y="4160314"/>
                      </a:cubicBezTo>
                      <a:close/>
                      <a:moveTo>
                        <a:pt x="2844113" y="3935903"/>
                      </a:moveTo>
                      <a:cubicBezTo>
                        <a:pt x="2866447" y="3990627"/>
                        <a:pt x="2892163" y="4043393"/>
                        <a:pt x="2904175" y="4101942"/>
                      </a:cubicBezTo>
                      <a:cubicBezTo>
                        <a:pt x="2710729" y="4102743"/>
                        <a:pt x="2518174" y="4122408"/>
                        <a:pt x="2325796" y="4141005"/>
                      </a:cubicBezTo>
                      <a:cubicBezTo>
                        <a:pt x="2257280" y="4144920"/>
                        <a:pt x="2188320" y="4142251"/>
                        <a:pt x="2119982" y="4150259"/>
                      </a:cubicBezTo>
                      <a:cubicBezTo>
                        <a:pt x="2028331" y="4162005"/>
                        <a:pt x="1938371" y="4184695"/>
                        <a:pt x="1846631" y="4195106"/>
                      </a:cubicBezTo>
                      <a:cubicBezTo>
                        <a:pt x="1765747" y="4201157"/>
                        <a:pt x="1683706" y="4206140"/>
                        <a:pt x="1602733" y="4218063"/>
                      </a:cubicBezTo>
                      <a:cubicBezTo>
                        <a:pt x="1755158" y="4164496"/>
                        <a:pt x="1911143" y="4120984"/>
                        <a:pt x="2062856" y="4064570"/>
                      </a:cubicBezTo>
                      <a:cubicBezTo>
                        <a:pt x="2138223" y="4033961"/>
                        <a:pt x="2215281" y="4008156"/>
                        <a:pt x="2291894" y="3980750"/>
                      </a:cubicBezTo>
                      <a:cubicBezTo>
                        <a:pt x="2410061" y="3933678"/>
                        <a:pt x="2523691" y="3876285"/>
                        <a:pt x="2633494" y="3812130"/>
                      </a:cubicBezTo>
                      <a:cubicBezTo>
                        <a:pt x="2683234" y="3788728"/>
                        <a:pt x="2730039" y="3760788"/>
                        <a:pt x="2774351" y="3729555"/>
                      </a:cubicBezTo>
                      <a:cubicBezTo>
                        <a:pt x="2794283" y="3799317"/>
                        <a:pt x="2817418" y="3868455"/>
                        <a:pt x="2844113" y="3935903"/>
                      </a:cubicBezTo>
                      <a:close/>
                      <a:moveTo>
                        <a:pt x="2814304" y="3639684"/>
                      </a:moveTo>
                      <a:cubicBezTo>
                        <a:pt x="2744543" y="3695208"/>
                        <a:pt x="2664993" y="3735339"/>
                        <a:pt x="2586067" y="3776003"/>
                      </a:cubicBezTo>
                      <a:cubicBezTo>
                        <a:pt x="2437557" y="3862315"/>
                        <a:pt x="2278369" y="3926649"/>
                        <a:pt x="2115800" y="3980660"/>
                      </a:cubicBezTo>
                      <a:cubicBezTo>
                        <a:pt x="1989179" y="4028978"/>
                        <a:pt x="1860067" y="4075159"/>
                        <a:pt x="1728820" y="4111463"/>
                      </a:cubicBezTo>
                      <a:cubicBezTo>
                        <a:pt x="1646156" y="4138069"/>
                        <a:pt x="1565450" y="4170191"/>
                        <a:pt x="1480918" y="4190568"/>
                      </a:cubicBezTo>
                      <a:cubicBezTo>
                        <a:pt x="1394695" y="4221266"/>
                        <a:pt x="1306336" y="4243779"/>
                        <a:pt x="1215842" y="4257838"/>
                      </a:cubicBezTo>
                      <a:cubicBezTo>
                        <a:pt x="1184787" y="4263444"/>
                        <a:pt x="1153199" y="4265846"/>
                        <a:pt x="1122145" y="4271452"/>
                      </a:cubicBezTo>
                      <a:cubicBezTo>
                        <a:pt x="1107996" y="4275278"/>
                        <a:pt x="1101412" y="4286401"/>
                        <a:pt x="1100967" y="4297968"/>
                      </a:cubicBezTo>
                      <a:cubicBezTo>
                        <a:pt x="1091980" y="4299125"/>
                        <a:pt x="1082904" y="4299926"/>
                        <a:pt x="1073739" y="4300193"/>
                      </a:cubicBezTo>
                      <a:cubicBezTo>
                        <a:pt x="1055853" y="4279282"/>
                        <a:pt x="1032807" y="4262465"/>
                        <a:pt x="1008604" y="4252588"/>
                      </a:cubicBezTo>
                      <a:cubicBezTo>
                        <a:pt x="993477" y="4247071"/>
                        <a:pt x="971588" y="4241910"/>
                        <a:pt x="949254" y="4240309"/>
                      </a:cubicBezTo>
                      <a:cubicBezTo>
                        <a:pt x="984134" y="4227317"/>
                        <a:pt x="1018303" y="4210411"/>
                        <a:pt x="1052294" y="4197953"/>
                      </a:cubicBezTo>
                      <a:cubicBezTo>
                        <a:pt x="1170995" y="4152484"/>
                        <a:pt x="1288718" y="4104523"/>
                        <a:pt x="1409021" y="4063146"/>
                      </a:cubicBezTo>
                      <a:cubicBezTo>
                        <a:pt x="1569098" y="3998724"/>
                        <a:pt x="1738163" y="3955034"/>
                        <a:pt x="1899664" y="3892658"/>
                      </a:cubicBezTo>
                      <a:cubicBezTo>
                        <a:pt x="2047462" y="3831083"/>
                        <a:pt x="2198819" y="3778406"/>
                        <a:pt x="2346973" y="3717898"/>
                      </a:cubicBezTo>
                      <a:cubicBezTo>
                        <a:pt x="2490946" y="3660150"/>
                        <a:pt x="2629934" y="3591100"/>
                        <a:pt x="2772216" y="3529258"/>
                      </a:cubicBezTo>
                      <a:cubicBezTo>
                        <a:pt x="2783516" y="3523919"/>
                        <a:pt x="2794995" y="3518847"/>
                        <a:pt x="2806474" y="3513864"/>
                      </a:cubicBezTo>
                      <a:cubicBezTo>
                        <a:pt x="2792592" y="3524809"/>
                        <a:pt x="2778711" y="3535843"/>
                        <a:pt x="2765453" y="3547588"/>
                      </a:cubicBezTo>
                      <a:cubicBezTo>
                        <a:pt x="2718382" y="3590744"/>
                        <a:pt x="2666506" y="3627494"/>
                        <a:pt x="2609113" y="3655878"/>
                      </a:cubicBezTo>
                      <a:cubicBezTo>
                        <a:pt x="2517017" y="3711848"/>
                        <a:pt x="2415311" y="3746729"/>
                        <a:pt x="2316186" y="3787571"/>
                      </a:cubicBezTo>
                      <a:cubicBezTo>
                        <a:pt x="2152994" y="3853595"/>
                        <a:pt x="1986243" y="3910899"/>
                        <a:pt x="1823051" y="3977368"/>
                      </a:cubicBezTo>
                      <a:cubicBezTo>
                        <a:pt x="1757917" y="3998279"/>
                        <a:pt x="1694651" y="4024706"/>
                        <a:pt x="1629161" y="4044282"/>
                      </a:cubicBezTo>
                      <a:cubicBezTo>
                        <a:pt x="1547209" y="4071333"/>
                        <a:pt x="1463121" y="4088862"/>
                        <a:pt x="1382415" y="4120005"/>
                      </a:cubicBezTo>
                      <a:cubicBezTo>
                        <a:pt x="1368801" y="4129437"/>
                        <a:pt x="1231592" y="4160047"/>
                        <a:pt x="1255706" y="4179445"/>
                      </a:cubicBezTo>
                      <a:cubicBezTo>
                        <a:pt x="1324043" y="4168767"/>
                        <a:pt x="1389623" y="4143230"/>
                        <a:pt x="1455825" y="4123387"/>
                      </a:cubicBezTo>
                      <a:cubicBezTo>
                        <a:pt x="1559488" y="4096870"/>
                        <a:pt x="1662618" y="4067239"/>
                        <a:pt x="1762722" y="4029689"/>
                      </a:cubicBezTo>
                      <a:cubicBezTo>
                        <a:pt x="1836932" y="4006465"/>
                        <a:pt x="1908473" y="3976034"/>
                        <a:pt x="1981438" y="3949250"/>
                      </a:cubicBezTo>
                      <a:cubicBezTo>
                        <a:pt x="2131461" y="3896662"/>
                        <a:pt x="2282284" y="3845409"/>
                        <a:pt x="2429726" y="3785791"/>
                      </a:cubicBezTo>
                      <a:cubicBezTo>
                        <a:pt x="2527606" y="3749754"/>
                        <a:pt x="2619524" y="3699301"/>
                        <a:pt x="2709128" y="3646358"/>
                      </a:cubicBezTo>
                      <a:cubicBezTo>
                        <a:pt x="2776220" y="3596706"/>
                        <a:pt x="2839931" y="3541626"/>
                        <a:pt x="2904264" y="3487793"/>
                      </a:cubicBezTo>
                      <a:cubicBezTo>
                        <a:pt x="2915565" y="3476403"/>
                        <a:pt x="2927755" y="3465458"/>
                        <a:pt x="2937988" y="3453090"/>
                      </a:cubicBezTo>
                      <a:cubicBezTo>
                        <a:pt x="2948755" y="3445793"/>
                        <a:pt x="2958187" y="3437429"/>
                        <a:pt x="2965839" y="3427730"/>
                      </a:cubicBezTo>
                      <a:cubicBezTo>
                        <a:pt x="2973581" y="3431734"/>
                        <a:pt x="2982568" y="3431289"/>
                        <a:pt x="2991288" y="3430311"/>
                      </a:cubicBezTo>
                      <a:cubicBezTo>
                        <a:pt x="3007038" y="3430044"/>
                        <a:pt x="3026525" y="3430400"/>
                        <a:pt x="3045389" y="3428442"/>
                      </a:cubicBezTo>
                      <a:cubicBezTo>
                        <a:pt x="2971267" y="3501852"/>
                        <a:pt x="2897057" y="3575973"/>
                        <a:pt x="2814304" y="36396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14122948" y="6388915"/>
                  <a:ext cx="105529" cy="74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29" h="74416" extrusionOk="0">
                      <a:moveTo>
                        <a:pt x="32391" y="69794"/>
                      </a:moveTo>
                      <a:cubicBezTo>
                        <a:pt x="55348" y="76023"/>
                        <a:pt x="86403" y="79760"/>
                        <a:pt x="99839" y="55112"/>
                      </a:cubicBezTo>
                      <a:cubicBezTo>
                        <a:pt x="119504" y="17918"/>
                        <a:pt x="84534" y="-1747"/>
                        <a:pt x="50899" y="122"/>
                      </a:cubicBezTo>
                      <a:cubicBezTo>
                        <a:pt x="41200" y="-145"/>
                        <a:pt x="32747" y="5995"/>
                        <a:pt x="28743" y="14359"/>
                      </a:cubicBezTo>
                      <a:cubicBezTo>
                        <a:pt x="13438" y="2791"/>
                        <a:pt x="-176" y="23613"/>
                        <a:pt x="2" y="37939"/>
                      </a:cubicBezTo>
                      <a:cubicBezTo>
                        <a:pt x="447" y="55290"/>
                        <a:pt x="17086" y="66235"/>
                        <a:pt x="32391" y="697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11922349" y="3575869"/>
                  <a:ext cx="473079" cy="534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079" h="534179" extrusionOk="0">
                      <a:moveTo>
                        <a:pt x="72699" y="448220"/>
                      </a:moveTo>
                      <a:cubicBezTo>
                        <a:pt x="81864" y="483190"/>
                        <a:pt x="88093" y="533197"/>
                        <a:pt x="133918" y="534176"/>
                      </a:cubicBezTo>
                      <a:cubicBezTo>
                        <a:pt x="217205" y="534888"/>
                        <a:pt x="192290" y="421526"/>
                        <a:pt x="178409" y="369383"/>
                      </a:cubicBezTo>
                      <a:cubicBezTo>
                        <a:pt x="194960" y="398746"/>
                        <a:pt x="229129" y="409869"/>
                        <a:pt x="261340" y="404619"/>
                      </a:cubicBezTo>
                      <a:cubicBezTo>
                        <a:pt x="319089" y="394475"/>
                        <a:pt x="311258" y="318129"/>
                        <a:pt x="314551" y="273461"/>
                      </a:cubicBezTo>
                      <a:cubicBezTo>
                        <a:pt x="323271" y="307896"/>
                        <a:pt x="331101" y="342599"/>
                        <a:pt x="340444" y="376946"/>
                      </a:cubicBezTo>
                      <a:cubicBezTo>
                        <a:pt x="346228" y="395454"/>
                        <a:pt x="350232" y="416721"/>
                        <a:pt x="365537" y="429979"/>
                      </a:cubicBezTo>
                      <a:cubicBezTo>
                        <a:pt x="400952" y="456584"/>
                        <a:pt x="466175" y="442436"/>
                        <a:pt x="472404" y="393852"/>
                      </a:cubicBezTo>
                      <a:cubicBezTo>
                        <a:pt x="478010" y="326671"/>
                        <a:pt x="447489" y="261804"/>
                        <a:pt x="427023" y="199072"/>
                      </a:cubicBezTo>
                      <a:cubicBezTo>
                        <a:pt x="403977" y="140611"/>
                        <a:pt x="389028" y="78858"/>
                        <a:pt x="362512" y="21821"/>
                      </a:cubicBezTo>
                      <a:cubicBezTo>
                        <a:pt x="349165" y="110"/>
                        <a:pt x="319267" y="1711"/>
                        <a:pt x="296754" y="288"/>
                      </a:cubicBezTo>
                      <a:cubicBezTo>
                        <a:pt x="240696" y="-4784"/>
                        <a:pt x="228595" y="58304"/>
                        <a:pt x="224413" y="101460"/>
                      </a:cubicBezTo>
                      <a:cubicBezTo>
                        <a:pt x="219875" y="135451"/>
                        <a:pt x="211866" y="168819"/>
                        <a:pt x="203413" y="202009"/>
                      </a:cubicBezTo>
                      <a:cubicBezTo>
                        <a:pt x="175740" y="173624"/>
                        <a:pt x="155007" y="139188"/>
                        <a:pt x="132673" y="106532"/>
                      </a:cubicBezTo>
                      <a:cubicBezTo>
                        <a:pt x="121283" y="89091"/>
                        <a:pt x="107491" y="64265"/>
                        <a:pt x="83021" y="68625"/>
                      </a:cubicBezTo>
                      <a:cubicBezTo>
                        <a:pt x="68695" y="71384"/>
                        <a:pt x="56327" y="79659"/>
                        <a:pt x="42713" y="84642"/>
                      </a:cubicBezTo>
                      <a:cubicBezTo>
                        <a:pt x="29365" y="89981"/>
                        <a:pt x="14061" y="94341"/>
                        <a:pt x="6230" y="107421"/>
                      </a:cubicBezTo>
                      <a:cubicBezTo>
                        <a:pt x="-3825" y="127709"/>
                        <a:pt x="-2134" y="166060"/>
                        <a:pt x="14416" y="182344"/>
                      </a:cubicBezTo>
                      <a:cubicBezTo>
                        <a:pt x="38441" y="269723"/>
                        <a:pt x="51789" y="359684"/>
                        <a:pt x="72699" y="448220"/>
                      </a:cubicBezTo>
                      <a:close/>
                      <a:moveTo>
                        <a:pt x="29276" y="155738"/>
                      </a:moveTo>
                      <a:cubicBezTo>
                        <a:pt x="28831" y="146751"/>
                        <a:pt x="30789" y="138031"/>
                        <a:pt x="34615" y="129756"/>
                      </a:cubicBezTo>
                      <a:cubicBezTo>
                        <a:pt x="50721" y="122637"/>
                        <a:pt x="68339" y="118455"/>
                        <a:pt x="84623" y="111603"/>
                      </a:cubicBezTo>
                      <a:cubicBezTo>
                        <a:pt x="120660" y="157785"/>
                        <a:pt x="147889" y="240982"/>
                        <a:pt x="209731" y="256999"/>
                      </a:cubicBezTo>
                      <a:cubicBezTo>
                        <a:pt x="228328" y="257889"/>
                        <a:pt x="239806" y="241338"/>
                        <a:pt x="242832" y="224877"/>
                      </a:cubicBezTo>
                      <a:cubicBezTo>
                        <a:pt x="253954" y="191064"/>
                        <a:pt x="262942" y="156539"/>
                        <a:pt x="268725" y="121303"/>
                      </a:cubicBezTo>
                      <a:cubicBezTo>
                        <a:pt x="274331" y="96655"/>
                        <a:pt x="272018" y="70939"/>
                        <a:pt x="285632" y="48249"/>
                      </a:cubicBezTo>
                      <a:cubicBezTo>
                        <a:pt x="299691" y="41931"/>
                        <a:pt x="317843" y="44956"/>
                        <a:pt x="333326" y="44067"/>
                      </a:cubicBezTo>
                      <a:cubicBezTo>
                        <a:pt x="355571" y="110536"/>
                        <a:pt x="370876" y="179496"/>
                        <a:pt x="396414" y="245076"/>
                      </a:cubicBezTo>
                      <a:cubicBezTo>
                        <a:pt x="410117" y="286185"/>
                        <a:pt x="424977" y="328095"/>
                        <a:pt x="429782" y="371518"/>
                      </a:cubicBezTo>
                      <a:cubicBezTo>
                        <a:pt x="433608" y="396611"/>
                        <a:pt x="415990" y="401772"/>
                        <a:pt x="395168" y="395276"/>
                      </a:cubicBezTo>
                      <a:cubicBezTo>
                        <a:pt x="365092" y="322133"/>
                        <a:pt x="357618" y="239826"/>
                        <a:pt x="320868" y="169530"/>
                      </a:cubicBezTo>
                      <a:cubicBezTo>
                        <a:pt x="309301" y="152001"/>
                        <a:pt x="282428" y="158675"/>
                        <a:pt x="279581" y="179229"/>
                      </a:cubicBezTo>
                      <a:cubicBezTo>
                        <a:pt x="272818" y="215801"/>
                        <a:pt x="272552" y="253084"/>
                        <a:pt x="270416" y="290100"/>
                      </a:cubicBezTo>
                      <a:cubicBezTo>
                        <a:pt x="268280" y="311812"/>
                        <a:pt x="268903" y="337260"/>
                        <a:pt x="257870" y="358260"/>
                      </a:cubicBezTo>
                      <a:cubicBezTo>
                        <a:pt x="237404" y="362531"/>
                        <a:pt x="220230" y="353633"/>
                        <a:pt x="210709" y="335303"/>
                      </a:cubicBezTo>
                      <a:cubicBezTo>
                        <a:pt x="190600" y="305583"/>
                        <a:pt x="177608" y="274261"/>
                        <a:pt x="160079" y="242317"/>
                      </a:cubicBezTo>
                      <a:cubicBezTo>
                        <a:pt x="153316" y="225233"/>
                        <a:pt x="130804" y="207614"/>
                        <a:pt x="115766" y="226123"/>
                      </a:cubicBezTo>
                      <a:cubicBezTo>
                        <a:pt x="104733" y="242584"/>
                        <a:pt x="115232" y="264029"/>
                        <a:pt x="116211" y="282181"/>
                      </a:cubicBezTo>
                      <a:cubicBezTo>
                        <a:pt x="123063" y="326316"/>
                        <a:pt x="133652" y="369739"/>
                        <a:pt x="143973" y="413072"/>
                      </a:cubicBezTo>
                      <a:cubicBezTo>
                        <a:pt x="147978" y="437987"/>
                        <a:pt x="156787" y="467529"/>
                        <a:pt x="142817" y="490575"/>
                      </a:cubicBezTo>
                      <a:cubicBezTo>
                        <a:pt x="138368" y="489774"/>
                        <a:pt x="133830" y="488707"/>
                        <a:pt x="129736" y="486838"/>
                      </a:cubicBezTo>
                      <a:cubicBezTo>
                        <a:pt x="83288" y="388870"/>
                        <a:pt x="71809" y="277999"/>
                        <a:pt x="28565" y="178784"/>
                      </a:cubicBezTo>
                      <a:cubicBezTo>
                        <a:pt x="33814" y="172378"/>
                        <a:pt x="29187" y="163480"/>
                        <a:pt x="29276" y="1557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12423094" y="3427518"/>
                  <a:ext cx="320946" cy="538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46" h="538270" extrusionOk="0">
                      <a:moveTo>
                        <a:pt x="76390" y="537487"/>
                      </a:moveTo>
                      <a:cubicBezTo>
                        <a:pt x="167151" y="549321"/>
                        <a:pt x="145440" y="424036"/>
                        <a:pt x="141258" y="367355"/>
                      </a:cubicBezTo>
                      <a:cubicBezTo>
                        <a:pt x="155495" y="360948"/>
                        <a:pt x="169910" y="358901"/>
                        <a:pt x="185749" y="356855"/>
                      </a:cubicBezTo>
                      <a:cubicBezTo>
                        <a:pt x="211642" y="385685"/>
                        <a:pt x="207282" y="432311"/>
                        <a:pt x="235845" y="459895"/>
                      </a:cubicBezTo>
                      <a:cubicBezTo>
                        <a:pt x="251862" y="474221"/>
                        <a:pt x="277399" y="475378"/>
                        <a:pt x="295641" y="464522"/>
                      </a:cubicBezTo>
                      <a:cubicBezTo>
                        <a:pt x="334614" y="437650"/>
                        <a:pt x="319399" y="382837"/>
                        <a:pt x="309878" y="344397"/>
                      </a:cubicBezTo>
                      <a:cubicBezTo>
                        <a:pt x="284696" y="254971"/>
                        <a:pt x="256044" y="165634"/>
                        <a:pt x="212888" y="83148"/>
                      </a:cubicBezTo>
                      <a:cubicBezTo>
                        <a:pt x="198473" y="58945"/>
                        <a:pt x="189308" y="27268"/>
                        <a:pt x="163325" y="13031"/>
                      </a:cubicBezTo>
                      <a:cubicBezTo>
                        <a:pt x="137254" y="2620"/>
                        <a:pt x="108068" y="-1651"/>
                        <a:pt x="80039" y="573"/>
                      </a:cubicBezTo>
                      <a:cubicBezTo>
                        <a:pt x="56459" y="3954"/>
                        <a:pt x="31544" y="14988"/>
                        <a:pt x="21133" y="37589"/>
                      </a:cubicBezTo>
                      <a:cubicBezTo>
                        <a:pt x="15794" y="46932"/>
                        <a:pt x="18464" y="56009"/>
                        <a:pt x="24336" y="61970"/>
                      </a:cubicBezTo>
                      <a:cubicBezTo>
                        <a:pt x="23180" y="62860"/>
                        <a:pt x="22201" y="64017"/>
                        <a:pt x="21400" y="65530"/>
                      </a:cubicBezTo>
                      <a:cubicBezTo>
                        <a:pt x="14904" y="62949"/>
                        <a:pt x="8053" y="71669"/>
                        <a:pt x="8498" y="80212"/>
                      </a:cubicBezTo>
                      <a:cubicBezTo>
                        <a:pt x="-1379" y="174621"/>
                        <a:pt x="-2714" y="270009"/>
                        <a:pt x="4849" y="364685"/>
                      </a:cubicBezTo>
                      <a:cubicBezTo>
                        <a:pt x="12057" y="423591"/>
                        <a:pt x="2625" y="520403"/>
                        <a:pt x="76390" y="537487"/>
                      </a:cubicBezTo>
                      <a:close/>
                      <a:moveTo>
                        <a:pt x="55124" y="60547"/>
                      </a:moveTo>
                      <a:cubicBezTo>
                        <a:pt x="75856" y="35721"/>
                        <a:pt x="117322" y="45865"/>
                        <a:pt x="144995" y="52627"/>
                      </a:cubicBezTo>
                      <a:cubicBezTo>
                        <a:pt x="173647" y="91690"/>
                        <a:pt x="190465" y="141164"/>
                        <a:pt x="211642" y="185210"/>
                      </a:cubicBezTo>
                      <a:cubicBezTo>
                        <a:pt x="221430" y="217065"/>
                        <a:pt x="315305" y="427328"/>
                        <a:pt x="269213" y="432934"/>
                      </a:cubicBezTo>
                      <a:cubicBezTo>
                        <a:pt x="263874" y="433023"/>
                        <a:pt x="258357" y="429552"/>
                        <a:pt x="256133" y="424481"/>
                      </a:cubicBezTo>
                      <a:cubicBezTo>
                        <a:pt x="232731" y="375719"/>
                        <a:pt x="224722" y="302220"/>
                        <a:pt x="152381" y="328025"/>
                      </a:cubicBezTo>
                      <a:cubicBezTo>
                        <a:pt x="130847" y="331940"/>
                        <a:pt x="105576" y="344664"/>
                        <a:pt x="107534" y="369935"/>
                      </a:cubicBezTo>
                      <a:cubicBezTo>
                        <a:pt x="102729" y="407485"/>
                        <a:pt x="108780" y="451798"/>
                        <a:pt x="93653" y="487924"/>
                      </a:cubicBezTo>
                      <a:cubicBezTo>
                        <a:pt x="44090" y="483297"/>
                        <a:pt x="38751" y="204163"/>
                        <a:pt x="30387" y="100855"/>
                      </a:cubicBezTo>
                      <a:cubicBezTo>
                        <a:pt x="31366" y="100321"/>
                        <a:pt x="32256" y="99520"/>
                        <a:pt x="32879" y="98453"/>
                      </a:cubicBezTo>
                      <a:cubicBezTo>
                        <a:pt x="35103" y="88576"/>
                        <a:pt x="34391" y="78076"/>
                        <a:pt x="35103" y="67843"/>
                      </a:cubicBezTo>
                      <a:cubicBezTo>
                        <a:pt x="41955" y="69623"/>
                        <a:pt x="49607" y="67754"/>
                        <a:pt x="55124" y="605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2505180" y="3527497"/>
                  <a:ext cx="104529" cy="16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29" h="160389" extrusionOk="0">
                      <a:moveTo>
                        <a:pt x="35236" y="153124"/>
                      </a:moveTo>
                      <a:cubicBezTo>
                        <a:pt x="135874" y="199394"/>
                        <a:pt x="116832" y="9864"/>
                        <a:pt x="42266" y="1322"/>
                      </a:cubicBezTo>
                      <a:cubicBezTo>
                        <a:pt x="21088" y="-4106"/>
                        <a:pt x="-10322" y="7372"/>
                        <a:pt x="7563" y="32287"/>
                      </a:cubicBezTo>
                      <a:cubicBezTo>
                        <a:pt x="-1068" y="73397"/>
                        <a:pt x="-11835" y="131679"/>
                        <a:pt x="35236" y="153124"/>
                      </a:cubicBezTo>
                      <a:close/>
                      <a:moveTo>
                        <a:pt x="59261" y="113349"/>
                      </a:moveTo>
                      <a:cubicBezTo>
                        <a:pt x="28118" y="103917"/>
                        <a:pt x="36838" y="62452"/>
                        <a:pt x="28296" y="37359"/>
                      </a:cubicBezTo>
                      <a:cubicBezTo>
                        <a:pt x="60685" y="42253"/>
                        <a:pt x="58638" y="87990"/>
                        <a:pt x="59261" y="1133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2673475" y="3285380"/>
                  <a:ext cx="372056" cy="496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056" h="496666" extrusionOk="0">
                      <a:moveTo>
                        <a:pt x="12514" y="135859"/>
                      </a:moveTo>
                      <a:cubicBezTo>
                        <a:pt x="-6528" y="203218"/>
                        <a:pt x="74445" y="205265"/>
                        <a:pt x="120182" y="198858"/>
                      </a:cubicBezTo>
                      <a:cubicBezTo>
                        <a:pt x="152660" y="267374"/>
                        <a:pt x="162537" y="485111"/>
                        <a:pt x="251518" y="494899"/>
                      </a:cubicBezTo>
                      <a:cubicBezTo>
                        <a:pt x="343258" y="511984"/>
                        <a:pt x="339432" y="401024"/>
                        <a:pt x="324572" y="340517"/>
                      </a:cubicBezTo>
                      <a:cubicBezTo>
                        <a:pt x="312649" y="281255"/>
                        <a:pt x="284530" y="226354"/>
                        <a:pt x="270472" y="168249"/>
                      </a:cubicBezTo>
                      <a:cubicBezTo>
                        <a:pt x="271272" y="166469"/>
                        <a:pt x="272785" y="165312"/>
                        <a:pt x="274298" y="164156"/>
                      </a:cubicBezTo>
                      <a:lnTo>
                        <a:pt x="274298" y="164245"/>
                      </a:lnTo>
                      <a:cubicBezTo>
                        <a:pt x="302238" y="144580"/>
                        <a:pt x="342813" y="140042"/>
                        <a:pt x="361143" y="108898"/>
                      </a:cubicBezTo>
                      <a:cubicBezTo>
                        <a:pt x="381520" y="71437"/>
                        <a:pt x="375647" y="6392"/>
                        <a:pt x="323949" y="1676"/>
                      </a:cubicBezTo>
                      <a:cubicBezTo>
                        <a:pt x="224824" y="-6867"/>
                        <a:pt x="123741" y="18404"/>
                        <a:pt x="29955" y="51327"/>
                      </a:cubicBezTo>
                      <a:cubicBezTo>
                        <a:pt x="2904" y="63518"/>
                        <a:pt x="-3324" y="93682"/>
                        <a:pt x="1481" y="120555"/>
                      </a:cubicBezTo>
                      <a:cubicBezTo>
                        <a:pt x="2104" y="127317"/>
                        <a:pt x="6642" y="133012"/>
                        <a:pt x="12514" y="135859"/>
                      </a:cubicBezTo>
                      <a:close/>
                      <a:moveTo>
                        <a:pt x="44637" y="101513"/>
                      </a:moveTo>
                      <a:cubicBezTo>
                        <a:pt x="116712" y="78911"/>
                        <a:pt x="190121" y="64229"/>
                        <a:pt x="265400" y="50882"/>
                      </a:cubicBezTo>
                      <a:cubicBezTo>
                        <a:pt x="286577" y="47679"/>
                        <a:pt x="307310" y="41895"/>
                        <a:pt x="328932" y="46967"/>
                      </a:cubicBezTo>
                      <a:cubicBezTo>
                        <a:pt x="346817" y="102136"/>
                        <a:pt x="287022" y="109877"/>
                        <a:pt x="255701" y="137995"/>
                      </a:cubicBezTo>
                      <a:cubicBezTo>
                        <a:pt x="229896" y="157838"/>
                        <a:pt x="248760" y="191740"/>
                        <a:pt x="250895" y="217989"/>
                      </a:cubicBezTo>
                      <a:cubicBezTo>
                        <a:pt x="262374" y="290954"/>
                        <a:pt x="299746" y="367567"/>
                        <a:pt x="277412" y="441244"/>
                      </a:cubicBezTo>
                      <a:cubicBezTo>
                        <a:pt x="277145" y="441244"/>
                        <a:pt x="276789" y="441333"/>
                        <a:pt x="276522" y="441333"/>
                      </a:cubicBezTo>
                      <a:cubicBezTo>
                        <a:pt x="269671" y="441600"/>
                        <a:pt x="262730" y="440977"/>
                        <a:pt x="256145" y="438841"/>
                      </a:cubicBezTo>
                      <a:cubicBezTo>
                        <a:pt x="228205" y="386876"/>
                        <a:pt x="212456" y="329216"/>
                        <a:pt x="198575" y="272179"/>
                      </a:cubicBezTo>
                      <a:cubicBezTo>
                        <a:pt x="184693" y="220659"/>
                        <a:pt x="172859" y="122423"/>
                        <a:pt x="96958" y="154990"/>
                      </a:cubicBezTo>
                      <a:cubicBezTo>
                        <a:pt x="77560" y="160329"/>
                        <a:pt x="53357" y="168605"/>
                        <a:pt x="34760" y="157838"/>
                      </a:cubicBezTo>
                      <a:cubicBezTo>
                        <a:pt x="30845" y="151698"/>
                        <a:pt x="29866" y="143690"/>
                        <a:pt x="28709" y="136482"/>
                      </a:cubicBezTo>
                      <a:cubicBezTo>
                        <a:pt x="43213" y="131321"/>
                        <a:pt x="41166" y="113881"/>
                        <a:pt x="44637" y="1015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3099607" y="3065776"/>
                  <a:ext cx="353049" cy="601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49" h="601718" extrusionOk="0">
                      <a:moveTo>
                        <a:pt x="324" y="308215"/>
                      </a:moveTo>
                      <a:cubicBezTo>
                        <a:pt x="324" y="360981"/>
                        <a:pt x="4239" y="413569"/>
                        <a:pt x="10111" y="465979"/>
                      </a:cubicBezTo>
                      <a:cubicBezTo>
                        <a:pt x="14116" y="510647"/>
                        <a:pt x="16696" y="564036"/>
                        <a:pt x="57183" y="591976"/>
                      </a:cubicBezTo>
                      <a:cubicBezTo>
                        <a:pt x="73110" y="602298"/>
                        <a:pt x="96601" y="605680"/>
                        <a:pt x="113775" y="595892"/>
                      </a:cubicBezTo>
                      <a:cubicBezTo>
                        <a:pt x="178019" y="546596"/>
                        <a:pt x="140024" y="432255"/>
                        <a:pt x="134418" y="363472"/>
                      </a:cubicBezTo>
                      <a:cubicBezTo>
                        <a:pt x="156397" y="352438"/>
                        <a:pt x="180066" y="344163"/>
                        <a:pt x="203824" y="337667"/>
                      </a:cubicBezTo>
                      <a:cubicBezTo>
                        <a:pt x="222866" y="380379"/>
                        <a:pt x="218061" y="432967"/>
                        <a:pt x="245645" y="471762"/>
                      </a:cubicBezTo>
                      <a:cubicBezTo>
                        <a:pt x="267980" y="496944"/>
                        <a:pt x="306420" y="482351"/>
                        <a:pt x="325995" y="461085"/>
                      </a:cubicBezTo>
                      <a:cubicBezTo>
                        <a:pt x="360253" y="423446"/>
                        <a:pt x="356783" y="369078"/>
                        <a:pt x="343881" y="323164"/>
                      </a:cubicBezTo>
                      <a:cubicBezTo>
                        <a:pt x="320034" y="243347"/>
                        <a:pt x="301170" y="162107"/>
                        <a:pt x="279458" y="81668"/>
                      </a:cubicBezTo>
                      <a:cubicBezTo>
                        <a:pt x="273230" y="59957"/>
                        <a:pt x="269759" y="36287"/>
                        <a:pt x="255433" y="18046"/>
                      </a:cubicBezTo>
                      <a:cubicBezTo>
                        <a:pt x="236658" y="-4199"/>
                        <a:pt x="197150" y="-6246"/>
                        <a:pt x="176240" y="13953"/>
                      </a:cubicBezTo>
                      <a:cubicBezTo>
                        <a:pt x="133796" y="72503"/>
                        <a:pt x="163426" y="151607"/>
                        <a:pt x="162359" y="218076"/>
                      </a:cubicBezTo>
                      <a:lnTo>
                        <a:pt x="162359" y="218076"/>
                      </a:lnTo>
                      <a:lnTo>
                        <a:pt x="162359" y="218076"/>
                      </a:lnTo>
                      <a:cubicBezTo>
                        <a:pt x="147499" y="226441"/>
                        <a:pt x="132817" y="231068"/>
                        <a:pt x="115643" y="235072"/>
                      </a:cubicBezTo>
                      <a:cubicBezTo>
                        <a:pt x="101940" y="222170"/>
                        <a:pt x="105322" y="198767"/>
                        <a:pt x="102385" y="181327"/>
                      </a:cubicBezTo>
                      <a:cubicBezTo>
                        <a:pt x="99894" y="150629"/>
                        <a:pt x="100428" y="115303"/>
                        <a:pt x="87169" y="86473"/>
                      </a:cubicBezTo>
                      <a:cubicBezTo>
                        <a:pt x="68127" y="39847"/>
                        <a:pt x="19543" y="41359"/>
                        <a:pt x="7709" y="91634"/>
                      </a:cubicBezTo>
                      <a:cubicBezTo>
                        <a:pt x="-3147" y="132387"/>
                        <a:pt x="1925" y="175276"/>
                        <a:pt x="2281" y="216920"/>
                      </a:cubicBezTo>
                      <a:cubicBezTo>
                        <a:pt x="-833" y="247351"/>
                        <a:pt x="57" y="277783"/>
                        <a:pt x="324" y="308215"/>
                      </a:cubicBezTo>
                      <a:close/>
                      <a:moveTo>
                        <a:pt x="43124" y="92791"/>
                      </a:moveTo>
                      <a:cubicBezTo>
                        <a:pt x="68839" y="141641"/>
                        <a:pt x="48818" y="203484"/>
                        <a:pt x="75157" y="252601"/>
                      </a:cubicBezTo>
                      <a:cubicBezTo>
                        <a:pt x="85924" y="270931"/>
                        <a:pt x="108169" y="281965"/>
                        <a:pt x="128902" y="274402"/>
                      </a:cubicBezTo>
                      <a:cubicBezTo>
                        <a:pt x="150346" y="266571"/>
                        <a:pt x="174282" y="260343"/>
                        <a:pt x="190922" y="244148"/>
                      </a:cubicBezTo>
                      <a:cubicBezTo>
                        <a:pt x="223311" y="218610"/>
                        <a:pt x="156041" y="10839"/>
                        <a:pt x="227404" y="40114"/>
                      </a:cubicBezTo>
                      <a:cubicBezTo>
                        <a:pt x="233099" y="47499"/>
                        <a:pt x="233811" y="53995"/>
                        <a:pt x="236391" y="64050"/>
                      </a:cubicBezTo>
                      <a:cubicBezTo>
                        <a:pt x="249293" y="127493"/>
                        <a:pt x="265310" y="190314"/>
                        <a:pt x="280971" y="253135"/>
                      </a:cubicBezTo>
                      <a:cubicBezTo>
                        <a:pt x="289335" y="303232"/>
                        <a:pt x="347618" y="409298"/>
                        <a:pt x="281594" y="436971"/>
                      </a:cubicBezTo>
                      <a:cubicBezTo>
                        <a:pt x="257213" y="400310"/>
                        <a:pt x="256946" y="280630"/>
                        <a:pt x="194837" y="298694"/>
                      </a:cubicBezTo>
                      <a:cubicBezTo>
                        <a:pt x="163070" y="307236"/>
                        <a:pt x="125965" y="315867"/>
                        <a:pt x="104877" y="342917"/>
                      </a:cubicBezTo>
                      <a:cubicBezTo>
                        <a:pt x="97491" y="357065"/>
                        <a:pt x="103631" y="373705"/>
                        <a:pt x="102474" y="388921"/>
                      </a:cubicBezTo>
                      <a:cubicBezTo>
                        <a:pt x="101851" y="442310"/>
                        <a:pt x="121605" y="502461"/>
                        <a:pt x="94555" y="551668"/>
                      </a:cubicBezTo>
                      <a:cubicBezTo>
                        <a:pt x="53712" y="533427"/>
                        <a:pt x="43124" y="326723"/>
                        <a:pt x="34759" y="276448"/>
                      </a:cubicBezTo>
                      <a:cubicBezTo>
                        <a:pt x="29331" y="215852"/>
                        <a:pt x="16607" y="150006"/>
                        <a:pt x="43124" y="927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2170525" y="3824931"/>
                  <a:ext cx="1574880" cy="148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880" h="1488141" extrusionOk="0">
                      <a:moveTo>
                        <a:pt x="1210765" y="7136"/>
                      </a:moveTo>
                      <a:cubicBezTo>
                        <a:pt x="1037785" y="58924"/>
                        <a:pt x="866496" y="118541"/>
                        <a:pt x="701880" y="193286"/>
                      </a:cubicBezTo>
                      <a:cubicBezTo>
                        <a:pt x="637191" y="223895"/>
                        <a:pt x="572412" y="254238"/>
                        <a:pt x="504875" y="277996"/>
                      </a:cubicBezTo>
                      <a:cubicBezTo>
                        <a:pt x="384751" y="323376"/>
                        <a:pt x="263113" y="364664"/>
                        <a:pt x="140141" y="401680"/>
                      </a:cubicBezTo>
                      <a:cubicBezTo>
                        <a:pt x="105883" y="415205"/>
                        <a:pt x="63350" y="416718"/>
                        <a:pt x="35410" y="441811"/>
                      </a:cubicBezTo>
                      <a:cubicBezTo>
                        <a:pt x="30427" y="446972"/>
                        <a:pt x="28380" y="453556"/>
                        <a:pt x="28647" y="460141"/>
                      </a:cubicBezTo>
                      <a:cubicBezTo>
                        <a:pt x="23308" y="458005"/>
                        <a:pt x="17880" y="456759"/>
                        <a:pt x="12630" y="460230"/>
                      </a:cubicBezTo>
                      <a:cubicBezTo>
                        <a:pt x="9961" y="462365"/>
                        <a:pt x="7825" y="465391"/>
                        <a:pt x="6224" y="468861"/>
                      </a:cubicBezTo>
                      <a:cubicBezTo>
                        <a:pt x="-9704" y="472865"/>
                        <a:pt x="9872" y="518958"/>
                        <a:pt x="10673" y="532305"/>
                      </a:cubicBezTo>
                      <a:cubicBezTo>
                        <a:pt x="23753" y="589253"/>
                        <a:pt x="38079" y="645845"/>
                        <a:pt x="52583" y="702437"/>
                      </a:cubicBezTo>
                      <a:cubicBezTo>
                        <a:pt x="68778" y="764279"/>
                        <a:pt x="80078" y="827189"/>
                        <a:pt x="93070" y="889743"/>
                      </a:cubicBezTo>
                      <a:cubicBezTo>
                        <a:pt x="120031" y="999902"/>
                        <a:pt x="155801" y="1107925"/>
                        <a:pt x="190237" y="1215949"/>
                      </a:cubicBezTo>
                      <a:cubicBezTo>
                        <a:pt x="212216" y="1280816"/>
                        <a:pt x="227431" y="1347641"/>
                        <a:pt x="244516" y="1413843"/>
                      </a:cubicBezTo>
                      <a:cubicBezTo>
                        <a:pt x="250300" y="1432797"/>
                        <a:pt x="253859" y="1453440"/>
                        <a:pt x="265783" y="1469724"/>
                      </a:cubicBezTo>
                      <a:cubicBezTo>
                        <a:pt x="291854" y="1499800"/>
                        <a:pt x="336612" y="1485562"/>
                        <a:pt x="370158" y="1478800"/>
                      </a:cubicBezTo>
                      <a:cubicBezTo>
                        <a:pt x="444012" y="1464296"/>
                        <a:pt x="511193" y="1431195"/>
                        <a:pt x="578463" y="1398628"/>
                      </a:cubicBezTo>
                      <a:cubicBezTo>
                        <a:pt x="645288" y="1371043"/>
                        <a:pt x="713448" y="1346307"/>
                        <a:pt x="780718" y="1319790"/>
                      </a:cubicBezTo>
                      <a:cubicBezTo>
                        <a:pt x="910275" y="1286422"/>
                        <a:pt x="1034137" y="1238194"/>
                        <a:pt x="1156842" y="1185695"/>
                      </a:cubicBezTo>
                      <a:cubicBezTo>
                        <a:pt x="1192168" y="1172437"/>
                        <a:pt x="1229273" y="1165496"/>
                        <a:pt x="1265845" y="1156509"/>
                      </a:cubicBezTo>
                      <a:cubicBezTo>
                        <a:pt x="1317899" y="1141828"/>
                        <a:pt x="1367906" y="1120739"/>
                        <a:pt x="1418092" y="1100718"/>
                      </a:cubicBezTo>
                      <a:cubicBezTo>
                        <a:pt x="1465697" y="1078028"/>
                        <a:pt x="1527272" y="1067884"/>
                        <a:pt x="1564733" y="1029800"/>
                      </a:cubicBezTo>
                      <a:cubicBezTo>
                        <a:pt x="1584220" y="998034"/>
                        <a:pt x="1571229" y="959504"/>
                        <a:pt x="1562242" y="926403"/>
                      </a:cubicBezTo>
                      <a:cubicBezTo>
                        <a:pt x="1532166" y="802007"/>
                        <a:pt x="1486696" y="682238"/>
                        <a:pt x="1453417" y="558821"/>
                      </a:cubicBezTo>
                      <a:cubicBezTo>
                        <a:pt x="1417291" y="400345"/>
                        <a:pt x="1380897" y="240713"/>
                        <a:pt x="1313716" y="91847"/>
                      </a:cubicBezTo>
                      <a:cubicBezTo>
                        <a:pt x="1289958" y="41661"/>
                        <a:pt x="1282929" y="-21426"/>
                        <a:pt x="1210765" y="7136"/>
                      </a:cubicBezTo>
                      <a:close/>
                      <a:moveTo>
                        <a:pt x="857687" y="191951"/>
                      </a:moveTo>
                      <a:cubicBezTo>
                        <a:pt x="982706" y="143990"/>
                        <a:pt x="1107013" y="99766"/>
                        <a:pt x="1236303" y="61771"/>
                      </a:cubicBezTo>
                      <a:cubicBezTo>
                        <a:pt x="1265667" y="124414"/>
                        <a:pt x="1289869" y="188748"/>
                        <a:pt x="1310869" y="254060"/>
                      </a:cubicBezTo>
                      <a:cubicBezTo>
                        <a:pt x="1221621" y="277818"/>
                        <a:pt x="1139046" y="322932"/>
                        <a:pt x="1048641" y="344287"/>
                      </a:cubicBezTo>
                      <a:cubicBezTo>
                        <a:pt x="994095" y="357901"/>
                        <a:pt x="942842" y="381748"/>
                        <a:pt x="888652" y="396608"/>
                      </a:cubicBezTo>
                      <a:cubicBezTo>
                        <a:pt x="876106" y="400701"/>
                        <a:pt x="774489" y="427574"/>
                        <a:pt x="717007" y="454179"/>
                      </a:cubicBezTo>
                      <a:cubicBezTo>
                        <a:pt x="699389" y="394028"/>
                        <a:pt x="681681" y="333965"/>
                        <a:pt x="676432" y="271411"/>
                      </a:cubicBezTo>
                      <a:cubicBezTo>
                        <a:pt x="736405" y="243827"/>
                        <a:pt x="795845" y="215086"/>
                        <a:pt x="857687" y="191951"/>
                      </a:cubicBezTo>
                      <a:close/>
                      <a:moveTo>
                        <a:pt x="1352334" y="396430"/>
                      </a:moveTo>
                      <a:cubicBezTo>
                        <a:pt x="1272785" y="414938"/>
                        <a:pt x="1193147" y="433535"/>
                        <a:pt x="1114487" y="455603"/>
                      </a:cubicBezTo>
                      <a:cubicBezTo>
                        <a:pt x="1054069" y="461565"/>
                        <a:pt x="998277" y="487458"/>
                        <a:pt x="938215" y="494488"/>
                      </a:cubicBezTo>
                      <a:cubicBezTo>
                        <a:pt x="882335" y="497424"/>
                        <a:pt x="830458" y="519136"/>
                        <a:pt x="777337" y="534529"/>
                      </a:cubicBezTo>
                      <a:cubicBezTo>
                        <a:pt x="769951" y="537110"/>
                        <a:pt x="754201" y="539957"/>
                        <a:pt x="741833" y="544940"/>
                      </a:cubicBezTo>
                      <a:cubicBezTo>
                        <a:pt x="737384" y="526076"/>
                        <a:pt x="732401" y="507301"/>
                        <a:pt x="727062" y="488615"/>
                      </a:cubicBezTo>
                      <a:cubicBezTo>
                        <a:pt x="770396" y="478026"/>
                        <a:pt x="813107" y="462988"/>
                        <a:pt x="856886" y="453912"/>
                      </a:cubicBezTo>
                      <a:cubicBezTo>
                        <a:pt x="929851" y="439675"/>
                        <a:pt x="999078" y="412002"/>
                        <a:pt x="1071598" y="395896"/>
                      </a:cubicBezTo>
                      <a:cubicBezTo>
                        <a:pt x="1159067" y="376231"/>
                        <a:pt x="1238438" y="336724"/>
                        <a:pt x="1324305" y="311898"/>
                      </a:cubicBezTo>
                      <a:cubicBezTo>
                        <a:pt x="1325729" y="311542"/>
                        <a:pt x="1326975" y="310919"/>
                        <a:pt x="1328220" y="310385"/>
                      </a:cubicBezTo>
                      <a:cubicBezTo>
                        <a:pt x="1336674" y="338948"/>
                        <a:pt x="1344682" y="367600"/>
                        <a:pt x="1352334" y="396430"/>
                      </a:cubicBezTo>
                      <a:close/>
                      <a:moveTo>
                        <a:pt x="1471391" y="822206"/>
                      </a:moveTo>
                      <a:cubicBezTo>
                        <a:pt x="1273942" y="869099"/>
                        <a:pt x="1088594" y="956924"/>
                        <a:pt x="889898" y="999902"/>
                      </a:cubicBezTo>
                      <a:cubicBezTo>
                        <a:pt x="881178" y="1001949"/>
                        <a:pt x="868542" y="1002394"/>
                        <a:pt x="857954" y="1005063"/>
                      </a:cubicBezTo>
                      <a:cubicBezTo>
                        <a:pt x="856975" y="1000792"/>
                        <a:pt x="855907" y="996610"/>
                        <a:pt x="854928" y="992339"/>
                      </a:cubicBezTo>
                      <a:cubicBezTo>
                        <a:pt x="850657" y="975788"/>
                        <a:pt x="846564" y="959237"/>
                        <a:pt x="842293" y="942687"/>
                      </a:cubicBezTo>
                      <a:cubicBezTo>
                        <a:pt x="919885" y="938238"/>
                        <a:pt x="994985" y="903535"/>
                        <a:pt x="1070886" y="888497"/>
                      </a:cubicBezTo>
                      <a:cubicBezTo>
                        <a:pt x="1119737" y="881201"/>
                        <a:pt x="1165473" y="863316"/>
                        <a:pt x="1212011" y="847566"/>
                      </a:cubicBezTo>
                      <a:cubicBezTo>
                        <a:pt x="1295119" y="828613"/>
                        <a:pt x="1376181" y="802719"/>
                        <a:pt x="1457866" y="779228"/>
                      </a:cubicBezTo>
                      <a:cubicBezTo>
                        <a:pt x="1462493" y="793643"/>
                        <a:pt x="1466942" y="807880"/>
                        <a:pt x="1471391" y="822206"/>
                      </a:cubicBezTo>
                      <a:close/>
                      <a:moveTo>
                        <a:pt x="803675" y="1024016"/>
                      </a:moveTo>
                      <a:cubicBezTo>
                        <a:pt x="809370" y="1047151"/>
                        <a:pt x="814353" y="1070642"/>
                        <a:pt x="819247" y="1094133"/>
                      </a:cubicBezTo>
                      <a:cubicBezTo>
                        <a:pt x="776981" y="1076248"/>
                        <a:pt x="732312" y="1064591"/>
                        <a:pt x="687999" y="1052757"/>
                      </a:cubicBezTo>
                      <a:cubicBezTo>
                        <a:pt x="719232" y="999279"/>
                        <a:pt x="751977" y="944556"/>
                        <a:pt x="771286" y="885383"/>
                      </a:cubicBezTo>
                      <a:cubicBezTo>
                        <a:pt x="781964" y="931564"/>
                        <a:pt x="792641" y="977657"/>
                        <a:pt x="803675" y="1024016"/>
                      </a:cubicBezTo>
                      <a:close/>
                      <a:moveTo>
                        <a:pt x="1373779" y="743991"/>
                      </a:moveTo>
                      <a:cubicBezTo>
                        <a:pt x="1310157" y="763478"/>
                        <a:pt x="1245112" y="778338"/>
                        <a:pt x="1181846" y="799071"/>
                      </a:cubicBezTo>
                      <a:cubicBezTo>
                        <a:pt x="1148567" y="811973"/>
                        <a:pt x="1115822" y="825854"/>
                        <a:pt x="1081030" y="834041"/>
                      </a:cubicBezTo>
                      <a:cubicBezTo>
                        <a:pt x="996943" y="854328"/>
                        <a:pt x="918105" y="890900"/>
                        <a:pt x="835708" y="916348"/>
                      </a:cubicBezTo>
                      <a:cubicBezTo>
                        <a:pt x="823696" y="869010"/>
                        <a:pt x="811594" y="821672"/>
                        <a:pt x="799671" y="774245"/>
                      </a:cubicBezTo>
                      <a:cubicBezTo>
                        <a:pt x="834018" y="763923"/>
                        <a:pt x="868454" y="753601"/>
                        <a:pt x="902889" y="743636"/>
                      </a:cubicBezTo>
                      <a:cubicBezTo>
                        <a:pt x="945422" y="727886"/>
                        <a:pt x="988045" y="712403"/>
                        <a:pt x="1031289" y="698344"/>
                      </a:cubicBezTo>
                      <a:cubicBezTo>
                        <a:pt x="1018031" y="730822"/>
                        <a:pt x="1033247" y="774868"/>
                        <a:pt x="1078361" y="786969"/>
                      </a:cubicBezTo>
                      <a:cubicBezTo>
                        <a:pt x="1129970" y="799249"/>
                        <a:pt x="1196528" y="772199"/>
                        <a:pt x="1203113" y="714539"/>
                      </a:cubicBezTo>
                      <a:cubicBezTo>
                        <a:pt x="1207295" y="691404"/>
                        <a:pt x="1199820" y="664620"/>
                        <a:pt x="1180689" y="651273"/>
                      </a:cubicBezTo>
                      <a:cubicBezTo>
                        <a:pt x="1252319" y="624845"/>
                        <a:pt x="1323059" y="595482"/>
                        <a:pt x="1397181" y="576973"/>
                      </a:cubicBezTo>
                      <a:cubicBezTo>
                        <a:pt x="1400117" y="589164"/>
                        <a:pt x="1403054" y="601354"/>
                        <a:pt x="1405990" y="613545"/>
                      </a:cubicBezTo>
                      <a:cubicBezTo>
                        <a:pt x="1416045" y="649315"/>
                        <a:pt x="1427346" y="684819"/>
                        <a:pt x="1438735" y="720323"/>
                      </a:cubicBezTo>
                      <a:cubicBezTo>
                        <a:pt x="1414088" y="728064"/>
                        <a:pt x="1388728" y="740076"/>
                        <a:pt x="1373779" y="743991"/>
                      </a:cubicBezTo>
                      <a:close/>
                      <a:moveTo>
                        <a:pt x="1107191" y="676010"/>
                      </a:moveTo>
                      <a:cubicBezTo>
                        <a:pt x="1110394" y="694518"/>
                        <a:pt x="1129703" y="698255"/>
                        <a:pt x="1145898" y="699412"/>
                      </a:cubicBezTo>
                      <a:cubicBezTo>
                        <a:pt x="1151770" y="743369"/>
                        <a:pt x="1065636" y="761877"/>
                        <a:pt x="1052111" y="718988"/>
                      </a:cubicBezTo>
                      <a:cubicBezTo>
                        <a:pt x="1048819" y="709734"/>
                        <a:pt x="1049798" y="699946"/>
                        <a:pt x="1053624" y="691404"/>
                      </a:cubicBezTo>
                      <a:cubicBezTo>
                        <a:pt x="1071331" y="685887"/>
                        <a:pt x="1089127" y="680726"/>
                        <a:pt x="1107191" y="676010"/>
                      </a:cubicBezTo>
                      <a:close/>
                      <a:moveTo>
                        <a:pt x="1383122" y="518780"/>
                      </a:moveTo>
                      <a:cubicBezTo>
                        <a:pt x="1316920" y="535597"/>
                        <a:pt x="1253209" y="560690"/>
                        <a:pt x="1189232" y="584537"/>
                      </a:cubicBezTo>
                      <a:cubicBezTo>
                        <a:pt x="1089394" y="624668"/>
                        <a:pt x="983773" y="647358"/>
                        <a:pt x="884470" y="689357"/>
                      </a:cubicBezTo>
                      <a:cubicBezTo>
                        <a:pt x="851458" y="699234"/>
                        <a:pt x="818535" y="709022"/>
                        <a:pt x="785612" y="718988"/>
                      </a:cubicBezTo>
                      <a:cubicBezTo>
                        <a:pt x="773421" y="670582"/>
                        <a:pt x="761231" y="622265"/>
                        <a:pt x="748952" y="573859"/>
                      </a:cubicBezTo>
                      <a:cubicBezTo>
                        <a:pt x="788281" y="574126"/>
                        <a:pt x="828056" y="558198"/>
                        <a:pt x="866585" y="551614"/>
                      </a:cubicBezTo>
                      <a:cubicBezTo>
                        <a:pt x="908317" y="541737"/>
                        <a:pt x="951740" y="547432"/>
                        <a:pt x="993472" y="537555"/>
                      </a:cubicBezTo>
                      <a:cubicBezTo>
                        <a:pt x="1118046" y="510059"/>
                        <a:pt x="1242976" y="484433"/>
                        <a:pt x="1367194" y="454090"/>
                      </a:cubicBezTo>
                      <a:cubicBezTo>
                        <a:pt x="1372533" y="475624"/>
                        <a:pt x="1377872" y="497157"/>
                        <a:pt x="1383122" y="518780"/>
                      </a:cubicBezTo>
                      <a:close/>
                      <a:moveTo>
                        <a:pt x="150374" y="913768"/>
                      </a:moveTo>
                      <a:cubicBezTo>
                        <a:pt x="136404" y="861091"/>
                        <a:pt x="123234" y="808236"/>
                        <a:pt x="109353" y="755648"/>
                      </a:cubicBezTo>
                      <a:cubicBezTo>
                        <a:pt x="112645" y="756805"/>
                        <a:pt x="116650" y="757784"/>
                        <a:pt x="121455" y="758317"/>
                      </a:cubicBezTo>
                      <a:cubicBezTo>
                        <a:pt x="185788" y="766593"/>
                        <a:pt x="248876" y="754224"/>
                        <a:pt x="312053" y="741500"/>
                      </a:cubicBezTo>
                      <a:cubicBezTo>
                        <a:pt x="326735" y="775669"/>
                        <a:pt x="329315" y="813931"/>
                        <a:pt x="341239" y="848812"/>
                      </a:cubicBezTo>
                      <a:cubicBezTo>
                        <a:pt x="278062" y="871858"/>
                        <a:pt x="216487" y="899887"/>
                        <a:pt x="150374" y="913768"/>
                      </a:cubicBezTo>
                      <a:close/>
                      <a:moveTo>
                        <a:pt x="470618" y="862337"/>
                      </a:moveTo>
                      <a:cubicBezTo>
                        <a:pt x="515019" y="853172"/>
                        <a:pt x="558887" y="842405"/>
                        <a:pt x="602666" y="830837"/>
                      </a:cubicBezTo>
                      <a:cubicBezTo>
                        <a:pt x="572501" y="884671"/>
                        <a:pt x="543138" y="939306"/>
                        <a:pt x="508791" y="990559"/>
                      </a:cubicBezTo>
                      <a:cubicBezTo>
                        <a:pt x="443567" y="971784"/>
                        <a:pt x="384751" y="938060"/>
                        <a:pt x="326290" y="903179"/>
                      </a:cubicBezTo>
                      <a:cubicBezTo>
                        <a:pt x="373806" y="886985"/>
                        <a:pt x="421411" y="870968"/>
                        <a:pt x="470618" y="862337"/>
                      </a:cubicBezTo>
                      <a:close/>
                      <a:moveTo>
                        <a:pt x="545006" y="791152"/>
                      </a:moveTo>
                      <a:cubicBezTo>
                        <a:pt x="545451" y="748708"/>
                        <a:pt x="537621" y="705819"/>
                        <a:pt x="534150" y="663463"/>
                      </a:cubicBezTo>
                      <a:cubicBezTo>
                        <a:pt x="589675" y="635968"/>
                        <a:pt x="652941" y="632854"/>
                        <a:pt x="712202" y="617371"/>
                      </a:cubicBezTo>
                      <a:cubicBezTo>
                        <a:pt x="720566" y="656345"/>
                        <a:pt x="729020" y="695230"/>
                        <a:pt x="737473" y="734026"/>
                      </a:cubicBezTo>
                      <a:cubicBezTo>
                        <a:pt x="712647" y="741945"/>
                        <a:pt x="687821" y="749953"/>
                        <a:pt x="663262" y="758585"/>
                      </a:cubicBezTo>
                      <a:cubicBezTo>
                        <a:pt x="624200" y="770775"/>
                        <a:pt x="584603" y="781097"/>
                        <a:pt x="545006" y="791152"/>
                      </a:cubicBezTo>
                      <a:close/>
                      <a:moveTo>
                        <a:pt x="582912" y="312610"/>
                      </a:moveTo>
                      <a:cubicBezTo>
                        <a:pt x="606670" y="303000"/>
                        <a:pt x="630072" y="292678"/>
                        <a:pt x="653474" y="282089"/>
                      </a:cubicBezTo>
                      <a:cubicBezTo>
                        <a:pt x="652140" y="306203"/>
                        <a:pt x="653385" y="330050"/>
                        <a:pt x="656233" y="353719"/>
                      </a:cubicBezTo>
                      <a:cubicBezTo>
                        <a:pt x="654631" y="363596"/>
                        <a:pt x="654364" y="373651"/>
                        <a:pt x="654453" y="383617"/>
                      </a:cubicBezTo>
                      <a:cubicBezTo>
                        <a:pt x="654453" y="385663"/>
                        <a:pt x="656144" y="387354"/>
                        <a:pt x="658190" y="387354"/>
                      </a:cubicBezTo>
                      <a:cubicBezTo>
                        <a:pt x="659525" y="386998"/>
                        <a:pt x="660326" y="386286"/>
                        <a:pt x="660949" y="385307"/>
                      </a:cubicBezTo>
                      <a:cubicBezTo>
                        <a:pt x="666377" y="416006"/>
                        <a:pt x="673762" y="446438"/>
                        <a:pt x="681326" y="476869"/>
                      </a:cubicBezTo>
                      <a:cubicBezTo>
                        <a:pt x="679279" y="479361"/>
                        <a:pt x="678122" y="481763"/>
                        <a:pt x="677855" y="484077"/>
                      </a:cubicBezTo>
                      <a:cubicBezTo>
                        <a:pt x="660771" y="474734"/>
                        <a:pt x="639237" y="482742"/>
                        <a:pt x="620729" y="484344"/>
                      </a:cubicBezTo>
                      <a:cubicBezTo>
                        <a:pt x="418119" y="518068"/>
                        <a:pt x="488770" y="548499"/>
                        <a:pt x="407352" y="377566"/>
                      </a:cubicBezTo>
                      <a:cubicBezTo>
                        <a:pt x="466258" y="356744"/>
                        <a:pt x="524718" y="335122"/>
                        <a:pt x="582912" y="312610"/>
                      </a:cubicBezTo>
                      <a:close/>
                      <a:moveTo>
                        <a:pt x="31316" y="504365"/>
                      </a:moveTo>
                      <a:cubicBezTo>
                        <a:pt x="39681" y="496267"/>
                        <a:pt x="41549" y="479806"/>
                        <a:pt x="28202" y="474200"/>
                      </a:cubicBezTo>
                      <a:cubicBezTo>
                        <a:pt x="28202" y="474111"/>
                        <a:pt x="28202" y="473933"/>
                        <a:pt x="28113" y="473844"/>
                      </a:cubicBezTo>
                      <a:cubicBezTo>
                        <a:pt x="29359" y="473399"/>
                        <a:pt x="30694" y="473043"/>
                        <a:pt x="32028" y="472776"/>
                      </a:cubicBezTo>
                      <a:cubicBezTo>
                        <a:pt x="36121" y="480607"/>
                        <a:pt x="43418" y="486657"/>
                        <a:pt x="52672" y="487458"/>
                      </a:cubicBezTo>
                      <a:cubicBezTo>
                        <a:pt x="64151" y="489416"/>
                        <a:pt x="75006" y="485234"/>
                        <a:pt x="85506" y="481229"/>
                      </a:cubicBezTo>
                      <a:cubicBezTo>
                        <a:pt x="124658" y="468683"/>
                        <a:pt x="164255" y="457382"/>
                        <a:pt x="203496" y="444925"/>
                      </a:cubicBezTo>
                      <a:cubicBezTo>
                        <a:pt x="228499" y="437273"/>
                        <a:pt x="253325" y="429353"/>
                        <a:pt x="278151" y="421345"/>
                      </a:cubicBezTo>
                      <a:cubicBezTo>
                        <a:pt x="279308" y="471530"/>
                        <a:pt x="290964" y="522072"/>
                        <a:pt x="296125" y="571901"/>
                      </a:cubicBezTo>
                      <a:cubicBezTo>
                        <a:pt x="245851" y="599130"/>
                        <a:pt x="187212" y="607049"/>
                        <a:pt x="132132" y="620218"/>
                      </a:cubicBezTo>
                      <a:cubicBezTo>
                        <a:pt x="116650" y="625023"/>
                        <a:pt x="91913" y="629117"/>
                        <a:pt x="76430" y="639438"/>
                      </a:cubicBezTo>
                      <a:cubicBezTo>
                        <a:pt x="69045" y="615236"/>
                        <a:pt x="61303" y="591121"/>
                        <a:pt x="52939" y="567097"/>
                      </a:cubicBezTo>
                      <a:cubicBezTo>
                        <a:pt x="45820" y="546275"/>
                        <a:pt x="39681" y="524830"/>
                        <a:pt x="31316" y="504365"/>
                      </a:cubicBezTo>
                      <a:close/>
                      <a:moveTo>
                        <a:pt x="91913" y="691937"/>
                      </a:moveTo>
                      <a:cubicBezTo>
                        <a:pt x="107929" y="691848"/>
                        <a:pt x="126794" y="682861"/>
                        <a:pt x="143344" y="679391"/>
                      </a:cubicBezTo>
                      <a:cubicBezTo>
                        <a:pt x="197000" y="666934"/>
                        <a:pt x="253592" y="655722"/>
                        <a:pt x="305468" y="633210"/>
                      </a:cubicBezTo>
                      <a:cubicBezTo>
                        <a:pt x="351116" y="613011"/>
                        <a:pt x="359302" y="588541"/>
                        <a:pt x="344353" y="542449"/>
                      </a:cubicBezTo>
                      <a:cubicBezTo>
                        <a:pt x="335099" y="497246"/>
                        <a:pt x="326824" y="453467"/>
                        <a:pt x="317659" y="408443"/>
                      </a:cubicBezTo>
                      <a:cubicBezTo>
                        <a:pt x="342662" y="400078"/>
                        <a:pt x="367577" y="391625"/>
                        <a:pt x="392492" y="382905"/>
                      </a:cubicBezTo>
                      <a:cubicBezTo>
                        <a:pt x="395072" y="409243"/>
                        <a:pt x="411623" y="455781"/>
                        <a:pt x="411267" y="465124"/>
                      </a:cubicBezTo>
                      <a:cubicBezTo>
                        <a:pt x="418564" y="500538"/>
                        <a:pt x="416873" y="551525"/>
                        <a:pt x="462431" y="559177"/>
                      </a:cubicBezTo>
                      <a:cubicBezTo>
                        <a:pt x="526943" y="567363"/>
                        <a:pt x="591098" y="542182"/>
                        <a:pt x="655610" y="538978"/>
                      </a:cubicBezTo>
                      <a:cubicBezTo>
                        <a:pt x="666644" y="538800"/>
                        <a:pt x="678923" y="536843"/>
                        <a:pt x="686042" y="527055"/>
                      </a:cubicBezTo>
                      <a:cubicBezTo>
                        <a:pt x="688533" y="524030"/>
                        <a:pt x="690135" y="520470"/>
                        <a:pt x="691114" y="516822"/>
                      </a:cubicBezTo>
                      <a:cubicBezTo>
                        <a:pt x="694584" y="531415"/>
                        <a:pt x="697876" y="546097"/>
                        <a:pt x="700813" y="560779"/>
                      </a:cubicBezTo>
                      <a:cubicBezTo>
                        <a:pt x="700101" y="560957"/>
                        <a:pt x="699478" y="560957"/>
                        <a:pt x="698766" y="561135"/>
                      </a:cubicBezTo>
                      <a:cubicBezTo>
                        <a:pt x="635678" y="585427"/>
                        <a:pt x="552303" y="584537"/>
                        <a:pt x="506566" y="639260"/>
                      </a:cubicBezTo>
                      <a:cubicBezTo>
                        <a:pt x="482185" y="630451"/>
                        <a:pt x="497579" y="720589"/>
                        <a:pt x="494821" y="735894"/>
                      </a:cubicBezTo>
                      <a:cubicBezTo>
                        <a:pt x="498380" y="756716"/>
                        <a:pt x="490994" y="783677"/>
                        <a:pt x="501583" y="802185"/>
                      </a:cubicBezTo>
                      <a:cubicBezTo>
                        <a:pt x="466791" y="810995"/>
                        <a:pt x="432178" y="819982"/>
                        <a:pt x="397742" y="830304"/>
                      </a:cubicBezTo>
                      <a:cubicBezTo>
                        <a:pt x="342662" y="586672"/>
                        <a:pt x="326468" y="719255"/>
                        <a:pt x="125904" y="728776"/>
                      </a:cubicBezTo>
                      <a:cubicBezTo>
                        <a:pt x="116027" y="728865"/>
                        <a:pt x="108552" y="731178"/>
                        <a:pt x="103658" y="734382"/>
                      </a:cubicBezTo>
                      <a:cubicBezTo>
                        <a:pt x="99832" y="720145"/>
                        <a:pt x="95917" y="705997"/>
                        <a:pt x="91913" y="691937"/>
                      </a:cubicBezTo>
                      <a:close/>
                      <a:moveTo>
                        <a:pt x="245851" y="1204292"/>
                      </a:moveTo>
                      <a:cubicBezTo>
                        <a:pt x="225385" y="1146188"/>
                        <a:pt x="206076" y="1085858"/>
                        <a:pt x="186411" y="1025707"/>
                      </a:cubicBezTo>
                      <a:cubicBezTo>
                        <a:pt x="262668" y="1055071"/>
                        <a:pt x="329493" y="1103565"/>
                        <a:pt x="406373" y="1132395"/>
                      </a:cubicBezTo>
                      <a:cubicBezTo>
                        <a:pt x="391246" y="1218529"/>
                        <a:pt x="329404" y="1286066"/>
                        <a:pt x="291765" y="1363658"/>
                      </a:cubicBezTo>
                      <a:cubicBezTo>
                        <a:pt x="277350" y="1310358"/>
                        <a:pt x="264893" y="1256347"/>
                        <a:pt x="245851" y="1204292"/>
                      </a:cubicBezTo>
                      <a:close/>
                      <a:moveTo>
                        <a:pt x="531570" y="1354493"/>
                      </a:moveTo>
                      <a:cubicBezTo>
                        <a:pt x="509325" y="1365883"/>
                        <a:pt x="486545" y="1376649"/>
                        <a:pt x="463410" y="1386437"/>
                      </a:cubicBezTo>
                      <a:cubicBezTo>
                        <a:pt x="478715" y="1343370"/>
                        <a:pt x="499715" y="1300303"/>
                        <a:pt x="512172" y="1255901"/>
                      </a:cubicBezTo>
                      <a:cubicBezTo>
                        <a:pt x="516977" y="1247537"/>
                        <a:pt x="522049" y="1239262"/>
                        <a:pt x="527477" y="1231343"/>
                      </a:cubicBezTo>
                      <a:cubicBezTo>
                        <a:pt x="583624" y="1245491"/>
                        <a:pt x="640661" y="1261329"/>
                        <a:pt x="693605" y="1285176"/>
                      </a:cubicBezTo>
                      <a:cubicBezTo>
                        <a:pt x="695207" y="1285977"/>
                        <a:pt x="696897" y="1286778"/>
                        <a:pt x="698499" y="1287579"/>
                      </a:cubicBezTo>
                      <a:cubicBezTo>
                        <a:pt x="642530" y="1309202"/>
                        <a:pt x="585671" y="1328688"/>
                        <a:pt x="531570" y="1354493"/>
                      </a:cubicBezTo>
                      <a:close/>
                      <a:moveTo>
                        <a:pt x="767549" y="1261507"/>
                      </a:moveTo>
                      <a:cubicBezTo>
                        <a:pt x="759896" y="1249050"/>
                        <a:pt x="743880" y="1244067"/>
                        <a:pt x="730977" y="1238283"/>
                      </a:cubicBezTo>
                      <a:cubicBezTo>
                        <a:pt x="692448" y="1217817"/>
                        <a:pt x="650271" y="1207674"/>
                        <a:pt x="608450" y="1196373"/>
                      </a:cubicBezTo>
                      <a:cubicBezTo>
                        <a:pt x="577662" y="1189521"/>
                        <a:pt x="544650" y="1174306"/>
                        <a:pt x="513151" y="1184449"/>
                      </a:cubicBezTo>
                      <a:cubicBezTo>
                        <a:pt x="498825" y="1189699"/>
                        <a:pt x="492507" y="1204737"/>
                        <a:pt x="489571" y="1218529"/>
                      </a:cubicBezTo>
                      <a:cubicBezTo>
                        <a:pt x="483876" y="1237127"/>
                        <a:pt x="476135" y="1255546"/>
                        <a:pt x="469550" y="1274232"/>
                      </a:cubicBezTo>
                      <a:cubicBezTo>
                        <a:pt x="458516" y="1298346"/>
                        <a:pt x="449173" y="1320235"/>
                        <a:pt x="445525" y="1325129"/>
                      </a:cubicBezTo>
                      <a:cubicBezTo>
                        <a:pt x="439296" y="1344527"/>
                        <a:pt x="409576" y="1381009"/>
                        <a:pt x="407975" y="1406903"/>
                      </a:cubicBezTo>
                      <a:cubicBezTo>
                        <a:pt x="382348" y="1415178"/>
                        <a:pt x="356099" y="1421585"/>
                        <a:pt x="329404" y="1425589"/>
                      </a:cubicBezTo>
                      <a:cubicBezTo>
                        <a:pt x="345955" y="1399073"/>
                        <a:pt x="358145" y="1359921"/>
                        <a:pt x="370959" y="1343637"/>
                      </a:cubicBezTo>
                      <a:cubicBezTo>
                        <a:pt x="402636" y="1283130"/>
                        <a:pt x="505053" y="1152505"/>
                        <a:pt x="448995" y="1088883"/>
                      </a:cubicBezTo>
                      <a:cubicBezTo>
                        <a:pt x="434046" y="1079006"/>
                        <a:pt x="415360" y="1076426"/>
                        <a:pt x="398899" y="1069841"/>
                      </a:cubicBezTo>
                      <a:cubicBezTo>
                        <a:pt x="362149" y="1056583"/>
                        <a:pt x="326468" y="1040388"/>
                        <a:pt x="290163" y="1025884"/>
                      </a:cubicBezTo>
                      <a:cubicBezTo>
                        <a:pt x="256083" y="1012626"/>
                        <a:pt x="216932" y="997055"/>
                        <a:pt x="180271" y="1006576"/>
                      </a:cubicBezTo>
                      <a:cubicBezTo>
                        <a:pt x="173865" y="987000"/>
                        <a:pt x="167280" y="967602"/>
                        <a:pt x="160695" y="948204"/>
                      </a:cubicBezTo>
                      <a:cubicBezTo>
                        <a:pt x="196555" y="943221"/>
                        <a:pt x="231614" y="933789"/>
                        <a:pt x="266405" y="922844"/>
                      </a:cubicBezTo>
                      <a:cubicBezTo>
                        <a:pt x="268630" y="943933"/>
                        <a:pt x="298617" y="955500"/>
                        <a:pt x="316057" y="966979"/>
                      </a:cubicBezTo>
                      <a:cubicBezTo>
                        <a:pt x="365353" y="995186"/>
                        <a:pt x="416873" y="1020635"/>
                        <a:pt x="470262" y="1039944"/>
                      </a:cubicBezTo>
                      <a:cubicBezTo>
                        <a:pt x="493753" y="1047952"/>
                        <a:pt x="523917" y="1053469"/>
                        <a:pt x="543493" y="1034160"/>
                      </a:cubicBezTo>
                      <a:cubicBezTo>
                        <a:pt x="570099" y="997767"/>
                        <a:pt x="585849" y="954077"/>
                        <a:pt x="606047" y="913946"/>
                      </a:cubicBezTo>
                      <a:cubicBezTo>
                        <a:pt x="612721" y="894192"/>
                        <a:pt x="641373" y="848367"/>
                        <a:pt x="640127" y="820604"/>
                      </a:cubicBezTo>
                      <a:cubicBezTo>
                        <a:pt x="676788" y="810461"/>
                        <a:pt x="713270" y="799872"/>
                        <a:pt x="749663" y="789016"/>
                      </a:cubicBezTo>
                      <a:cubicBezTo>
                        <a:pt x="752155" y="800139"/>
                        <a:pt x="754646" y="811350"/>
                        <a:pt x="757138" y="822473"/>
                      </a:cubicBezTo>
                      <a:cubicBezTo>
                        <a:pt x="756159" y="823986"/>
                        <a:pt x="755180" y="825588"/>
                        <a:pt x="754557" y="827723"/>
                      </a:cubicBezTo>
                      <a:cubicBezTo>
                        <a:pt x="734714" y="879243"/>
                        <a:pt x="705796" y="926848"/>
                        <a:pt x="675898" y="973208"/>
                      </a:cubicBezTo>
                      <a:cubicBezTo>
                        <a:pt x="660148" y="996432"/>
                        <a:pt x="643953" y="1019300"/>
                        <a:pt x="628827" y="1042791"/>
                      </a:cubicBezTo>
                      <a:cubicBezTo>
                        <a:pt x="622331" y="1053291"/>
                        <a:pt x="620373" y="1065481"/>
                        <a:pt x="625267" y="1077138"/>
                      </a:cubicBezTo>
                      <a:cubicBezTo>
                        <a:pt x="635500" y="1099027"/>
                        <a:pt x="661305" y="1106413"/>
                        <a:pt x="682749" y="1112374"/>
                      </a:cubicBezTo>
                      <a:cubicBezTo>
                        <a:pt x="730888" y="1125722"/>
                        <a:pt x="774044" y="1136933"/>
                        <a:pt x="820137" y="1160425"/>
                      </a:cubicBezTo>
                      <a:cubicBezTo>
                        <a:pt x="824853" y="1163094"/>
                        <a:pt x="830014" y="1164251"/>
                        <a:pt x="835263" y="1164251"/>
                      </a:cubicBezTo>
                      <a:cubicBezTo>
                        <a:pt x="841225" y="1188187"/>
                        <a:pt x="847899" y="1211945"/>
                        <a:pt x="856352" y="1235080"/>
                      </a:cubicBezTo>
                      <a:cubicBezTo>
                        <a:pt x="826543" y="1243711"/>
                        <a:pt x="796823" y="1251986"/>
                        <a:pt x="767549" y="1261507"/>
                      </a:cubicBezTo>
                      <a:close/>
                      <a:moveTo>
                        <a:pt x="1236214" y="1049198"/>
                      </a:moveTo>
                      <a:cubicBezTo>
                        <a:pt x="1229006" y="1055960"/>
                        <a:pt x="1228205" y="1065659"/>
                        <a:pt x="1227404" y="1074913"/>
                      </a:cubicBezTo>
                      <a:cubicBezTo>
                        <a:pt x="1223756" y="1084523"/>
                        <a:pt x="1209519" y="1086392"/>
                        <a:pt x="1200354" y="1087994"/>
                      </a:cubicBezTo>
                      <a:cubicBezTo>
                        <a:pt x="1109771" y="1084968"/>
                        <a:pt x="1202757" y="990826"/>
                        <a:pt x="1236214" y="1049198"/>
                      </a:cubicBezTo>
                      <a:close/>
                      <a:moveTo>
                        <a:pt x="1285331" y="1087371"/>
                      </a:moveTo>
                      <a:cubicBezTo>
                        <a:pt x="1285420" y="1086748"/>
                        <a:pt x="1285687" y="1086125"/>
                        <a:pt x="1285776" y="1085413"/>
                      </a:cubicBezTo>
                      <a:cubicBezTo>
                        <a:pt x="1286933" y="1072155"/>
                        <a:pt x="1287556" y="1056494"/>
                        <a:pt x="1275988" y="1047418"/>
                      </a:cubicBezTo>
                      <a:cubicBezTo>
                        <a:pt x="1276700" y="988602"/>
                        <a:pt x="1205782" y="965644"/>
                        <a:pt x="1158622" y="986555"/>
                      </a:cubicBezTo>
                      <a:cubicBezTo>
                        <a:pt x="1098026" y="1013427"/>
                        <a:pt x="1086102" y="1093422"/>
                        <a:pt x="1136821" y="1129281"/>
                      </a:cubicBezTo>
                      <a:cubicBezTo>
                        <a:pt x="1072310" y="1152327"/>
                        <a:pt x="1011180" y="1184094"/>
                        <a:pt x="946312" y="1206339"/>
                      </a:cubicBezTo>
                      <a:cubicBezTo>
                        <a:pt x="934389" y="1210788"/>
                        <a:pt x="922287" y="1214881"/>
                        <a:pt x="910186" y="1218796"/>
                      </a:cubicBezTo>
                      <a:cubicBezTo>
                        <a:pt x="910097" y="1218263"/>
                        <a:pt x="910186" y="1217817"/>
                        <a:pt x="910097" y="1217284"/>
                      </a:cubicBezTo>
                      <a:cubicBezTo>
                        <a:pt x="894703" y="1155175"/>
                        <a:pt x="878864" y="1093066"/>
                        <a:pt x="864004" y="1030779"/>
                      </a:cubicBezTo>
                      <a:cubicBezTo>
                        <a:pt x="864716" y="1030868"/>
                        <a:pt x="865428" y="1030956"/>
                        <a:pt x="866140" y="1030956"/>
                      </a:cubicBezTo>
                      <a:cubicBezTo>
                        <a:pt x="945867" y="1036740"/>
                        <a:pt x="1024527" y="1008266"/>
                        <a:pt x="1101140" y="989669"/>
                      </a:cubicBezTo>
                      <a:cubicBezTo>
                        <a:pt x="1230519" y="953810"/>
                        <a:pt x="1356517" y="907005"/>
                        <a:pt x="1487764" y="878175"/>
                      </a:cubicBezTo>
                      <a:cubicBezTo>
                        <a:pt x="1498442" y="916793"/>
                        <a:pt x="1507785" y="955678"/>
                        <a:pt x="1514459" y="995008"/>
                      </a:cubicBezTo>
                      <a:cubicBezTo>
                        <a:pt x="1439981" y="1030156"/>
                        <a:pt x="1362478" y="1058719"/>
                        <a:pt x="1285331" y="1087371"/>
                      </a:cubicBezTo>
                      <a:close/>
                    </a:path>
                  </a:pathLst>
                </a:custGeom>
                <a:solidFill>
                  <a:srgbClr val="093869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2869333" y="5266817"/>
                  <a:ext cx="727695" cy="34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695" h="341763" extrusionOk="0">
                      <a:moveTo>
                        <a:pt x="569172" y="7995"/>
                      </a:moveTo>
                      <a:cubicBezTo>
                        <a:pt x="429204" y="39850"/>
                        <a:pt x="291639" y="81582"/>
                        <a:pt x="153451" y="120734"/>
                      </a:cubicBezTo>
                      <a:cubicBezTo>
                        <a:pt x="119727" y="131412"/>
                        <a:pt x="85647" y="141645"/>
                        <a:pt x="52902" y="155170"/>
                      </a:cubicBezTo>
                      <a:cubicBezTo>
                        <a:pt x="21225" y="163979"/>
                        <a:pt x="-1999" y="190140"/>
                        <a:pt x="136" y="224041"/>
                      </a:cubicBezTo>
                      <a:cubicBezTo>
                        <a:pt x="2272" y="250113"/>
                        <a:pt x="4585" y="285705"/>
                        <a:pt x="30746" y="299053"/>
                      </a:cubicBezTo>
                      <a:cubicBezTo>
                        <a:pt x="30034" y="321209"/>
                        <a:pt x="47830" y="339539"/>
                        <a:pt x="69631" y="341764"/>
                      </a:cubicBezTo>
                      <a:cubicBezTo>
                        <a:pt x="168400" y="341497"/>
                        <a:pt x="257114" y="293269"/>
                        <a:pt x="351791" y="269333"/>
                      </a:cubicBezTo>
                      <a:cubicBezTo>
                        <a:pt x="444153" y="257943"/>
                        <a:pt x="534114" y="233918"/>
                        <a:pt x="623362" y="208114"/>
                      </a:cubicBezTo>
                      <a:cubicBezTo>
                        <a:pt x="648455" y="199838"/>
                        <a:pt x="673369" y="191830"/>
                        <a:pt x="698551" y="184178"/>
                      </a:cubicBezTo>
                      <a:cubicBezTo>
                        <a:pt x="707805" y="180974"/>
                        <a:pt x="717148" y="175813"/>
                        <a:pt x="721864" y="166737"/>
                      </a:cubicBezTo>
                      <a:cubicBezTo>
                        <a:pt x="737169" y="136128"/>
                        <a:pt x="718127" y="101959"/>
                        <a:pt x="712699" y="70904"/>
                      </a:cubicBezTo>
                      <a:cubicBezTo>
                        <a:pt x="707182" y="-6332"/>
                        <a:pt x="627989" y="-7844"/>
                        <a:pt x="569172" y="7995"/>
                      </a:cubicBezTo>
                      <a:close/>
                    </a:path>
                  </a:pathLst>
                </a:custGeom>
                <a:solidFill>
                  <a:srgbClr val="093869"/>
                </a:solidFill>
                <a:ln>
                  <a:noFill/>
                </a:ln>
              </p:spPr>
              <p:txBody>
                <a:bodyPr spcFirstLastPara="1" wrap="square" lIns="45725" tIns="22850" rIns="45725" bIns="228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3" name="Google Shape;333;p13"/>
              <p:cNvSpPr/>
              <p:nvPr/>
            </p:nvSpPr>
            <p:spPr>
              <a:xfrm>
                <a:off x="11659856" y="2504643"/>
                <a:ext cx="2735110" cy="4122775"/>
              </a:xfrm>
              <a:custGeom>
                <a:avLst/>
                <a:gdLst/>
                <a:ahLst/>
                <a:cxnLst/>
                <a:rect l="l" t="t" r="r" b="b"/>
                <a:pathLst>
                  <a:path w="2735110" h="4122775" extrusionOk="0">
                    <a:moveTo>
                      <a:pt x="734808" y="1465079"/>
                    </a:moveTo>
                    <a:cubicBezTo>
                      <a:pt x="740414" y="1397898"/>
                      <a:pt x="709894" y="1333030"/>
                      <a:pt x="689428" y="1270299"/>
                    </a:cubicBezTo>
                    <a:cubicBezTo>
                      <a:pt x="666382" y="1211749"/>
                      <a:pt x="651344" y="1150085"/>
                      <a:pt x="624916" y="1093048"/>
                    </a:cubicBezTo>
                    <a:cubicBezTo>
                      <a:pt x="611569" y="1071425"/>
                      <a:pt x="581671" y="1072938"/>
                      <a:pt x="559070" y="1071514"/>
                    </a:cubicBezTo>
                    <a:cubicBezTo>
                      <a:pt x="503101" y="1066442"/>
                      <a:pt x="490999" y="1129530"/>
                      <a:pt x="486728" y="1172686"/>
                    </a:cubicBezTo>
                    <a:cubicBezTo>
                      <a:pt x="482101" y="1206677"/>
                      <a:pt x="474182" y="1240045"/>
                      <a:pt x="465729" y="1273235"/>
                    </a:cubicBezTo>
                    <a:cubicBezTo>
                      <a:pt x="438055" y="1244850"/>
                      <a:pt x="417323" y="1210414"/>
                      <a:pt x="394988" y="1177758"/>
                    </a:cubicBezTo>
                    <a:cubicBezTo>
                      <a:pt x="383599" y="1160317"/>
                      <a:pt x="369896" y="1135492"/>
                      <a:pt x="345337" y="1139852"/>
                    </a:cubicBezTo>
                    <a:cubicBezTo>
                      <a:pt x="331011" y="1142610"/>
                      <a:pt x="318731" y="1150885"/>
                      <a:pt x="305028" y="1155868"/>
                    </a:cubicBezTo>
                    <a:cubicBezTo>
                      <a:pt x="291770" y="1161207"/>
                      <a:pt x="276376" y="1165478"/>
                      <a:pt x="268546" y="1178648"/>
                    </a:cubicBezTo>
                    <a:cubicBezTo>
                      <a:pt x="258491" y="1198935"/>
                      <a:pt x="260182" y="1237375"/>
                      <a:pt x="276732" y="1253570"/>
                    </a:cubicBezTo>
                    <a:cubicBezTo>
                      <a:pt x="300846" y="1340950"/>
                      <a:pt x="314282" y="1430910"/>
                      <a:pt x="335104" y="1519446"/>
                    </a:cubicBezTo>
                    <a:cubicBezTo>
                      <a:pt x="344269" y="1554416"/>
                      <a:pt x="350587" y="1604513"/>
                      <a:pt x="396412" y="1605402"/>
                    </a:cubicBezTo>
                    <a:cubicBezTo>
                      <a:pt x="479699" y="1606114"/>
                      <a:pt x="454784" y="1492752"/>
                      <a:pt x="440903" y="1440609"/>
                    </a:cubicBezTo>
                    <a:cubicBezTo>
                      <a:pt x="457453" y="1469973"/>
                      <a:pt x="491622" y="1481095"/>
                      <a:pt x="523833" y="1475935"/>
                    </a:cubicBezTo>
                    <a:cubicBezTo>
                      <a:pt x="581582" y="1465791"/>
                      <a:pt x="573752" y="1389445"/>
                      <a:pt x="577044" y="1344776"/>
                    </a:cubicBezTo>
                    <a:cubicBezTo>
                      <a:pt x="585765" y="1379212"/>
                      <a:pt x="593595" y="1413914"/>
                      <a:pt x="602938" y="1448172"/>
                    </a:cubicBezTo>
                    <a:cubicBezTo>
                      <a:pt x="608722" y="1466681"/>
                      <a:pt x="612726" y="1487947"/>
                      <a:pt x="628031" y="1501205"/>
                    </a:cubicBezTo>
                    <a:cubicBezTo>
                      <a:pt x="663356" y="1527811"/>
                      <a:pt x="728580" y="1513752"/>
                      <a:pt x="734808" y="1465079"/>
                    </a:cubicBezTo>
                    <a:close/>
                    <a:moveTo>
                      <a:pt x="1058879" y="1387398"/>
                    </a:moveTo>
                    <a:cubicBezTo>
                      <a:pt x="1097853" y="1360526"/>
                      <a:pt x="1082637" y="1305713"/>
                      <a:pt x="1073116" y="1267273"/>
                    </a:cubicBezTo>
                    <a:cubicBezTo>
                      <a:pt x="1047845" y="1177847"/>
                      <a:pt x="1019282" y="1088510"/>
                      <a:pt x="976126" y="1006024"/>
                    </a:cubicBezTo>
                    <a:cubicBezTo>
                      <a:pt x="961711" y="981821"/>
                      <a:pt x="952546" y="950143"/>
                      <a:pt x="926563" y="935906"/>
                    </a:cubicBezTo>
                    <a:cubicBezTo>
                      <a:pt x="900492" y="925496"/>
                      <a:pt x="871217" y="921135"/>
                      <a:pt x="843277" y="923449"/>
                    </a:cubicBezTo>
                    <a:cubicBezTo>
                      <a:pt x="819697" y="926830"/>
                      <a:pt x="794782" y="937775"/>
                      <a:pt x="784371" y="960465"/>
                    </a:cubicBezTo>
                    <a:cubicBezTo>
                      <a:pt x="779121" y="969719"/>
                      <a:pt x="781613" y="978795"/>
                      <a:pt x="787485" y="984757"/>
                    </a:cubicBezTo>
                    <a:cubicBezTo>
                      <a:pt x="786329" y="985647"/>
                      <a:pt x="785350" y="986893"/>
                      <a:pt x="784638" y="988316"/>
                    </a:cubicBezTo>
                    <a:cubicBezTo>
                      <a:pt x="778142" y="985825"/>
                      <a:pt x="771380" y="994456"/>
                      <a:pt x="771825" y="1002998"/>
                    </a:cubicBezTo>
                    <a:cubicBezTo>
                      <a:pt x="761948" y="1097408"/>
                      <a:pt x="760613" y="1192796"/>
                      <a:pt x="768176" y="1287472"/>
                    </a:cubicBezTo>
                    <a:cubicBezTo>
                      <a:pt x="775384" y="1346467"/>
                      <a:pt x="765863" y="1443278"/>
                      <a:pt x="839629" y="1460363"/>
                    </a:cubicBezTo>
                    <a:cubicBezTo>
                      <a:pt x="930390" y="1472197"/>
                      <a:pt x="908678" y="1346911"/>
                      <a:pt x="904407" y="1290230"/>
                    </a:cubicBezTo>
                    <a:cubicBezTo>
                      <a:pt x="918733" y="1283824"/>
                      <a:pt x="932970" y="1281688"/>
                      <a:pt x="948898" y="1279731"/>
                    </a:cubicBezTo>
                    <a:cubicBezTo>
                      <a:pt x="974791" y="1308561"/>
                      <a:pt x="970520" y="1355098"/>
                      <a:pt x="999083" y="1382771"/>
                    </a:cubicBezTo>
                    <a:cubicBezTo>
                      <a:pt x="1015100" y="1397097"/>
                      <a:pt x="1040638" y="1398254"/>
                      <a:pt x="1058879" y="1387398"/>
                    </a:cubicBezTo>
                    <a:close/>
                    <a:moveTo>
                      <a:pt x="1374763" y="889636"/>
                    </a:moveTo>
                    <a:cubicBezTo>
                      <a:pt x="1395139" y="852175"/>
                      <a:pt x="1389267" y="787130"/>
                      <a:pt x="1337568" y="782414"/>
                    </a:cubicBezTo>
                    <a:cubicBezTo>
                      <a:pt x="1238443" y="773871"/>
                      <a:pt x="1137360" y="799142"/>
                      <a:pt x="1043574" y="832065"/>
                    </a:cubicBezTo>
                    <a:cubicBezTo>
                      <a:pt x="1016612" y="844256"/>
                      <a:pt x="1010206" y="874420"/>
                      <a:pt x="1015011" y="901293"/>
                    </a:cubicBezTo>
                    <a:cubicBezTo>
                      <a:pt x="1015723" y="908055"/>
                      <a:pt x="1020261" y="913661"/>
                      <a:pt x="1026134" y="916597"/>
                    </a:cubicBezTo>
                    <a:cubicBezTo>
                      <a:pt x="1007092" y="983956"/>
                      <a:pt x="1088065" y="986003"/>
                      <a:pt x="1133801" y="979596"/>
                    </a:cubicBezTo>
                    <a:cubicBezTo>
                      <a:pt x="1166279" y="1048201"/>
                      <a:pt x="1176156" y="1265849"/>
                      <a:pt x="1265138" y="1275637"/>
                    </a:cubicBezTo>
                    <a:cubicBezTo>
                      <a:pt x="1356877" y="1292722"/>
                      <a:pt x="1353051" y="1181762"/>
                      <a:pt x="1338191" y="1121255"/>
                    </a:cubicBezTo>
                    <a:cubicBezTo>
                      <a:pt x="1326268" y="1062082"/>
                      <a:pt x="1298150" y="1007092"/>
                      <a:pt x="1284091" y="948987"/>
                    </a:cubicBezTo>
                    <a:cubicBezTo>
                      <a:pt x="1284892" y="947207"/>
                      <a:pt x="1286404" y="946050"/>
                      <a:pt x="1287828" y="944893"/>
                    </a:cubicBezTo>
                    <a:lnTo>
                      <a:pt x="1287917" y="944982"/>
                    </a:lnTo>
                    <a:cubicBezTo>
                      <a:pt x="1315857" y="925407"/>
                      <a:pt x="1356432" y="920869"/>
                      <a:pt x="1374763" y="889636"/>
                    </a:cubicBezTo>
                    <a:close/>
                    <a:moveTo>
                      <a:pt x="1765925" y="1022218"/>
                    </a:moveTo>
                    <a:cubicBezTo>
                      <a:pt x="1800183" y="984579"/>
                      <a:pt x="1796713" y="930212"/>
                      <a:pt x="1783810" y="884297"/>
                    </a:cubicBezTo>
                    <a:cubicBezTo>
                      <a:pt x="1759963" y="804481"/>
                      <a:pt x="1741099" y="723241"/>
                      <a:pt x="1719388" y="642802"/>
                    </a:cubicBezTo>
                    <a:cubicBezTo>
                      <a:pt x="1713070" y="621090"/>
                      <a:pt x="1709689" y="597421"/>
                      <a:pt x="1695363" y="579180"/>
                    </a:cubicBezTo>
                    <a:cubicBezTo>
                      <a:pt x="1676588" y="556935"/>
                      <a:pt x="1636991" y="554888"/>
                      <a:pt x="1616169" y="575087"/>
                    </a:cubicBezTo>
                    <a:cubicBezTo>
                      <a:pt x="1574526" y="632480"/>
                      <a:pt x="1602288" y="709716"/>
                      <a:pt x="1602288" y="775473"/>
                    </a:cubicBezTo>
                    <a:cubicBezTo>
                      <a:pt x="1602288" y="776808"/>
                      <a:pt x="1602199" y="777964"/>
                      <a:pt x="1602199" y="779210"/>
                    </a:cubicBezTo>
                    <a:cubicBezTo>
                      <a:pt x="1602199" y="779299"/>
                      <a:pt x="1602110" y="779299"/>
                      <a:pt x="1602110" y="779299"/>
                    </a:cubicBezTo>
                    <a:cubicBezTo>
                      <a:pt x="1587250" y="787663"/>
                      <a:pt x="1572568" y="792290"/>
                      <a:pt x="1555395" y="796295"/>
                    </a:cubicBezTo>
                    <a:cubicBezTo>
                      <a:pt x="1541781" y="783392"/>
                      <a:pt x="1545073" y="759990"/>
                      <a:pt x="1542137" y="742639"/>
                    </a:cubicBezTo>
                    <a:cubicBezTo>
                      <a:pt x="1539645" y="711940"/>
                      <a:pt x="1540179" y="676615"/>
                      <a:pt x="1526921" y="647785"/>
                    </a:cubicBezTo>
                    <a:cubicBezTo>
                      <a:pt x="1507790" y="601158"/>
                      <a:pt x="1459206" y="602582"/>
                      <a:pt x="1447461" y="652946"/>
                    </a:cubicBezTo>
                    <a:cubicBezTo>
                      <a:pt x="1436605" y="693699"/>
                      <a:pt x="1441677" y="736588"/>
                      <a:pt x="1442033" y="778231"/>
                    </a:cubicBezTo>
                    <a:cubicBezTo>
                      <a:pt x="1439007" y="808574"/>
                      <a:pt x="1439897" y="839006"/>
                      <a:pt x="1440164" y="869348"/>
                    </a:cubicBezTo>
                    <a:cubicBezTo>
                      <a:pt x="1440075" y="922114"/>
                      <a:pt x="1444079" y="974702"/>
                      <a:pt x="1449952" y="1027112"/>
                    </a:cubicBezTo>
                    <a:cubicBezTo>
                      <a:pt x="1453956" y="1071781"/>
                      <a:pt x="1456448" y="1125170"/>
                      <a:pt x="1497023" y="1153110"/>
                    </a:cubicBezTo>
                    <a:cubicBezTo>
                      <a:pt x="1512951" y="1163432"/>
                      <a:pt x="1536442" y="1166813"/>
                      <a:pt x="1553615" y="1157025"/>
                    </a:cubicBezTo>
                    <a:cubicBezTo>
                      <a:pt x="1617860" y="1107729"/>
                      <a:pt x="1579776" y="993388"/>
                      <a:pt x="1574170" y="924606"/>
                    </a:cubicBezTo>
                    <a:cubicBezTo>
                      <a:pt x="1596148" y="913572"/>
                      <a:pt x="1619817" y="905297"/>
                      <a:pt x="1643576" y="898890"/>
                    </a:cubicBezTo>
                    <a:cubicBezTo>
                      <a:pt x="1662529" y="941601"/>
                      <a:pt x="1657813" y="994189"/>
                      <a:pt x="1685486" y="1032985"/>
                    </a:cubicBezTo>
                    <a:cubicBezTo>
                      <a:pt x="1707820" y="1058078"/>
                      <a:pt x="1746260" y="1043485"/>
                      <a:pt x="1765925" y="1022218"/>
                    </a:cubicBezTo>
                    <a:close/>
                    <a:moveTo>
                      <a:pt x="1931430" y="2929001"/>
                    </a:moveTo>
                    <a:cubicBezTo>
                      <a:pt x="1946735" y="2898391"/>
                      <a:pt x="1927693" y="2864222"/>
                      <a:pt x="1922265" y="2833168"/>
                    </a:cubicBezTo>
                    <a:cubicBezTo>
                      <a:pt x="1916659" y="2755932"/>
                      <a:pt x="1837466" y="2754330"/>
                      <a:pt x="1778649" y="2770258"/>
                    </a:cubicBezTo>
                    <a:cubicBezTo>
                      <a:pt x="1638682" y="2802113"/>
                      <a:pt x="1501116" y="2843846"/>
                      <a:pt x="1362928" y="2882998"/>
                    </a:cubicBezTo>
                    <a:cubicBezTo>
                      <a:pt x="1329204" y="2893675"/>
                      <a:pt x="1295124" y="2903908"/>
                      <a:pt x="1262379" y="2917433"/>
                    </a:cubicBezTo>
                    <a:cubicBezTo>
                      <a:pt x="1230702" y="2926242"/>
                      <a:pt x="1207478" y="2952403"/>
                      <a:pt x="1209613" y="2986305"/>
                    </a:cubicBezTo>
                    <a:cubicBezTo>
                      <a:pt x="1211749" y="3012377"/>
                      <a:pt x="1214062" y="3047969"/>
                      <a:pt x="1240223" y="3061316"/>
                    </a:cubicBezTo>
                    <a:cubicBezTo>
                      <a:pt x="1239511" y="3083473"/>
                      <a:pt x="1257307" y="3101803"/>
                      <a:pt x="1279108" y="3104027"/>
                    </a:cubicBezTo>
                    <a:cubicBezTo>
                      <a:pt x="1377877" y="3103760"/>
                      <a:pt x="1466592" y="3055532"/>
                      <a:pt x="1561268" y="3031597"/>
                    </a:cubicBezTo>
                    <a:cubicBezTo>
                      <a:pt x="1653630" y="3020207"/>
                      <a:pt x="1743591" y="2996093"/>
                      <a:pt x="1832839" y="2970377"/>
                    </a:cubicBezTo>
                    <a:cubicBezTo>
                      <a:pt x="1857932" y="2962102"/>
                      <a:pt x="1882846" y="2954094"/>
                      <a:pt x="1908028" y="2946441"/>
                    </a:cubicBezTo>
                    <a:cubicBezTo>
                      <a:pt x="1917371" y="2943149"/>
                      <a:pt x="1926714" y="2937988"/>
                      <a:pt x="1931430" y="2929001"/>
                    </a:cubicBezTo>
                    <a:close/>
                    <a:moveTo>
                      <a:pt x="2075491" y="2350177"/>
                    </a:moveTo>
                    <a:cubicBezTo>
                      <a:pt x="2094978" y="2318410"/>
                      <a:pt x="2081987" y="2279882"/>
                      <a:pt x="2073000" y="2246780"/>
                    </a:cubicBezTo>
                    <a:cubicBezTo>
                      <a:pt x="2042924" y="2122385"/>
                      <a:pt x="1997455" y="2002615"/>
                      <a:pt x="1964175" y="1879198"/>
                    </a:cubicBezTo>
                    <a:cubicBezTo>
                      <a:pt x="1928049" y="1720722"/>
                      <a:pt x="1891656" y="1561090"/>
                      <a:pt x="1824475" y="1412224"/>
                    </a:cubicBezTo>
                    <a:cubicBezTo>
                      <a:pt x="1800717" y="1361860"/>
                      <a:pt x="1793687" y="1298773"/>
                      <a:pt x="1721523" y="1327336"/>
                    </a:cubicBezTo>
                    <a:cubicBezTo>
                      <a:pt x="1548543" y="1379123"/>
                      <a:pt x="1377254" y="1438740"/>
                      <a:pt x="1212639" y="1513485"/>
                    </a:cubicBezTo>
                    <a:cubicBezTo>
                      <a:pt x="1147949" y="1544094"/>
                      <a:pt x="1083171" y="1574437"/>
                      <a:pt x="1015634" y="1598195"/>
                    </a:cubicBezTo>
                    <a:cubicBezTo>
                      <a:pt x="895509" y="1643575"/>
                      <a:pt x="773871" y="1684863"/>
                      <a:pt x="650899" y="1721879"/>
                    </a:cubicBezTo>
                    <a:cubicBezTo>
                      <a:pt x="616641" y="1735404"/>
                      <a:pt x="574108" y="1736917"/>
                      <a:pt x="546168" y="1762010"/>
                    </a:cubicBezTo>
                    <a:cubicBezTo>
                      <a:pt x="541185" y="1767082"/>
                      <a:pt x="539138" y="1773755"/>
                      <a:pt x="539405" y="1780340"/>
                    </a:cubicBezTo>
                    <a:cubicBezTo>
                      <a:pt x="534155" y="1778204"/>
                      <a:pt x="528550" y="1776959"/>
                      <a:pt x="523389" y="1780429"/>
                    </a:cubicBezTo>
                    <a:cubicBezTo>
                      <a:pt x="520719" y="1782564"/>
                      <a:pt x="518495" y="1785501"/>
                      <a:pt x="516893" y="1788971"/>
                    </a:cubicBezTo>
                    <a:cubicBezTo>
                      <a:pt x="500965" y="1792975"/>
                      <a:pt x="520630" y="1839157"/>
                      <a:pt x="521520" y="1852504"/>
                    </a:cubicBezTo>
                    <a:cubicBezTo>
                      <a:pt x="534600" y="1909452"/>
                      <a:pt x="548926" y="1966044"/>
                      <a:pt x="563430" y="2022636"/>
                    </a:cubicBezTo>
                    <a:cubicBezTo>
                      <a:pt x="579625" y="2084478"/>
                      <a:pt x="590925" y="2147388"/>
                      <a:pt x="603917" y="2209942"/>
                    </a:cubicBezTo>
                    <a:cubicBezTo>
                      <a:pt x="630878" y="2320101"/>
                      <a:pt x="666649" y="2428125"/>
                      <a:pt x="701085" y="2536148"/>
                    </a:cubicBezTo>
                    <a:cubicBezTo>
                      <a:pt x="723063" y="2601015"/>
                      <a:pt x="738279" y="2667841"/>
                      <a:pt x="755363" y="2734043"/>
                    </a:cubicBezTo>
                    <a:cubicBezTo>
                      <a:pt x="761147" y="2752996"/>
                      <a:pt x="764706" y="2773639"/>
                      <a:pt x="776630" y="2789923"/>
                    </a:cubicBezTo>
                    <a:cubicBezTo>
                      <a:pt x="802701" y="2819999"/>
                      <a:pt x="847459" y="2805762"/>
                      <a:pt x="881005" y="2798999"/>
                    </a:cubicBezTo>
                    <a:cubicBezTo>
                      <a:pt x="954859" y="2784495"/>
                      <a:pt x="1022040" y="2751394"/>
                      <a:pt x="1089310" y="2718827"/>
                    </a:cubicBezTo>
                    <a:cubicBezTo>
                      <a:pt x="1156135" y="2691243"/>
                      <a:pt x="1224295" y="2666506"/>
                      <a:pt x="1291565" y="2639989"/>
                    </a:cubicBezTo>
                    <a:cubicBezTo>
                      <a:pt x="1421122" y="2606621"/>
                      <a:pt x="1544984" y="2558393"/>
                      <a:pt x="1667690" y="2505894"/>
                    </a:cubicBezTo>
                    <a:cubicBezTo>
                      <a:pt x="1703015" y="2492636"/>
                      <a:pt x="1740120" y="2485696"/>
                      <a:pt x="1776692" y="2476708"/>
                    </a:cubicBezTo>
                    <a:cubicBezTo>
                      <a:pt x="1828746" y="2462027"/>
                      <a:pt x="1878753" y="2440938"/>
                      <a:pt x="1928939" y="2421006"/>
                    </a:cubicBezTo>
                    <a:cubicBezTo>
                      <a:pt x="1976455" y="2398405"/>
                      <a:pt x="2038030" y="2388261"/>
                      <a:pt x="2075491" y="2350177"/>
                    </a:cubicBezTo>
                    <a:close/>
                    <a:moveTo>
                      <a:pt x="2735110" y="3305036"/>
                    </a:moveTo>
                    <a:cubicBezTo>
                      <a:pt x="2734933" y="3305837"/>
                      <a:pt x="2734843" y="3306727"/>
                      <a:pt x="2734666" y="3307528"/>
                    </a:cubicBezTo>
                    <a:cubicBezTo>
                      <a:pt x="2735644" y="3328972"/>
                      <a:pt x="2722742" y="3344544"/>
                      <a:pt x="2703611" y="3352018"/>
                    </a:cubicBezTo>
                    <a:cubicBezTo>
                      <a:pt x="2514348" y="3434771"/>
                      <a:pt x="2327931" y="3524464"/>
                      <a:pt x="2137244" y="3603925"/>
                    </a:cubicBezTo>
                    <a:cubicBezTo>
                      <a:pt x="2053958" y="3640229"/>
                      <a:pt x="1967557" y="3668614"/>
                      <a:pt x="1883469" y="3702872"/>
                    </a:cubicBezTo>
                    <a:cubicBezTo>
                      <a:pt x="1765658" y="3747897"/>
                      <a:pt x="1650249" y="3798972"/>
                      <a:pt x="1529679" y="3836433"/>
                    </a:cubicBezTo>
                    <a:cubicBezTo>
                      <a:pt x="1278307" y="3921677"/>
                      <a:pt x="1028892" y="4013862"/>
                      <a:pt x="786596" y="4122775"/>
                    </a:cubicBezTo>
                    <a:cubicBezTo>
                      <a:pt x="788108" y="4121085"/>
                      <a:pt x="789265" y="4119127"/>
                      <a:pt x="789799" y="4116814"/>
                    </a:cubicBezTo>
                    <a:cubicBezTo>
                      <a:pt x="789799" y="4116814"/>
                      <a:pt x="789799" y="4116902"/>
                      <a:pt x="789888" y="4116902"/>
                    </a:cubicBezTo>
                    <a:cubicBezTo>
                      <a:pt x="791490" y="4109161"/>
                      <a:pt x="789977" y="4101687"/>
                      <a:pt x="787930" y="4094212"/>
                    </a:cubicBezTo>
                    <a:cubicBezTo>
                      <a:pt x="790422" y="4089140"/>
                      <a:pt x="791490" y="4083179"/>
                      <a:pt x="790600" y="4077217"/>
                    </a:cubicBezTo>
                    <a:cubicBezTo>
                      <a:pt x="777519" y="3965100"/>
                      <a:pt x="751537" y="3855742"/>
                      <a:pt x="727245" y="3745672"/>
                    </a:cubicBezTo>
                    <a:cubicBezTo>
                      <a:pt x="707847" y="3647615"/>
                      <a:pt x="682220" y="3551159"/>
                      <a:pt x="659886" y="3453724"/>
                    </a:cubicBezTo>
                    <a:cubicBezTo>
                      <a:pt x="631857" y="3326036"/>
                      <a:pt x="605518" y="3197725"/>
                      <a:pt x="567167" y="3072706"/>
                    </a:cubicBezTo>
                    <a:cubicBezTo>
                      <a:pt x="530151" y="2945195"/>
                      <a:pt x="484682" y="2819999"/>
                      <a:pt x="452204" y="2691331"/>
                    </a:cubicBezTo>
                    <a:cubicBezTo>
                      <a:pt x="407001" y="2494327"/>
                      <a:pt x="360998" y="2297500"/>
                      <a:pt x="306363" y="2102898"/>
                    </a:cubicBezTo>
                    <a:cubicBezTo>
                      <a:pt x="245055" y="1877419"/>
                      <a:pt x="178230" y="1653363"/>
                      <a:pt x="132315" y="1424058"/>
                    </a:cubicBezTo>
                    <a:cubicBezTo>
                      <a:pt x="96545" y="1294501"/>
                      <a:pt x="55880" y="1166635"/>
                      <a:pt x="29453" y="1034676"/>
                    </a:cubicBezTo>
                    <a:cubicBezTo>
                      <a:pt x="21889" y="1007536"/>
                      <a:pt x="14593" y="979151"/>
                      <a:pt x="0" y="954859"/>
                    </a:cubicBezTo>
                    <a:cubicBezTo>
                      <a:pt x="6318" y="951033"/>
                      <a:pt x="12101" y="948008"/>
                      <a:pt x="17173" y="945872"/>
                    </a:cubicBezTo>
                    <a:cubicBezTo>
                      <a:pt x="103040" y="901738"/>
                      <a:pt x="181522" y="845234"/>
                      <a:pt x="265432" y="797807"/>
                    </a:cubicBezTo>
                    <a:cubicBezTo>
                      <a:pt x="346494" y="754384"/>
                      <a:pt x="425064" y="706245"/>
                      <a:pt x="507194" y="664869"/>
                    </a:cubicBezTo>
                    <a:cubicBezTo>
                      <a:pt x="741927" y="542164"/>
                      <a:pt x="982889" y="432094"/>
                      <a:pt x="1222160" y="318731"/>
                    </a:cubicBezTo>
                    <a:cubicBezTo>
                      <a:pt x="1329382" y="260893"/>
                      <a:pt x="1442744" y="215691"/>
                      <a:pt x="1552637" y="163281"/>
                    </a:cubicBezTo>
                    <a:cubicBezTo>
                      <a:pt x="1658613" y="109892"/>
                      <a:pt x="1766548" y="60685"/>
                      <a:pt x="1875906" y="13703"/>
                    </a:cubicBezTo>
                    <a:cubicBezTo>
                      <a:pt x="1884715" y="9165"/>
                      <a:pt x="1895393" y="5517"/>
                      <a:pt x="1904291" y="0"/>
                    </a:cubicBezTo>
                    <a:cubicBezTo>
                      <a:pt x="1901355" y="48406"/>
                      <a:pt x="1920308" y="99036"/>
                      <a:pt x="1924134" y="147086"/>
                    </a:cubicBezTo>
                    <a:cubicBezTo>
                      <a:pt x="1939261" y="327096"/>
                      <a:pt x="1990870" y="499987"/>
                      <a:pt x="2030022" y="675636"/>
                    </a:cubicBezTo>
                    <a:cubicBezTo>
                      <a:pt x="2064013" y="812934"/>
                      <a:pt x="2092398" y="951478"/>
                      <a:pt x="2126922" y="1088598"/>
                    </a:cubicBezTo>
                    <a:cubicBezTo>
                      <a:pt x="2174261" y="1261311"/>
                      <a:pt x="2227383" y="1432334"/>
                      <a:pt x="2274276" y="1605224"/>
                    </a:cubicBezTo>
                    <a:cubicBezTo>
                      <a:pt x="2346262" y="1879643"/>
                      <a:pt x="2439247" y="2148011"/>
                      <a:pt x="2513636" y="2421629"/>
                    </a:cubicBezTo>
                    <a:cubicBezTo>
                      <a:pt x="2572808" y="2659743"/>
                      <a:pt x="2631892" y="2897857"/>
                      <a:pt x="2692844" y="3135438"/>
                    </a:cubicBezTo>
                    <a:cubicBezTo>
                      <a:pt x="2705035" y="3188026"/>
                      <a:pt x="2714200" y="3235987"/>
                      <a:pt x="2725322" y="3290087"/>
                    </a:cubicBezTo>
                    <a:cubicBezTo>
                      <a:pt x="2726746" y="3295693"/>
                      <a:pt x="2730483" y="3301121"/>
                      <a:pt x="2735110" y="33050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11504850" y="3472226"/>
                <a:ext cx="927008" cy="3205643"/>
              </a:xfrm>
              <a:custGeom>
                <a:avLst/>
                <a:gdLst/>
                <a:ahLst/>
                <a:cxnLst/>
                <a:rect l="l" t="t" r="r" b="b"/>
                <a:pathLst>
                  <a:path w="927008" h="3205643" extrusionOk="0">
                    <a:moveTo>
                      <a:pt x="909390" y="3149052"/>
                    </a:moveTo>
                    <a:cubicBezTo>
                      <a:pt x="910725" y="3158306"/>
                      <a:pt x="918822" y="3162310"/>
                      <a:pt x="927008" y="3161865"/>
                    </a:cubicBezTo>
                    <a:cubicBezTo>
                      <a:pt x="893996" y="3177704"/>
                      <a:pt x="860895" y="3193098"/>
                      <a:pt x="826548" y="3205644"/>
                    </a:cubicBezTo>
                    <a:cubicBezTo>
                      <a:pt x="828061" y="3197102"/>
                      <a:pt x="826815" y="3187670"/>
                      <a:pt x="823968" y="3179573"/>
                    </a:cubicBezTo>
                    <a:cubicBezTo>
                      <a:pt x="816226" y="3148251"/>
                      <a:pt x="807773" y="3117197"/>
                      <a:pt x="801011" y="3085697"/>
                    </a:cubicBezTo>
                    <a:cubicBezTo>
                      <a:pt x="765596" y="2910137"/>
                      <a:pt x="721817" y="2735911"/>
                      <a:pt x="673589" y="2563465"/>
                    </a:cubicBezTo>
                    <a:cubicBezTo>
                      <a:pt x="631946" y="2433553"/>
                      <a:pt x="596887" y="2301860"/>
                      <a:pt x="565655" y="2169189"/>
                    </a:cubicBezTo>
                    <a:cubicBezTo>
                      <a:pt x="520986" y="1968980"/>
                      <a:pt x="453360" y="1775535"/>
                      <a:pt x="395433" y="1579153"/>
                    </a:cubicBezTo>
                    <a:cubicBezTo>
                      <a:pt x="352989" y="1413381"/>
                      <a:pt x="318109" y="1245562"/>
                      <a:pt x="270592" y="1081035"/>
                    </a:cubicBezTo>
                    <a:cubicBezTo>
                      <a:pt x="236691" y="950410"/>
                      <a:pt x="193535" y="822277"/>
                      <a:pt x="158387" y="691919"/>
                    </a:cubicBezTo>
                    <a:cubicBezTo>
                      <a:pt x="115498" y="502656"/>
                      <a:pt x="80795" y="311435"/>
                      <a:pt x="17084" y="127421"/>
                    </a:cubicBezTo>
                    <a:cubicBezTo>
                      <a:pt x="11479" y="112472"/>
                      <a:pt x="6674" y="96723"/>
                      <a:pt x="0" y="81952"/>
                    </a:cubicBezTo>
                    <a:cubicBezTo>
                      <a:pt x="38173" y="73855"/>
                      <a:pt x="93608" y="28919"/>
                      <a:pt x="135697" y="0"/>
                    </a:cubicBezTo>
                    <a:cubicBezTo>
                      <a:pt x="137476" y="11212"/>
                      <a:pt x="140413" y="22245"/>
                      <a:pt x="142815" y="33457"/>
                    </a:cubicBezTo>
                    <a:cubicBezTo>
                      <a:pt x="160611" y="127688"/>
                      <a:pt x="171823" y="223966"/>
                      <a:pt x="198073" y="316596"/>
                    </a:cubicBezTo>
                    <a:cubicBezTo>
                      <a:pt x="230106" y="429869"/>
                      <a:pt x="251550" y="545456"/>
                      <a:pt x="275308" y="660687"/>
                    </a:cubicBezTo>
                    <a:cubicBezTo>
                      <a:pt x="309833" y="822633"/>
                      <a:pt x="361353" y="980219"/>
                      <a:pt x="401662" y="1140742"/>
                    </a:cubicBezTo>
                    <a:cubicBezTo>
                      <a:pt x="455140" y="1334721"/>
                      <a:pt x="501855" y="1530480"/>
                      <a:pt x="546435" y="1726684"/>
                    </a:cubicBezTo>
                    <a:cubicBezTo>
                      <a:pt x="604273" y="1952163"/>
                      <a:pt x="690318" y="2169901"/>
                      <a:pt x="734452" y="2399117"/>
                    </a:cubicBezTo>
                    <a:cubicBezTo>
                      <a:pt x="784638" y="2638655"/>
                      <a:pt x="853510" y="2874989"/>
                      <a:pt x="886166" y="3117908"/>
                    </a:cubicBezTo>
                    <a:cubicBezTo>
                      <a:pt x="888123" y="3130099"/>
                      <a:pt x="897111" y="3139709"/>
                      <a:pt x="908322" y="3142823"/>
                    </a:cubicBezTo>
                    <a:cubicBezTo>
                      <a:pt x="908500" y="3144959"/>
                      <a:pt x="908856" y="3147094"/>
                      <a:pt x="909390" y="31490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12362809" y="6710907"/>
                <a:ext cx="161833" cy="133892"/>
              </a:xfrm>
              <a:custGeom>
                <a:avLst/>
                <a:gdLst/>
                <a:ahLst/>
                <a:cxnLst/>
                <a:rect l="l" t="t" r="r" b="b"/>
                <a:pathLst>
                  <a:path w="161833" h="133892" extrusionOk="0">
                    <a:moveTo>
                      <a:pt x="109892" y="27826"/>
                    </a:moveTo>
                    <a:cubicBezTo>
                      <a:pt x="136231" y="54076"/>
                      <a:pt x="166484" y="89847"/>
                      <a:pt x="161234" y="129354"/>
                    </a:cubicBezTo>
                    <a:cubicBezTo>
                      <a:pt x="160700" y="130867"/>
                      <a:pt x="160256" y="132380"/>
                      <a:pt x="159811" y="133892"/>
                    </a:cubicBezTo>
                    <a:cubicBezTo>
                      <a:pt x="158031" y="129621"/>
                      <a:pt x="154917" y="125439"/>
                      <a:pt x="150379" y="121880"/>
                    </a:cubicBezTo>
                    <a:cubicBezTo>
                      <a:pt x="101706" y="80681"/>
                      <a:pt x="48317" y="44110"/>
                      <a:pt x="0" y="2289"/>
                    </a:cubicBezTo>
                    <a:cubicBezTo>
                      <a:pt x="37550" y="-4741"/>
                      <a:pt x="80083" y="4602"/>
                      <a:pt x="109892" y="278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12847046" y="3886702"/>
                <a:ext cx="634437" cy="392408"/>
              </a:xfrm>
              <a:custGeom>
                <a:avLst/>
                <a:gdLst/>
                <a:ahLst/>
                <a:cxnLst/>
                <a:rect l="l" t="t" r="r" b="b"/>
                <a:pathLst>
                  <a:path w="634437" h="392408" extrusionOk="0">
                    <a:moveTo>
                      <a:pt x="559782" y="0"/>
                    </a:moveTo>
                    <a:cubicBezTo>
                      <a:pt x="589146" y="62643"/>
                      <a:pt x="613349" y="126976"/>
                      <a:pt x="634437" y="192378"/>
                    </a:cubicBezTo>
                    <a:cubicBezTo>
                      <a:pt x="545100" y="216047"/>
                      <a:pt x="462525" y="261160"/>
                      <a:pt x="372209" y="282605"/>
                    </a:cubicBezTo>
                    <a:cubicBezTo>
                      <a:pt x="317664" y="296219"/>
                      <a:pt x="266321" y="319977"/>
                      <a:pt x="212221" y="334926"/>
                    </a:cubicBezTo>
                    <a:cubicBezTo>
                      <a:pt x="199674" y="339019"/>
                      <a:pt x="98057" y="365892"/>
                      <a:pt x="40664" y="392408"/>
                    </a:cubicBezTo>
                    <a:cubicBezTo>
                      <a:pt x="23046" y="332346"/>
                      <a:pt x="5161" y="272194"/>
                      <a:pt x="0" y="209729"/>
                    </a:cubicBezTo>
                    <a:cubicBezTo>
                      <a:pt x="59884" y="182056"/>
                      <a:pt x="119324" y="153315"/>
                      <a:pt x="181166" y="130180"/>
                    </a:cubicBezTo>
                    <a:cubicBezTo>
                      <a:pt x="306185" y="82219"/>
                      <a:pt x="430492" y="37995"/>
                      <a:pt x="5597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12919476" y="4279110"/>
                <a:ext cx="634081" cy="264808"/>
              </a:xfrm>
              <a:custGeom>
                <a:avLst/>
                <a:gdLst/>
                <a:ahLst/>
                <a:cxnLst/>
                <a:rect l="l" t="t" r="r" b="b"/>
                <a:pathLst>
                  <a:path w="634081" h="264808" extrusionOk="0">
                    <a:moveTo>
                      <a:pt x="618243" y="0"/>
                    </a:moveTo>
                    <a:cubicBezTo>
                      <a:pt x="623671" y="21445"/>
                      <a:pt x="628921" y="42978"/>
                      <a:pt x="634081" y="64512"/>
                    </a:cubicBezTo>
                    <a:cubicBezTo>
                      <a:pt x="567879" y="81329"/>
                      <a:pt x="504169" y="106511"/>
                      <a:pt x="440191" y="130358"/>
                    </a:cubicBezTo>
                    <a:cubicBezTo>
                      <a:pt x="340443" y="170488"/>
                      <a:pt x="234644" y="193179"/>
                      <a:pt x="135430" y="235178"/>
                    </a:cubicBezTo>
                    <a:cubicBezTo>
                      <a:pt x="102506" y="245055"/>
                      <a:pt x="69494" y="254754"/>
                      <a:pt x="36660" y="264809"/>
                    </a:cubicBezTo>
                    <a:cubicBezTo>
                      <a:pt x="24470" y="216492"/>
                      <a:pt x="12279" y="168175"/>
                      <a:pt x="0" y="119769"/>
                    </a:cubicBezTo>
                    <a:cubicBezTo>
                      <a:pt x="39330" y="120036"/>
                      <a:pt x="79104" y="104108"/>
                      <a:pt x="117633" y="97524"/>
                    </a:cubicBezTo>
                    <a:cubicBezTo>
                      <a:pt x="159366" y="87647"/>
                      <a:pt x="202877" y="93252"/>
                      <a:pt x="244432" y="83376"/>
                    </a:cubicBezTo>
                    <a:cubicBezTo>
                      <a:pt x="369095" y="55880"/>
                      <a:pt x="494025" y="30343"/>
                      <a:pt x="618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12496815" y="4655946"/>
                <a:ext cx="276198" cy="159543"/>
              </a:xfrm>
              <a:custGeom>
                <a:avLst/>
                <a:gdLst/>
                <a:ahLst/>
                <a:cxnLst/>
                <a:rect l="l" t="t" r="r" b="b"/>
                <a:pathLst>
                  <a:path w="276198" h="159543" extrusionOk="0">
                    <a:moveTo>
                      <a:pt x="276198" y="0"/>
                    </a:moveTo>
                    <a:cubicBezTo>
                      <a:pt x="246123" y="53834"/>
                      <a:pt x="216848" y="108290"/>
                      <a:pt x="182501" y="159544"/>
                    </a:cubicBezTo>
                    <a:cubicBezTo>
                      <a:pt x="117366" y="140858"/>
                      <a:pt x="58461" y="107044"/>
                      <a:pt x="0" y="72253"/>
                    </a:cubicBezTo>
                    <a:cubicBezTo>
                      <a:pt x="47516" y="56058"/>
                      <a:pt x="95121" y="39953"/>
                      <a:pt x="144328" y="31410"/>
                    </a:cubicBezTo>
                    <a:cubicBezTo>
                      <a:pt x="188641" y="22245"/>
                      <a:pt x="232597" y="11567"/>
                      <a:pt x="276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12356936" y="4850726"/>
                <a:ext cx="219962" cy="337951"/>
              </a:xfrm>
              <a:custGeom>
                <a:avLst/>
                <a:gdLst/>
                <a:ahLst/>
                <a:cxnLst/>
                <a:rect l="l" t="t" r="r" b="b"/>
                <a:pathLst>
                  <a:path w="219962" h="337951" extrusionOk="0">
                    <a:moveTo>
                      <a:pt x="219962" y="106689"/>
                    </a:moveTo>
                    <a:cubicBezTo>
                      <a:pt x="204835" y="192823"/>
                      <a:pt x="142904" y="260271"/>
                      <a:pt x="105265" y="337951"/>
                    </a:cubicBezTo>
                    <a:cubicBezTo>
                      <a:pt x="90850" y="284651"/>
                      <a:pt x="78482" y="230640"/>
                      <a:pt x="59440" y="178586"/>
                    </a:cubicBezTo>
                    <a:cubicBezTo>
                      <a:pt x="38885" y="120481"/>
                      <a:pt x="19665" y="60062"/>
                      <a:pt x="0" y="0"/>
                    </a:cubicBezTo>
                    <a:cubicBezTo>
                      <a:pt x="76257" y="29275"/>
                      <a:pt x="143082" y="77770"/>
                      <a:pt x="219962" y="1066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12633846" y="5056273"/>
                <a:ext cx="235088" cy="155183"/>
              </a:xfrm>
              <a:custGeom>
                <a:avLst/>
                <a:gdLst/>
                <a:ahLst/>
                <a:cxnLst/>
                <a:rect l="l" t="t" r="r" b="b"/>
                <a:pathLst>
                  <a:path w="235088" h="155183" extrusionOk="0">
                    <a:moveTo>
                      <a:pt x="230195" y="53745"/>
                    </a:moveTo>
                    <a:cubicBezTo>
                      <a:pt x="231886" y="54545"/>
                      <a:pt x="233398" y="55435"/>
                      <a:pt x="235089" y="56236"/>
                    </a:cubicBezTo>
                    <a:cubicBezTo>
                      <a:pt x="179209" y="78037"/>
                      <a:pt x="122438" y="97434"/>
                      <a:pt x="68249" y="123150"/>
                    </a:cubicBezTo>
                    <a:cubicBezTo>
                      <a:pt x="46003" y="134540"/>
                      <a:pt x="23224" y="145396"/>
                      <a:pt x="0" y="155184"/>
                    </a:cubicBezTo>
                    <a:cubicBezTo>
                      <a:pt x="15305" y="112028"/>
                      <a:pt x="36393" y="68872"/>
                      <a:pt x="48851" y="24292"/>
                    </a:cubicBezTo>
                    <a:cubicBezTo>
                      <a:pt x="53656" y="16017"/>
                      <a:pt x="58639" y="7919"/>
                      <a:pt x="64067" y="0"/>
                    </a:cubicBezTo>
                    <a:cubicBezTo>
                      <a:pt x="120303" y="14059"/>
                      <a:pt x="177251" y="29898"/>
                      <a:pt x="230195" y="537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12858613" y="4710491"/>
                <a:ext cx="131247" cy="208394"/>
              </a:xfrm>
              <a:custGeom>
                <a:avLst/>
                <a:gdLst/>
                <a:ahLst/>
                <a:cxnLst/>
                <a:rect l="l" t="t" r="r" b="b"/>
                <a:pathLst>
                  <a:path w="131247" h="208394" extrusionOk="0">
                    <a:moveTo>
                      <a:pt x="115587" y="138455"/>
                    </a:moveTo>
                    <a:cubicBezTo>
                      <a:pt x="121282" y="161590"/>
                      <a:pt x="126265" y="184992"/>
                      <a:pt x="131248" y="208395"/>
                    </a:cubicBezTo>
                    <a:cubicBezTo>
                      <a:pt x="89070" y="190509"/>
                      <a:pt x="44224" y="179031"/>
                      <a:pt x="0" y="167196"/>
                    </a:cubicBezTo>
                    <a:cubicBezTo>
                      <a:pt x="31233" y="113718"/>
                      <a:pt x="64067" y="59084"/>
                      <a:pt x="83287" y="0"/>
                    </a:cubicBezTo>
                    <a:cubicBezTo>
                      <a:pt x="93786" y="46004"/>
                      <a:pt x="104553" y="92096"/>
                      <a:pt x="115587" y="1384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12198549" y="4246364"/>
                <a:ext cx="268189" cy="217826"/>
              </a:xfrm>
              <a:custGeom>
                <a:avLst/>
                <a:gdLst/>
                <a:ahLst/>
                <a:cxnLst/>
                <a:rect l="l" t="t" r="r" b="b"/>
                <a:pathLst>
                  <a:path w="268189" h="217826" extrusionOk="0">
                    <a:moveTo>
                      <a:pt x="250038" y="0"/>
                    </a:moveTo>
                    <a:cubicBezTo>
                      <a:pt x="251194" y="50186"/>
                      <a:pt x="262940" y="100638"/>
                      <a:pt x="268190" y="150379"/>
                    </a:cubicBezTo>
                    <a:cubicBezTo>
                      <a:pt x="217915" y="177696"/>
                      <a:pt x="159277" y="185526"/>
                      <a:pt x="104197" y="198695"/>
                    </a:cubicBezTo>
                    <a:cubicBezTo>
                      <a:pt x="88803" y="203501"/>
                      <a:pt x="64245" y="207594"/>
                      <a:pt x="48584" y="217827"/>
                    </a:cubicBezTo>
                    <a:cubicBezTo>
                      <a:pt x="41198" y="193624"/>
                      <a:pt x="33368" y="169510"/>
                      <a:pt x="24915" y="145574"/>
                    </a:cubicBezTo>
                    <a:cubicBezTo>
                      <a:pt x="17707" y="124752"/>
                      <a:pt x="11657" y="103307"/>
                      <a:pt x="3292" y="82842"/>
                    </a:cubicBezTo>
                    <a:cubicBezTo>
                      <a:pt x="11568" y="74744"/>
                      <a:pt x="13436" y="58283"/>
                      <a:pt x="89" y="52677"/>
                    </a:cubicBezTo>
                    <a:cubicBezTo>
                      <a:pt x="89" y="52588"/>
                      <a:pt x="89" y="52410"/>
                      <a:pt x="0" y="52321"/>
                    </a:cubicBezTo>
                    <a:cubicBezTo>
                      <a:pt x="1335" y="51876"/>
                      <a:pt x="2580" y="51431"/>
                      <a:pt x="3915" y="51164"/>
                    </a:cubicBezTo>
                    <a:cubicBezTo>
                      <a:pt x="7919" y="58995"/>
                      <a:pt x="15305" y="65134"/>
                      <a:pt x="24648" y="66024"/>
                    </a:cubicBezTo>
                    <a:cubicBezTo>
                      <a:pt x="36126" y="67982"/>
                      <a:pt x="46982" y="63800"/>
                      <a:pt x="57482" y="59796"/>
                    </a:cubicBezTo>
                    <a:cubicBezTo>
                      <a:pt x="96634" y="47249"/>
                      <a:pt x="136231" y="35949"/>
                      <a:pt x="175471" y="23491"/>
                    </a:cubicBezTo>
                    <a:cubicBezTo>
                      <a:pt x="200475" y="15839"/>
                      <a:pt x="225212" y="8008"/>
                      <a:pt x="250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12279878" y="4566342"/>
                <a:ext cx="231885" cy="172445"/>
              </a:xfrm>
              <a:custGeom>
                <a:avLst/>
                <a:gdLst/>
                <a:ahLst/>
                <a:cxnLst/>
                <a:rect l="l" t="t" r="r" b="b"/>
                <a:pathLst>
                  <a:path w="231885" h="172445" extrusionOk="0">
                    <a:moveTo>
                      <a:pt x="202700" y="0"/>
                    </a:moveTo>
                    <a:cubicBezTo>
                      <a:pt x="217382" y="34169"/>
                      <a:pt x="219962" y="72431"/>
                      <a:pt x="231886" y="107401"/>
                    </a:cubicBezTo>
                    <a:cubicBezTo>
                      <a:pt x="168709" y="130447"/>
                      <a:pt x="107134" y="158654"/>
                      <a:pt x="41020" y="172446"/>
                    </a:cubicBezTo>
                    <a:cubicBezTo>
                      <a:pt x="27050" y="119769"/>
                      <a:pt x="13970" y="66914"/>
                      <a:pt x="0" y="14237"/>
                    </a:cubicBezTo>
                    <a:cubicBezTo>
                      <a:pt x="3292" y="15394"/>
                      <a:pt x="7296" y="16373"/>
                      <a:pt x="12101" y="16906"/>
                    </a:cubicBezTo>
                    <a:cubicBezTo>
                      <a:pt x="76435" y="25093"/>
                      <a:pt x="139523" y="12813"/>
                      <a:pt x="202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12577966" y="4106931"/>
                <a:ext cx="273884" cy="228520"/>
              </a:xfrm>
              <a:custGeom>
                <a:avLst/>
                <a:gdLst/>
                <a:ahLst/>
                <a:cxnLst/>
                <a:rect l="l" t="t" r="r" b="b"/>
                <a:pathLst>
                  <a:path w="273884" h="228520" extrusionOk="0">
                    <a:moveTo>
                      <a:pt x="273885" y="194958"/>
                    </a:moveTo>
                    <a:cubicBezTo>
                      <a:pt x="271927" y="197272"/>
                      <a:pt x="270770" y="199674"/>
                      <a:pt x="270503" y="201810"/>
                    </a:cubicBezTo>
                    <a:cubicBezTo>
                      <a:pt x="253419" y="192556"/>
                      <a:pt x="231797" y="200742"/>
                      <a:pt x="213377" y="202255"/>
                    </a:cubicBezTo>
                    <a:cubicBezTo>
                      <a:pt x="10767" y="235979"/>
                      <a:pt x="81507" y="266588"/>
                      <a:pt x="0" y="95477"/>
                    </a:cubicBezTo>
                    <a:cubicBezTo>
                      <a:pt x="58817" y="74744"/>
                      <a:pt x="117188" y="53033"/>
                      <a:pt x="175382" y="30521"/>
                    </a:cubicBezTo>
                    <a:cubicBezTo>
                      <a:pt x="199140" y="20911"/>
                      <a:pt x="222542" y="10678"/>
                      <a:pt x="245856" y="0"/>
                    </a:cubicBezTo>
                    <a:cubicBezTo>
                      <a:pt x="244432" y="24114"/>
                      <a:pt x="245678" y="47961"/>
                      <a:pt x="248614" y="71719"/>
                    </a:cubicBezTo>
                    <a:cubicBezTo>
                      <a:pt x="247012" y="81507"/>
                      <a:pt x="246745" y="91651"/>
                      <a:pt x="246834" y="101617"/>
                    </a:cubicBezTo>
                    <a:cubicBezTo>
                      <a:pt x="246834" y="103663"/>
                      <a:pt x="248525" y="105354"/>
                      <a:pt x="250572" y="105354"/>
                    </a:cubicBezTo>
                    <a:cubicBezTo>
                      <a:pt x="251817" y="105087"/>
                      <a:pt x="252707" y="104375"/>
                      <a:pt x="253330" y="103574"/>
                    </a:cubicBezTo>
                    <a:cubicBezTo>
                      <a:pt x="258847" y="134184"/>
                      <a:pt x="266321" y="164616"/>
                      <a:pt x="273885" y="1949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12704586" y="4442301"/>
                <a:ext cx="203322" cy="173780"/>
              </a:xfrm>
              <a:custGeom>
                <a:avLst/>
                <a:gdLst/>
                <a:ahLst/>
                <a:cxnLst/>
                <a:rect l="l" t="t" r="r" b="b"/>
                <a:pathLst>
                  <a:path w="203322" h="173780" extrusionOk="0">
                    <a:moveTo>
                      <a:pt x="178052" y="0"/>
                    </a:moveTo>
                    <a:cubicBezTo>
                      <a:pt x="186327" y="38885"/>
                      <a:pt x="194780" y="77770"/>
                      <a:pt x="203323" y="116566"/>
                    </a:cubicBezTo>
                    <a:cubicBezTo>
                      <a:pt x="178497" y="124485"/>
                      <a:pt x="153760" y="132582"/>
                      <a:pt x="129112" y="141214"/>
                    </a:cubicBezTo>
                    <a:cubicBezTo>
                      <a:pt x="90049" y="153404"/>
                      <a:pt x="50452" y="163726"/>
                      <a:pt x="10856" y="173781"/>
                    </a:cubicBezTo>
                    <a:cubicBezTo>
                      <a:pt x="11390" y="131426"/>
                      <a:pt x="3470" y="88448"/>
                      <a:pt x="0" y="46092"/>
                    </a:cubicBezTo>
                    <a:cubicBezTo>
                      <a:pt x="55613" y="18508"/>
                      <a:pt x="118879" y="15483"/>
                      <a:pt x="1780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12970196" y="4401904"/>
                <a:ext cx="639153" cy="339463"/>
              </a:xfrm>
              <a:custGeom>
                <a:avLst/>
                <a:gdLst/>
                <a:ahLst/>
                <a:cxnLst/>
                <a:rect l="l" t="t" r="r" b="b"/>
                <a:pathLst>
                  <a:path w="639153" h="339463" extrusionOk="0">
                    <a:moveTo>
                      <a:pt x="606408" y="36749"/>
                    </a:moveTo>
                    <a:cubicBezTo>
                      <a:pt x="616463" y="72520"/>
                      <a:pt x="627675" y="108023"/>
                      <a:pt x="639153" y="143527"/>
                    </a:cubicBezTo>
                    <a:cubicBezTo>
                      <a:pt x="614417" y="151090"/>
                      <a:pt x="589057" y="163103"/>
                      <a:pt x="574019" y="167018"/>
                    </a:cubicBezTo>
                    <a:cubicBezTo>
                      <a:pt x="510486" y="186505"/>
                      <a:pt x="445352" y="201365"/>
                      <a:pt x="382175" y="222098"/>
                    </a:cubicBezTo>
                    <a:cubicBezTo>
                      <a:pt x="348985" y="235000"/>
                      <a:pt x="316151" y="248881"/>
                      <a:pt x="281359" y="257067"/>
                    </a:cubicBezTo>
                    <a:cubicBezTo>
                      <a:pt x="197361" y="277355"/>
                      <a:pt x="118434" y="314015"/>
                      <a:pt x="35948" y="339464"/>
                    </a:cubicBezTo>
                    <a:cubicBezTo>
                      <a:pt x="23936" y="292126"/>
                      <a:pt x="11923" y="244699"/>
                      <a:pt x="0" y="197361"/>
                    </a:cubicBezTo>
                    <a:cubicBezTo>
                      <a:pt x="34436" y="187039"/>
                      <a:pt x="68783" y="176806"/>
                      <a:pt x="103218" y="166751"/>
                    </a:cubicBezTo>
                    <a:cubicBezTo>
                      <a:pt x="145751" y="151090"/>
                      <a:pt x="188285" y="135430"/>
                      <a:pt x="231619" y="121460"/>
                    </a:cubicBezTo>
                    <a:cubicBezTo>
                      <a:pt x="218360" y="153938"/>
                      <a:pt x="233665" y="197984"/>
                      <a:pt x="278779" y="210085"/>
                    </a:cubicBezTo>
                    <a:cubicBezTo>
                      <a:pt x="330388" y="222364"/>
                      <a:pt x="396946" y="195403"/>
                      <a:pt x="403531" y="137654"/>
                    </a:cubicBezTo>
                    <a:cubicBezTo>
                      <a:pt x="407713" y="114519"/>
                      <a:pt x="400238" y="87825"/>
                      <a:pt x="381196" y="74477"/>
                    </a:cubicBezTo>
                    <a:cubicBezTo>
                      <a:pt x="452826" y="48139"/>
                      <a:pt x="523478" y="18508"/>
                      <a:pt x="597599" y="0"/>
                    </a:cubicBezTo>
                    <a:cubicBezTo>
                      <a:pt x="600446" y="12279"/>
                      <a:pt x="603383" y="24470"/>
                      <a:pt x="606408" y="3674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13034440" y="4703284"/>
                <a:ext cx="650543" cy="340531"/>
              </a:xfrm>
              <a:custGeom>
                <a:avLst/>
                <a:gdLst/>
                <a:ahLst/>
                <a:cxnLst/>
                <a:rect l="l" t="t" r="r" b="b"/>
                <a:pathLst>
                  <a:path w="650543" h="340531" extrusionOk="0">
                    <a:moveTo>
                      <a:pt x="623938" y="0"/>
                    </a:moveTo>
                    <a:cubicBezTo>
                      <a:pt x="634615" y="38618"/>
                      <a:pt x="643958" y="77414"/>
                      <a:pt x="650543" y="116833"/>
                    </a:cubicBezTo>
                    <a:cubicBezTo>
                      <a:pt x="576066" y="151802"/>
                      <a:pt x="498563" y="180365"/>
                      <a:pt x="421416" y="209017"/>
                    </a:cubicBezTo>
                    <a:cubicBezTo>
                      <a:pt x="421505" y="208395"/>
                      <a:pt x="421594" y="207772"/>
                      <a:pt x="421683" y="207149"/>
                    </a:cubicBezTo>
                    <a:cubicBezTo>
                      <a:pt x="422840" y="193891"/>
                      <a:pt x="423462" y="178319"/>
                      <a:pt x="411895" y="169065"/>
                    </a:cubicBezTo>
                    <a:cubicBezTo>
                      <a:pt x="412607" y="110248"/>
                      <a:pt x="341777" y="87291"/>
                      <a:pt x="294617" y="108201"/>
                    </a:cubicBezTo>
                    <a:cubicBezTo>
                      <a:pt x="234021" y="135074"/>
                      <a:pt x="221920" y="215157"/>
                      <a:pt x="272639" y="251016"/>
                    </a:cubicBezTo>
                    <a:cubicBezTo>
                      <a:pt x="208216" y="273974"/>
                      <a:pt x="147175" y="305918"/>
                      <a:pt x="82397" y="328074"/>
                    </a:cubicBezTo>
                    <a:cubicBezTo>
                      <a:pt x="70473" y="332523"/>
                      <a:pt x="58461" y="336617"/>
                      <a:pt x="46359" y="340532"/>
                    </a:cubicBezTo>
                    <a:cubicBezTo>
                      <a:pt x="46270" y="339998"/>
                      <a:pt x="46270" y="339553"/>
                      <a:pt x="46181" y="339019"/>
                    </a:cubicBezTo>
                    <a:cubicBezTo>
                      <a:pt x="30787" y="276999"/>
                      <a:pt x="14860" y="214890"/>
                      <a:pt x="0" y="152603"/>
                    </a:cubicBezTo>
                    <a:cubicBezTo>
                      <a:pt x="801" y="152692"/>
                      <a:pt x="1513" y="152781"/>
                      <a:pt x="2135" y="152781"/>
                    </a:cubicBezTo>
                    <a:cubicBezTo>
                      <a:pt x="81863" y="158565"/>
                      <a:pt x="160522" y="130091"/>
                      <a:pt x="237135" y="111494"/>
                    </a:cubicBezTo>
                    <a:cubicBezTo>
                      <a:pt x="366692" y="75545"/>
                      <a:pt x="492690" y="28741"/>
                      <a:pt x="6239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11951003" y="3620106"/>
                <a:ext cx="401742" cy="446693"/>
              </a:xfrm>
              <a:custGeom>
                <a:avLst/>
                <a:gdLst/>
                <a:ahLst/>
                <a:cxnLst/>
                <a:rect l="l" t="t" r="r" b="b"/>
                <a:pathLst>
                  <a:path w="401742" h="446693" extrusionOk="0">
                    <a:moveTo>
                      <a:pt x="401217" y="327459"/>
                    </a:moveTo>
                    <a:cubicBezTo>
                      <a:pt x="405043" y="352551"/>
                      <a:pt x="387425" y="357712"/>
                      <a:pt x="366603" y="351306"/>
                    </a:cubicBezTo>
                    <a:cubicBezTo>
                      <a:pt x="336528" y="278252"/>
                      <a:pt x="329053" y="195855"/>
                      <a:pt x="292304" y="125560"/>
                    </a:cubicBezTo>
                    <a:cubicBezTo>
                      <a:pt x="280647" y="108031"/>
                      <a:pt x="253864" y="114704"/>
                      <a:pt x="251017" y="135259"/>
                    </a:cubicBezTo>
                    <a:cubicBezTo>
                      <a:pt x="244343" y="171385"/>
                      <a:pt x="243898" y="208313"/>
                      <a:pt x="241940" y="244884"/>
                    </a:cubicBezTo>
                    <a:cubicBezTo>
                      <a:pt x="239716" y="266862"/>
                      <a:pt x="240606" y="292845"/>
                      <a:pt x="229394" y="314289"/>
                    </a:cubicBezTo>
                    <a:cubicBezTo>
                      <a:pt x="208928" y="318561"/>
                      <a:pt x="191666" y="309662"/>
                      <a:pt x="182145" y="291332"/>
                    </a:cubicBezTo>
                    <a:cubicBezTo>
                      <a:pt x="162035" y="261612"/>
                      <a:pt x="149044" y="230291"/>
                      <a:pt x="131426" y="198347"/>
                    </a:cubicBezTo>
                    <a:cubicBezTo>
                      <a:pt x="124752" y="181262"/>
                      <a:pt x="102240" y="163644"/>
                      <a:pt x="87113" y="182152"/>
                    </a:cubicBezTo>
                    <a:cubicBezTo>
                      <a:pt x="76079" y="198614"/>
                      <a:pt x="86579" y="220058"/>
                      <a:pt x="87558" y="238210"/>
                    </a:cubicBezTo>
                    <a:cubicBezTo>
                      <a:pt x="94409" y="282345"/>
                      <a:pt x="104998" y="325768"/>
                      <a:pt x="115409" y="369102"/>
                    </a:cubicBezTo>
                    <a:cubicBezTo>
                      <a:pt x="119502" y="394017"/>
                      <a:pt x="128222" y="423648"/>
                      <a:pt x="114252" y="446694"/>
                    </a:cubicBezTo>
                    <a:cubicBezTo>
                      <a:pt x="109803" y="445893"/>
                      <a:pt x="105354" y="444825"/>
                      <a:pt x="101172" y="442957"/>
                    </a:cubicBezTo>
                    <a:cubicBezTo>
                      <a:pt x="54724" y="344988"/>
                      <a:pt x="43156" y="234117"/>
                      <a:pt x="0" y="134903"/>
                    </a:cubicBezTo>
                    <a:cubicBezTo>
                      <a:pt x="5161" y="128229"/>
                      <a:pt x="445" y="119242"/>
                      <a:pt x="623" y="111590"/>
                    </a:cubicBezTo>
                    <a:cubicBezTo>
                      <a:pt x="178" y="102692"/>
                      <a:pt x="2136" y="93883"/>
                      <a:pt x="5873" y="85696"/>
                    </a:cubicBezTo>
                    <a:cubicBezTo>
                      <a:pt x="21978" y="78489"/>
                      <a:pt x="39597" y="74396"/>
                      <a:pt x="55880" y="67544"/>
                    </a:cubicBezTo>
                    <a:cubicBezTo>
                      <a:pt x="91918" y="113725"/>
                      <a:pt x="119146" y="197012"/>
                      <a:pt x="180988" y="212940"/>
                    </a:cubicBezTo>
                    <a:cubicBezTo>
                      <a:pt x="199585" y="213918"/>
                      <a:pt x="211064" y="197279"/>
                      <a:pt x="214089" y="180817"/>
                    </a:cubicBezTo>
                    <a:cubicBezTo>
                      <a:pt x="225301" y="146915"/>
                      <a:pt x="234288" y="112480"/>
                      <a:pt x="239983" y="77243"/>
                    </a:cubicBezTo>
                    <a:cubicBezTo>
                      <a:pt x="245589" y="52595"/>
                      <a:pt x="243364" y="26880"/>
                      <a:pt x="256978" y="4189"/>
                    </a:cubicBezTo>
                    <a:cubicBezTo>
                      <a:pt x="271037" y="-2128"/>
                      <a:pt x="289101" y="808"/>
                      <a:pt x="304672" y="7"/>
                    </a:cubicBezTo>
                    <a:cubicBezTo>
                      <a:pt x="326918" y="66476"/>
                      <a:pt x="342223" y="135437"/>
                      <a:pt x="367760" y="201016"/>
                    </a:cubicBezTo>
                    <a:cubicBezTo>
                      <a:pt x="381463" y="242125"/>
                      <a:pt x="396323" y="284036"/>
                      <a:pt x="401217" y="3274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12453481" y="3472300"/>
                <a:ext cx="251603" cy="443231"/>
              </a:xfrm>
              <a:custGeom>
                <a:avLst/>
                <a:gdLst/>
                <a:ahLst/>
                <a:cxnLst/>
                <a:rect l="l" t="t" r="r" b="b"/>
                <a:pathLst>
                  <a:path w="251603" h="443231" extrusionOk="0">
                    <a:moveTo>
                      <a:pt x="86935" y="208321"/>
                    </a:moveTo>
                    <a:cubicBezTo>
                      <a:pt x="187573" y="254502"/>
                      <a:pt x="168531" y="65061"/>
                      <a:pt x="93964" y="56519"/>
                    </a:cubicBezTo>
                    <a:cubicBezTo>
                      <a:pt x="72698" y="51091"/>
                      <a:pt x="41376" y="62481"/>
                      <a:pt x="59262" y="87484"/>
                    </a:cubicBezTo>
                    <a:cubicBezTo>
                      <a:pt x="50630" y="128594"/>
                      <a:pt x="39864" y="186877"/>
                      <a:pt x="86935" y="208321"/>
                    </a:cubicBezTo>
                    <a:close/>
                    <a:moveTo>
                      <a:pt x="181344" y="140428"/>
                    </a:moveTo>
                    <a:cubicBezTo>
                      <a:pt x="191132" y="172284"/>
                      <a:pt x="285452" y="383436"/>
                      <a:pt x="238648" y="388330"/>
                    </a:cubicBezTo>
                    <a:cubicBezTo>
                      <a:pt x="238559" y="388330"/>
                      <a:pt x="238559" y="388330"/>
                      <a:pt x="238559" y="388330"/>
                    </a:cubicBezTo>
                    <a:cubicBezTo>
                      <a:pt x="233309" y="388242"/>
                      <a:pt x="228059" y="384771"/>
                      <a:pt x="225835" y="379788"/>
                    </a:cubicBezTo>
                    <a:cubicBezTo>
                      <a:pt x="202522" y="331026"/>
                      <a:pt x="194424" y="257528"/>
                      <a:pt x="122082" y="283332"/>
                    </a:cubicBezTo>
                    <a:cubicBezTo>
                      <a:pt x="100460" y="287248"/>
                      <a:pt x="75189" y="299972"/>
                      <a:pt x="77236" y="325243"/>
                    </a:cubicBezTo>
                    <a:cubicBezTo>
                      <a:pt x="72431" y="362793"/>
                      <a:pt x="78482" y="407106"/>
                      <a:pt x="63266" y="443232"/>
                    </a:cubicBezTo>
                    <a:cubicBezTo>
                      <a:pt x="13792" y="438605"/>
                      <a:pt x="8453" y="159470"/>
                      <a:pt x="0" y="56252"/>
                    </a:cubicBezTo>
                    <a:cubicBezTo>
                      <a:pt x="979" y="55718"/>
                      <a:pt x="1869" y="54917"/>
                      <a:pt x="2492" y="53849"/>
                    </a:cubicBezTo>
                    <a:cubicBezTo>
                      <a:pt x="4716" y="43972"/>
                      <a:pt x="4004" y="33473"/>
                      <a:pt x="4627" y="23240"/>
                    </a:cubicBezTo>
                    <a:cubicBezTo>
                      <a:pt x="11479" y="24930"/>
                      <a:pt x="19220" y="23062"/>
                      <a:pt x="24826" y="15854"/>
                    </a:cubicBezTo>
                    <a:cubicBezTo>
                      <a:pt x="45559" y="-9061"/>
                      <a:pt x="87024" y="1172"/>
                      <a:pt x="114697" y="7935"/>
                    </a:cubicBezTo>
                    <a:cubicBezTo>
                      <a:pt x="143260" y="46820"/>
                      <a:pt x="160078" y="96471"/>
                      <a:pt x="181344" y="1404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12702184" y="3330432"/>
                <a:ext cx="303496" cy="396339"/>
              </a:xfrm>
              <a:custGeom>
                <a:avLst/>
                <a:gdLst/>
                <a:ahLst/>
                <a:cxnLst/>
                <a:rect l="l" t="t" r="r" b="b"/>
                <a:pathLst>
                  <a:path w="303496" h="396339" extrusionOk="0">
                    <a:moveTo>
                      <a:pt x="300223" y="2004"/>
                    </a:moveTo>
                    <a:cubicBezTo>
                      <a:pt x="318109" y="57173"/>
                      <a:pt x="258313" y="64825"/>
                      <a:pt x="226992" y="92943"/>
                    </a:cubicBezTo>
                    <a:cubicBezTo>
                      <a:pt x="201187" y="112786"/>
                      <a:pt x="220051" y="146688"/>
                      <a:pt x="222187" y="172938"/>
                    </a:cubicBezTo>
                    <a:cubicBezTo>
                      <a:pt x="233754" y="245902"/>
                      <a:pt x="271037" y="322515"/>
                      <a:pt x="248792" y="396192"/>
                    </a:cubicBezTo>
                    <a:cubicBezTo>
                      <a:pt x="248436" y="396281"/>
                      <a:pt x="248169" y="396281"/>
                      <a:pt x="247813" y="396281"/>
                    </a:cubicBezTo>
                    <a:cubicBezTo>
                      <a:pt x="240962" y="396548"/>
                      <a:pt x="234021" y="395925"/>
                      <a:pt x="227437" y="393789"/>
                    </a:cubicBezTo>
                    <a:cubicBezTo>
                      <a:pt x="199496" y="341824"/>
                      <a:pt x="183747" y="284164"/>
                      <a:pt x="169866" y="227127"/>
                    </a:cubicBezTo>
                    <a:cubicBezTo>
                      <a:pt x="155985" y="175607"/>
                      <a:pt x="144150" y="77372"/>
                      <a:pt x="68249" y="109939"/>
                    </a:cubicBezTo>
                    <a:cubicBezTo>
                      <a:pt x="48851" y="115189"/>
                      <a:pt x="24648" y="123553"/>
                      <a:pt x="6051" y="112786"/>
                    </a:cubicBezTo>
                    <a:cubicBezTo>
                      <a:pt x="2136" y="106647"/>
                      <a:pt x="1157" y="98638"/>
                      <a:pt x="0" y="91431"/>
                    </a:cubicBezTo>
                    <a:cubicBezTo>
                      <a:pt x="14504" y="86181"/>
                      <a:pt x="12546" y="68740"/>
                      <a:pt x="16017" y="56372"/>
                    </a:cubicBezTo>
                    <a:cubicBezTo>
                      <a:pt x="88092" y="33771"/>
                      <a:pt x="161412" y="19089"/>
                      <a:pt x="236780" y="5831"/>
                    </a:cubicBezTo>
                    <a:cubicBezTo>
                      <a:pt x="257868" y="2716"/>
                      <a:pt x="278690" y="-3068"/>
                      <a:pt x="300223" y="20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13126595" y="3103159"/>
                <a:ext cx="285698" cy="514373"/>
              </a:xfrm>
              <a:custGeom>
                <a:avLst/>
                <a:gdLst/>
                <a:ahLst/>
                <a:cxnLst/>
                <a:rect l="l" t="t" r="r" b="b"/>
                <a:pathLst>
                  <a:path w="285698" h="514373" extrusionOk="0">
                    <a:moveTo>
                      <a:pt x="253983" y="215752"/>
                    </a:moveTo>
                    <a:cubicBezTo>
                      <a:pt x="262258" y="265848"/>
                      <a:pt x="320630" y="371914"/>
                      <a:pt x="254606" y="399676"/>
                    </a:cubicBezTo>
                    <a:cubicBezTo>
                      <a:pt x="230225" y="363016"/>
                      <a:pt x="229958" y="243336"/>
                      <a:pt x="167938" y="261399"/>
                    </a:cubicBezTo>
                    <a:cubicBezTo>
                      <a:pt x="136082" y="269853"/>
                      <a:pt x="99066" y="278573"/>
                      <a:pt x="77978" y="305623"/>
                    </a:cubicBezTo>
                    <a:cubicBezTo>
                      <a:pt x="70592" y="319771"/>
                      <a:pt x="76643" y="336411"/>
                      <a:pt x="75575" y="351627"/>
                    </a:cubicBezTo>
                    <a:cubicBezTo>
                      <a:pt x="74863" y="405015"/>
                      <a:pt x="94706" y="465167"/>
                      <a:pt x="67656" y="514373"/>
                    </a:cubicBezTo>
                    <a:cubicBezTo>
                      <a:pt x="26813" y="496043"/>
                      <a:pt x="16224" y="289429"/>
                      <a:pt x="7771" y="239154"/>
                    </a:cubicBezTo>
                    <a:cubicBezTo>
                      <a:pt x="2432" y="178558"/>
                      <a:pt x="-10292" y="112711"/>
                      <a:pt x="16224" y="55407"/>
                    </a:cubicBezTo>
                    <a:cubicBezTo>
                      <a:pt x="41940" y="104258"/>
                      <a:pt x="22008" y="166100"/>
                      <a:pt x="48258" y="215307"/>
                    </a:cubicBezTo>
                    <a:cubicBezTo>
                      <a:pt x="58936" y="233637"/>
                      <a:pt x="81270" y="244582"/>
                      <a:pt x="102002" y="237107"/>
                    </a:cubicBezTo>
                    <a:cubicBezTo>
                      <a:pt x="123447" y="229277"/>
                      <a:pt x="147383" y="223048"/>
                      <a:pt x="164023" y="206854"/>
                    </a:cubicBezTo>
                    <a:cubicBezTo>
                      <a:pt x="196323" y="181316"/>
                      <a:pt x="129053" y="-26455"/>
                      <a:pt x="200505" y="2819"/>
                    </a:cubicBezTo>
                    <a:cubicBezTo>
                      <a:pt x="206289" y="10205"/>
                      <a:pt x="206912" y="16789"/>
                      <a:pt x="209403" y="26844"/>
                    </a:cubicBezTo>
                    <a:cubicBezTo>
                      <a:pt x="222305" y="90110"/>
                      <a:pt x="238411" y="152931"/>
                      <a:pt x="253983" y="2157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12533386" y="3564945"/>
                <a:ext cx="30965" cy="75901"/>
              </a:xfrm>
              <a:custGeom>
                <a:avLst/>
                <a:gdLst/>
                <a:ahLst/>
                <a:cxnLst/>
                <a:rect l="l" t="t" r="r" b="b"/>
                <a:pathLst>
                  <a:path w="30965" h="75901" extrusionOk="0">
                    <a:moveTo>
                      <a:pt x="0" y="0"/>
                    </a:moveTo>
                    <a:cubicBezTo>
                      <a:pt x="32478" y="4894"/>
                      <a:pt x="30432" y="50541"/>
                      <a:pt x="30966" y="75901"/>
                    </a:cubicBezTo>
                    <a:cubicBezTo>
                      <a:pt x="-178" y="66469"/>
                      <a:pt x="8542" y="2500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12262349" y="4207746"/>
                <a:ext cx="608988" cy="447220"/>
              </a:xfrm>
              <a:custGeom>
                <a:avLst/>
                <a:gdLst/>
                <a:ahLst/>
                <a:cxnLst/>
                <a:rect l="l" t="t" r="r" b="b"/>
                <a:pathLst>
                  <a:path w="608988" h="447220" extrusionOk="0">
                    <a:moveTo>
                      <a:pt x="608989" y="177696"/>
                    </a:moveTo>
                    <a:cubicBezTo>
                      <a:pt x="608277" y="177785"/>
                      <a:pt x="607565" y="177963"/>
                      <a:pt x="606853" y="178141"/>
                    </a:cubicBezTo>
                    <a:cubicBezTo>
                      <a:pt x="543854" y="202522"/>
                      <a:pt x="460390" y="201543"/>
                      <a:pt x="414653" y="256355"/>
                    </a:cubicBezTo>
                    <a:cubicBezTo>
                      <a:pt x="390272" y="247546"/>
                      <a:pt x="405666" y="337684"/>
                      <a:pt x="402908" y="352900"/>
                    </a:cubicBezTo>
                    <a:cubicBezTo>
                      <a:pt x="406467" y="373722"/>
                      <a:pt x="399082" y="400683"/>
                      <a:pt x="409581" y="419191"/>
                    </a:cubicBezTo>
                    <a:cubicBezTo>
                      <a:pt x="374790" y="427912"/>
                      <a:pt x="340176" y="436988"/>
                      <a:pt x="305829" y="447221"/>
                    </a:cubicBezTo>
                    <a:cubicBezTo>
                      <a:pt x="250750" y="203678"/>
                      <a:pt x="234644" y="336350"/>
                      <a:pt x="33991" y="345782"/>
                    </a:cubicBezTo>
                    <a:cubicBezTo>
                      <a:pt x="24203" y="345871"/>
                      <a:pt x="16640" y="348095"/>
                      <a:pt x="11746" y="351299"/>
                    </a:cubicBezTo>
                    <a:cubicBezTo>
                      <a:pt x="7919" y="337151"/>
                      <a:pt x="4093" y="323091"/>
                      <a:pt x="0" y="309033"/>
                    </a:cubicBezTo>
                    <a:cubicBezTo>
                      <a:pt x="16017" y="308943"/>
                      <a:pt x="34792" y="299956"/>
                      <a:pt x="51431" y="296397"/>
                    </a:cubicBezTo>
                    <a:cubicBezTo>
                      <a:pt x="105087" y="283940"/>
                      <a:pt x="161768" y="272728"/>
                      <a:pt x="213555" y="250216"/>
                    </a:cubicBezTo>
                    <a:cubicBezTo>
                      <a:pt x="259203" y="230017"/>
                      <a:pt x="267389" y="205547"/>
                      <a:pt x="252440" y="159455"/>
                    </a:cubicBezTo>
                    <a:cubicBezTo>
                      <a:pt x="243186" y="114252"/>
                      <a:pt x="235000" y="70562"/>
                      <a:pt x="225746" y="25538"/>
                    </a:cubicBezTo>
                    <a:cubicBezTo>
                      <a:pt x="250750" y="17173"/>
                      <a:pt x="275664" y="8631"/>
                      <a:pt x="300579" y="0"/>
                    </a:cubicBezTo>
                    <a:cubicBezTo>
                      <a:pt x="303160" y="26249"/>
                      <a:pt x="319710" y="72876"/>
                      <a:pt x="319354" y="82308"/>
                    </a:cubicBezTo>
                    <a:cubicBezTo>
                      <a:pt x="326651" y="117633"/>
                      <a:pt x="324960" y="168709"/>
                      <a:pt x="370519" y="176272"/>
                    </a:cubicBezTo>
                    <a:cubicBezTo>
                      <a:pt x="435030" y="184547"/>
                      <a:pt x="499186" y="159366"/>
                      <a:pt x="563697" y="156073"/>
                    </a:cubicBezTo>
                    <a:cubicBezTo>
                      <a:pt x="574731" y="155895"/>
                      <a:pt x="587010" y="153938"/>
                      <a:pt x="594129" y="144150"/>
                    </a:cubicBezTo>
                    <a:cubicBezTo>
                      <a:pt x="596620" y="141125"/>
                      <a:pt x="598222" y="137654"/>
                      <a:pt x="599201" y="133917"/>
                    </a:cubicBezTo>
                    <a:cubicBezTo>
                      <a:pt x="602760" y="148510"/>
                      <a:pt x="606052" y="163103"/>
                      <a:pt x="608989" y="1776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12897498" y="4135405"/>
                <a:ext cx="625361" cy="234376"/>
              </a:xfrm>
              <a:custGeom>
                <a:avLst/>
                <a:gdLst/>
                <a:ahLst/>
                <a:cxnLst/>
                <a:rect l="l" t="t" r="r" b="b"/>
                <a:pathLst>
                  <a:path w="625361" h="234376" extrusionOk="0">
                    <a:moveTo>
                      <a:pt x="601336" y="0"/>
                    </a:moveTo>
                    <a:cubicBezTo>
                      <a:pt x="609790" y="28563"/>
                      <a:pt x="617709" y="57126"/>
                      <a:pt x="625361" y="85956"/>
                    </a:cubicBezTo>
                    <a:cubicBezTo>
                      <a:pt x="545812" y="104464"/>
                      <a:pt x="466084" y="122972"/>
                      <a:pt x="387514" y="145129"/>
                    </a:cubicBezTo>
                    <a:cubicBezTo>
                      <a:pt x="327096" y="151090"/>
                      <a:pt x="271215" y="176984"/>
                      <a:pt x="211242" y="184013"/>
                    </a:cubicBezTo>
                    <a:cubicBezTo>
                      <a:pt x="155361" y="186950"/>
                      <a:pt x="103485" y="208661"/>
                      <a:pt x="50363" y="224055"/>
                    </a:cubicBezTo>
                    <a:cubicBezTo>
                      <a:pt x="42978" y="226547"/>
                      <a:pt x="27228" y="229483"/>
                      <a:pt x="14860" y="234377"/>
                    </a:cubicBezTo>
                    <a:cubicBezTo>
                      <a:pt x="10411" y="215602"/>
                      <a:pt x="5339" y="196827"/>
                      <a:pt x="0" y="178141"/>
                    </a:cubicBezTo>
                    <a:cubicBezTo>
                      <a:pt x="43423" y="167552"/>
                      <a:pt x="86134" y="152425"/>
                      <a:pt x="129824" y="143349"/>
                    </a:cubicBezTo>
                    <a:cubicBezTo>
                      <a:pt x="202877" y="129023"/>
                      <a:pt x="272105" y="101439"/>
                      <a:pt x="344536" y="85333"/>
                    </a:cubicBezTo>
                    <a:cubicBezTo>
                      <a:pt x="432005" y="65668"/>
                      <a:pt x="511376" y="26160"/>
                      <a:pt x="597243" y="1335"/>
                    </a:cubicBezTo>
                    <a:cubicBezTo>
                      <a:pt x="598756" y="979"/>
                      <a:pt x="600180" y="534"/>
                      <a:pt x="6013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13012818" y="4604248"/>
                <a:ext cx="629009" cy="225745"/>
              </a:xfrm>
              <a:custGeom>
                <a:avLst/>
                <a:gdLst/>
                <a:ahLst/>
                <a:cxnLst/>
                <a:rect l="l" t="t" r="r" b="b"/>
                <a:pathLst>
                  <a:path w="629009" h="225745" extrusionOk="0">
                    <a:moveTo>
                      <a:pt x="615573" y="0"/>
                    </a:moveTo>
                    <a:cubicBezTo>
                      <a:pt x="620200" y="14237"/>
                      <a:pt x="624649" y="28563"/>
                      <a:pt x="629010" y="42800"/>
                    </a:cubicBezTo>
                    <a:cubicBezTo>
                      <a:pt x="431560" y="89604"/>
                      <a:pt x="246212" y="177607"/>
                      <a:pt x="47516" y="220585"/>
                    </a:cubicBezTo>
                    <a:cubicBezTo>
                      <a:pt x="38796" y="222543"/>
                      <a:pt x="26072" y="223076"/>
                      <a:pt x="15572" y="225746"/>
                    </a:cubicBezTo>
                    <a:cubicBezTo>
                      <a:pt x="14593" y="221475"/>
                      <a:pt x="13614" y="217204"/>
                      <a:pt x="12546" y="213022"/>
                    </a:cubicBezTo>
                    <a:cubicBezTo>
                      <a:pt x="8275" y="196471"/>
                      <a:pt x="4093" y="180009"/>
                      <a:pt x="0" y="163459"/>
                    </a:cubicBezTo>
                    <a:cubicBezTo>
                      <a:pt x="77592" y="159010"/>
                      <a:pt x="152692" y="124218"/>
                      <a:pt x="228593" y="109269"/>
                    </a:cubicBezTo>
                    <a:cubicBezTo>
                      <a:pt x="277444" y="101884"/>
                      <a:pt x="323181" y="83998"/>
                      <a:pt x="369629" y="68249"/>
                    </a:cubicBezTo>
                    <a:cubicBezTo>
                      <a:pt x="452826" y="49474"/>
                      <a:pt x="533888" y="23491"/>
                      <a:pt x="615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13220581" y="4500940"/>
                <a:ext cx="96127" cy="67278"/>
              </a:xfrm>
              <a:custGeom>
                <a:avLst/>
                <a:gdLst/>
                <a:ahLst/>
                <a:cxnLst/>
                <a:rect l="l" t="t" r="r" b="b"/>
                <a:pathLst>
                  <a:path w="96127" h="67278" extrusionOk="0">
                    <a:moveTo>
                      <a:pt x="95841" y="23402"/>
                    </a:moveTo>
                    <a:cubicBezTo>
                      <a:pt x="101714" y="67359"/>
                      <a:pt x="15491" y="85867"/>
                      <a:pt x="2055" y="42978"/>
                    </a:cubicBezTo>
                    <a:cubicBezTo>
                      <a:pt x="-1237" y="33724"/>
                      <a:pt x="-437" y="23936"/>
                      <a:pt x="3479" y="15394"/>
                    </a:cubicBezTo>
                    <a:cubicBezTo>
                      <a:pt x="21186" y="9966"/>
                      <a:pt x="38982" y="4716"/>
                      <a:pt x="57045" y="0"/>
                    </a:cubicBezTo>
                    <a:cubicBezTo>
                      <a:pt x="60071" y="18508"/>
                      <a:pt x="79647" y="22245"/>
                      <a:pt x="95841" y="234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13332317" y="4855082"/>
                <a:ext cx="74421" cy="57842"/>
              </a:xfrm>
              <a:custGeom>
                <a:avLst/>
                <a:gdLst/>
                <a:ahLst/>
                <a:cxnLst/>
                <a:rect l="l" t="t" r="r" b="b"/>
                <a:pathLst>
                  <a:path w="74421" h="57842" extrusionOk="0">
                    <a:moveTo>
                      <a:pt x="74421" y="19046"/>
                    </a:moveTo>
                    <a:cubicBezTo>
                      <a:pt x="67214" y="25809"/>
                      <a:pt x="66502" y="35508"/>
                      <a:pt x="65701" y="44762"/>
                    </a:cubicBezTo>
                    <a:cubicBezTo>
                      <a:pt x="61964" y="54372"/>
                      <a:pt x="47816" y="56330"/>
                      <a:pt x="38562" y="57842"/>
                    </a:cubicBezTo>
                    <a:cubicBezTo>
                      <a:pt x="-52021" y="54817"/>
                      <a:pt x="40964" y="-39325"/>
                      <a:pt x="74421" y="190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12331309" y="4614214"/>
                <a:ext cx="695478" cy="636572"/>
              </a:xfrm>
              <a:custGeom>
                <a:avLst/>
                <a:gdLst/>
                <a:ahLst/>
                <a:cxnLst/>
                <a:rect l="l" t="t" r="r" b="b"/>
                <a:pathLst>
                  <a:path w="695478" h="636572" extrusionOk="0">
                    <a:moveTo>
                      <a:pt x="674390" y="375324"/>
                    </a:moveTo>
                    <a:cubicBezTo>
                      <a:pt x="680263" y="399260"/>
                      <a:pt x="687025" y="422928"/>
                      <a:pt x="695479" y="445975"/>
                    </a:cubicBezTo>
                    <a:cubicBezTo>
                      <a:pt x="665937" y="454517"/>
                      <a:pt x="636217" y="462703"/>
                      <a:pt x="606853" y="472224"/>
                    </a:cubicBezTo>
                    <a:cubicBezTo>
                      <a:pt x="599201" y="459767"/>
                      <a:pt x="583184" y="454784"/>
                      <a:pt x="570193" y="449089"/>
                    </a:cubicBezTo>
                    <a:cubicBezTo>
                      <a:pt x="531664" y="428623"/>
                      <a:pt x="489487" y="418479"/>
                      <a:pt x="447665" y="407179"/>
                    </a:cubicBezTo>
                    <a:cubicBezTo>
                      <a:pt x="416878" y="400238"/>
                      <a:pt x="383866" y="385111"/>
                      <a:pt x="352366" y="395344"/>
                    </a:cubicBezTo>
                    <a:cubicBezTo>
                      <a:pt x="338040" y="400594"/>
                      <a:pt x="331634" y="415543"/>
                      <a:pt x="328786" y="429424"/>
                    </a:cubicBezTo>
                    <a:cubicBezTo>
                      <a:pt x="323091" y="447932"/>
                      <a:pt x="315350" y="466263"/>
                      <a:pt x="308765" y="484949"/>
                    </a:cubicBezTo>
                    <a:cubicBezTo>
                      <a:pt x="308677" y="485038"/>
                      <a:pt x="308677" y="485215"/>
                      <a:pt x="308587" y="485305"/>
                    </a:cubicBezTo>
                    <a:cubicBezTo>
                      <a:pt x="297554" y="509330"/>
                      <a:pt x="288389" y="531130"/>
                      <a:pt x="284652" y="536024"/>
                    </a:cubicBezTo>
                    <a:cubicBezTo>
                      <a:pt x="278334" y="555333"/>
                      <a:pt x="248614" y="591904"/>
                      <a:pt x="247101" y="617887"/>
                    </a:cubicBezTo>
                    <a:cubicBezTo>
                      <a:pt x="221475" y="626162"/>
                      <a:pt x="195225" y="632569"/>
                      <a:pt x="168531" y="636573"/>
                    </a:cubicBezTo>
                    <a:cubicBezTo>
                      <a:pt x="185081" y="610145"/>
                      <a:pt x="197272" y="570816"/>
                      <a:pt x="210085" y="554621"/>
                    </a:cubicBezTo>
                    <a:cubicBezTo>
                      <a:pt x="241762" y="494114"/>
                      <a:pt x="344180" y="363489"/>
                      <a:pt x="288122" y="299867"/>
                    </a:cubicBezTo>
                    <a:cubicBezTo>
                      <a:pt x="273084" y="289990"/>
                      <a:pt x="254576" y="287410"/>
                      <a:pt x="238025" y="280825"/>
                    </a:cubicBezTo>
                    <a:cubicBezTo>
                      <a:pt x="201276" y="267567"/>
                      <a:pt x="165594" y="251461"/>
                      <a:pt x="129290" y="236869"/>
                    </a:cubicBezTo>
                    <a:cubicBezTo>
                      <a:pt x="95210" y="223610"/>
                      <a:pt x="56058" y="208038"/>
                      <a:pt x="19487" y="217560"/>
                    </a:cubicBezTo>
                    <a:cubicBezTo>
                      <a:pt x="13080" y="198073"/>
                      <a:pt x="6585" y="178586"/>
                      <a:pt x="0" y="159277"/>
                    </a:cubicBezTo>
                    <a:cubicBezTo>
                      <a:pt x="35859" y="154294"/>
                      <a:pt x="70918" y="144862"/>
                      <a:pt x="105621" y="133917"/>
                    </a:cubicBezTo>
                    <a:cubicBezTo>
                      <a:pt x="107845" y="155006"/>
                      <a:pt x="137832" y="166573"/>
                      <a:pt x="155273" y="177963"/>
                    </a:cubicBezTo>
                    <a:cubicBezTo>
                      <a:pt x="204568" y="206170"/>
                      <a:pt x="256088" y="231618"/>
                      <a:pt x="309477" y="250928"/>
                    </a:cubicBezTo>
                    <a:cubicBezTo>
                      <a:pt x="332968" y="258936"/>
                      <a:pt x="363133" y="264453"/>
                      <a:pt x="382709" y="245144"/>
                    </a:cubicBezTo>
                    <a:cubicBezTo>
                      <a:pt x="409314" y="208661"/>
                      <a:pt x="425064" y="165061"/>
                      <a:pt x="445263" y="124930"/>
                    </a:cubicBezTo>
                    <a:cubicBezTo>
                      <a:pt x="451936" y="105265"/>
                      <a:pt x="480678" y="59351"/>
                      <a:pt x="479432" y="31588"/>
                    </a:cubicBezTo>
                    <a:cubicBezTo>
                      <a:pt x="516092" y="21444"/>
                      <a:pt x="552486" y="10856"/>
                      <a:pt x="588968" y="0"/>
                    </a:cubicBezTo>
                    <a:cubicBezTo>
                      <a:pt x="591370" y="11123"/>
                      <a:pt x="593951" y="22245"/>
                      <a:pt x="596442" y="33368"/>
                    </a:cubicBezTo>
                    <a:cubicBezTo>
                      <a:pt x="595464" y="34881"/>
                      <a:pt x="594574" y="36571"/>
                      <a:pt x="593951" y="38618"/>
                    </a:cubicBezTo>
                    <a:cubicBezTo>
                      <a:pt x="574108" y="90138"/>
                      <a:pt x="545100" y="137743"/>
                      <a:pt x="515291" y="184014"/>
                    </a:cubicBezTo>
                    <a:cubicBezTo>
                      <a:pt x="499631" y="207238"/>
                      <a:pt x="483347" y="230106"/>
                      <a:pt x="468220" y="253597"/>
                    </a:cubicBezTo>
                    <a:cubicBezTo>
                      <a:pt x="461724" y="264097"/>
                      <a:pt x="459767" y="276287"/>
                      <a:pt x="464661" y="287944"/>
                    </a:cubicBezTo>
                    <a:cubicBezTo>
                      <a:pt x="474894" y="309833"/>
                      <a:pt x="500609" y="317130"/>
                      <a:pt x="522143" y="323180"/>
                    </a:cubicBezTo>
                    <a:cubicBezTo>
                      <a:pt x="570282" y="336528"/>
                      <a:pt x="613438" y="347739"/>
                      <a:pt x="659530" y="371230"/>
                    </a:cubicBezTo>
                    <a:cubicBezTo>
                      <a:pt x="663979" y="373989"/>
                      <a:pt x="669229" y="375324"/>
                      <a:pt x="674390" y="3753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12418778" y="5875347"/>
                <a:ext cx="2096134" cy="872462"/>
              </a:xfrm>
              <a:custGeom>
                <a:avLst/>
                <a:gdLst/>
                <a:ahLst/>
                <a:cxnLst/>
                <a:rect l="l" t="t" r="r" b="b"/>
                <a:pathLst>
                  <a:path w="2096134" h="872462" extrusionOk="0">
                    <a:moveTo>
                      <a:pt x="2042034" y="2491"/>
                    </a:moveTo>
                    <a:cubicBezTo>
                      <a:pt x="2057695" y="2225"/>
                      <a:pt x="2077271" y="2581"/>
                      <a:pt x="2096135" y="712"/>
                    </a:cubicBezTo>
                    <a:cubicBezTo>
                      <a:pt x="2022013" y="73944"/>
                      <a:pt x="1947803" y="148065"/>
                      <a:pt x="1865050" y="211776"/>
                    </a:cubicBezTo>
                    <a:cubicBezTo>
                      <a:pt x="1795289" y="267300"/>
                      <a:pt x="1715739" y="307431"/>
                      <a:pt x="1636813" y="348184"/>
                    </a:cubicBezTo>
                    <a:cubicBezTo>
                      <a:pt x="1488303" y="434496"/>
                      <a:pt x="1329115" y="498830"/>
                      <a:pt x="1166546" y="552842"/>
                    </a:cubicBezTo>
                    <a:cubicBezTo>
                      <a:pt x="1039926" y="601158"/>
                      <a:pt x="910814" y="647340"/>
                      <a:pt x="779566" y="683644"/>
                    </a:cubicBezTo>
                    <a:cubicBezTo>
                      <a:pt x="696902" y="710250"/>
                      <a:pt x="616196" y="742372"/>
                      <a:pt x="531664" y="762838"/>
                    </a:cubicBezTo>
                    <a:cubicBezTo>
                      <a:pt x="445530" y="793447"/>
                      <a:pt x="357082" y="816048"/>
                      <a:pt x="266588" y="830108"/>
                    </a:cubicBezTo>
                    <a:cubicBezTo>
                      <a:pt x="235534" y="835713"/>
                      <a:pt x="203945" y="838116"/>
                      <a:pt x="172891" y="843722"/>
                    </a:cubicBezTo>
                    <a:cubicBezTo>
                      <a:pt x="158743" y="847548"/>
                      <a:pt x="152069" y="858760"/>
                      <a:pt x="151624" y="870238"/>
                    </a:cubicBezTo>
                    <a:cubicBezTo>
                      <a:pt x="142726" y="871395"/>
                      <a:pt x="133650" y="872196"/>
                      <a:pt x="124485" y="872463"/>
                    </a:cubicBezTo>
                    <a:cubicBezTo>
                      <a:pt x="106600" y="851463"/>
                      <a:pt x="83465" y="834735"/>
                      <a:pt x="59173" y="824769"/>
                    </a:cubicBezTo>
                    <a:cubicBezTo>
                      <a:pt x="44046" y="819341"/>
                      <a:pt x="22245" y="814091"/>
                      <a:pt x="0" y="812489"/>
                    </a:cubicBezTo>
                    <a:cubicBezTo>
                      <a:pt x="34881" y="799498"/>
                      <a:pt x="68961" y="782592"/>
                      <a:pt x="102951" y="770134"/>
                    </a:cubicBezTo>
                    <a:cubicBezTo>
                      <a:pt x="221653" y="724754"/>
                      <a:pt x="339375" y="676703"/>
                      <a:pt x="459678" y="635327"/>
                    </a:cubicBezTo>
                    <a:cubicBezTo>
                      <a:pt x="619755" y="570905"/>
                      <a:pt x="788820" y="527215"/>
                      <a:pt x="950321" y="464839"/>
                    </a:cubicBezTo>
                    <a:cubicBezTo>
                      <a:pt x="1098120" y="403264"/>
                      <a:pt x="1249477" y="350676"/>
                      <a:pt x="1397631" y="290079"/>
                    </a:cubicBezTo>
                    <a:cubicBezTo>
                      <a:pt x="1541603" y="232419"/>
                      <a:pt x="1680592" y="163281"/>
                      <a:pt x="1822873" y="101439"/>
                    </a:cubicBezTo>
                    <a:cubicBezTo>
                      <a:pt x="1834263" y="96100"/>
                      <a:pt x="1845741" y="90939"/>
                      <a:pt x="1857309" y="85956"/>
                    </a:cubicBezTo>
                    <a:cubicBezTo>
                      <a:pt x="1843339" y="96990"/>
                      <a:pt x="1829458" y="108024"/>
                      <a:pt x="1816110" y="119858"/>
                    </a:cubicBezTo>
                    <a:cubicBezTo>
                      <a:pt x="1769039" y="163014"/>
                      <a:pt x="1717163" y="199763"/>
                      <a:pt x="1659770" y="228148"/>
                    </a:cubicBezTo>
                    <a:cubicBezTo>
                      <a:pt x="1567674" y="284118"/>
                      <a:pt x="1465969" y="318998"/>
                      <a:pt x="1366843" y="359841"/>
                    </a:cubicBezTo>
                    <a:cubicBezTo>
                      <a:pt x="1203562" y="425865"/>
                      <a:pt x="1036900" y="483169"/>
                      <a:pt x="873797" y="549638"/>
                    </a:cubicBezTo>
                    <a:cubicBezTo>
                      <a:pt x="808663" y="570549"/>
                      <a:pt x="745397" y="596976"/>
                      <a:pt x="679818" y="616552"/>
                    </a:cubicBezTo>
                    <a:cubicBezTo>
                      <a:pt x="597866" y="643602"/>
                      <a:pt x="513779" y="661132"/>
                      <a:pt x="433072" y="692275"/>
                    </a:cubicBezTo>
                    <a:cubicBezTo>
                      <a:pt x="419458" y="701707"/>
                      <a:pt x="282249" y="732228"/>
                      <a:pt x="306363" y="751715"/>
                    </a:cubicBezTo>
                    <a:cubicBezTo>
                      <a:pt x="374701" y="741037"/>
                      <a:pt x="440280" y="715410"/>
                      <a:pt x="506482" y="695657"/>
                    </a:cubicBezTo>
                    <a:cubicBezTo>
                      <a:pt x="610145" y="669140"/>
                      <a:pt x="713364" y="639598"/>
                      <a:pt x="813468" y="601870"/>
                    </a:cubicBezTo>
                    <a:cubicBezTo>
                      <a:pt x="813735" y="601781"/>
                      <a:pt x="813913" y="601781"/>
                      <a:pt x="814091" y="601692"/>
                    </a:cubicBezTo>
                    <a:cubicBezTo>
                      <a:pt x="888034" y="578468"/>
                      <a:pt x="959486" y="548214"/>
                      <a:pt x="1032095" y="521520"/>
                    </a:cubicBezTo>
                    <a:cubicBezTo>
                      <a:pt x="1182118" y="468932"/>
                      <a:pt x="1332941" y="417679"/>
                      <a:pt x="1480384" y="358061"/>
                    </a:cubicBezTo>
                    <a:cubicBezTo>
                      <a:pt x="1578263" y="322024"/>
                      <a:pt x="1670181" y="271571"/>
                      <a:pt x="1759785" y="218627"/>
                    </a:cubicBezTo>
                    <a:cubicBezTo>
                      <a:pt x="1826877" y="168976"/>
                      <a:pt x="1890588" y="113896"/>
                      <a:pt x="1954922" y="60062"/>
                    </a:cubicBezTo>
                    <a:cubicBezTo>
                      <a:pt x="1966311" y="48584"/>
                      <a:pt x="1978590" y="37817"/>
                      <a:pt x="1988823" y="25271"/>
                    </a:cubicBezTo>
                    <a:cubicBezTo>
                      <a:pt x="1999501" y="18063"/>
                      <a:pt x="2009022" y="9699"/>
                      <a:pt x="2016497" y="0"/>
                    </a:cubicBezTo>
                    <a:cubicBezTo>
                      <a:pt x="2024416" y="3915"/>
                      <a:pt x="2033403" y="3470"/>
                      <a:pt x="2042034" y="24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13072613" y="6176994"/>
                <a:ext cx="1301086" cy="488240"/>
              </a:xfrm>
              <a:custGeom>
                <a:avLst/>
                <a:gdLst/>
                <a:ahLst/>
                <a:cxnLst/>
                <a:rect l="l" t="t" r="r" b="b"/>
                <a:pathLst>
                  <a:path w="1301086" h="488240" extrusionOk="0">
                    <a:moveTo>
                      <a:pt x="1150174" y="267122"/>
                    </a:moveTo>
                    <a:cubicBezTo>
                      <a:pt x="1169839" y="229928"/>
                      <a:pt x="1134869" y="210263"/>
                      <a:pt x="1101234" y="212132"/>
                    </a:cubicBezTo>
                    <a:cubicBezTo>
                      <a:pt x="1091624" y="211865"/>
                      <a:pt x="1083082" y="218004"/>
                      <a:pt x="1079167" y="226458"/>
                    </a:cubicBezTo>
                    <a:cubicBezTo>
                      <a:pt x="1063862" y="214890"/>
                      <a:pt x="1050336" y="235623"/>
                      <a:pt x="1050426" y="249949"/>
                    </a:cubicBezTo>
                    <a:cubicBezTo>
                      <a:pt x="1050870" y="267211"/>
                      <a:pt x="1067510" y="278156"/>
                      <a:pt x="1082726" y="281804"/>
                    </a:cubicBezTo>
                    <a:cubicBezTo>
                      <a:pt x="1105683" y="287944"/>
                      <a:pt x="1136826" y="291770"/>
                      <a:pt x="1150174" y="267122"/>
                    </a:cubicBezTo>
                    <a:close/>
                    <a:moveTo>
                      <a:pt x="1241024" y="206259"/>
                    </a:moveTo>
                    <a:cubicBezTo>
                      <a:pt x="1263358" y="260983"/>
                      <a:pt x="1289074" y="313749"/>
                      <a:pt x="1301086" y="372298"/>
                    </a:cubicBezTo>
                    <a:cubicBezTo>
                      <a:pt x="1107640" y="373099"/>
                      <a:pt x="915085" y="392764"/>
                      <a:pt x="722707" y="411361"/>
                    </a:cubicBezTo>
                    <a:cubicBezTo>
                      <a:pt x="654102" y="415276"/>
                      <a:pt x="585142" y="412696"/>
                      <a:pt x="516893" y="420615"/>
                    </a:cubicBezTo>
                    <a:cubicBezTo>
                      <a:pt x="425242" y="432361"/>
                      <a:pt x="335282" y="455051"/>
                      <a:pt x="243542" y="465462"/>
                    </a:cubicBezTo>
                    <a:cubicBezTo>
                      <a:pt x="162836" y="471513"/>
                      <a:pt x="80795" y="476317"/>
                      <a:pt x="0" y="488241"/>
                    </a:cubicBezTo>
                    <a:cubicBezTo>
                      <a:pt x="152336" y="434674"/>
                      <a:pt x="308321" y="391251"/>
                      <a:pt x="459767" y="334837"/>
                    </a:cubicBezTo>
                    <a:cubicBezTo>
                      <a:pt x="535134" y="304227"/>
                      <a:pt x="612192" y="278423"/>
                      <a:pt x="688805" y="251016"/>
                    </a:cubicBezTo>
                    <a:cubicBezTo>
                      <a:pt x="806972" y="203945"/>
                      <a:pt x="920691" y="146552"/>
                      <a:pt x="1030405" y="82397"/>
                    </a:cubicBezTo>
                    <a:cubicBezTo>
                      <a:pt x="1080056" y="58995"/>
                      <a:pt x="1126950" y="31233"/>
                      <a:pt x="1171262" y="0"/>
                    </a:cubicBezTo>
                    <a:cubicBezTo>
                      <a:pt x="1191105" y="69761"/>
                      <a:pt x="1214329" y="138900"/>
                      <a:pt x="1241024" y="206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13602588" y="2502596"/>
                <a:ext cx="918554" cy="3315624"/>
              </a:xfrm>
              <a:custGeom>
                <a:avLst/>
                <a:gdLst/>
                <a:ahLst/>
                <a:cxnLst/>
                <a:rect l="l" t="t" r="r" b="b"/>
                <a:pathLst>
                  <a:path w="918554" h="3315624" extrusionOk="0">
                    <a:moveTo>
                      <a:pt x="918555" y="3311888"/>
                    </a:moveTo>
                    <a:cubicBezTo>
                      <a:pt x="896221" y="3315714"/>
                      <a:pt x="873353" y="3313579"/>
                      <a:pt x="851018" y="3315625"/>
                    </a:cubicBezTo>
                    <a:cubicBezTo>
                      <a:pt x="851018" y="3314913"/>
                      <a:pt x="850929" y="3314290"/>
                      <a:pt x="850929" y="3313579"/>
                    </a:cubicBezTo>
                    <a:cubicBezTo>
                      <a:pt x="851018" y="3303701"/>
                      <a:pt x="847014" y="3296227"/>
                      <a:pt x="841052" y="3291422"/>
                    </a:cubicBezTo>
                    <a:cubicBezTo>
                      <a:pt x="843010" y="3282524"/>
                      <a:pt x="840251" y="3272914"/>
                      <a:pt x="838383" y="3263927"/>
                    </a:cubicBezTo>
                    <a:cubicBezTo>
                      <a:pt x="820498" y="3172454"/>
                      <a:pt x="800210" y="3079468"/>
                      <a:pt x="775028" y="2989419"/>
                    </a:cubicBezTo>
                    <a:cubicBezTo>
                      <a:pt x="720660" y="2786987"/>
                      <a:pt x="674924" y="2582418"/>
                      <a:pt x="622158" y="2379630"/>
                    </a:cubicBezTo>
                    <a:cubicBezTo>
                      <a:pt x="544566" y="2108503"/>
                      <a:pt x="455407" y="1840669"/>
                      <a:pt x="382709" y="1567941"/>
                    </a:cubicBezTo>
                    <a:cubicBezTo>
                      <a:pt x="327096" y="1361682"/>
                      <a:pt x="257957" y="1158983"/>
                      <a:pt x="210530" y="950588"/>
                    </a:cubicBezTo>
                    <a:cubicBezTo>
                      <a:pt x="178675" y="809464"/>
                      <a:pt x="143082" y="669229"/>
                      <a:pt x="109892" y="528461"/>
                    </a:cubicBezTo>
                    <a:cubicBezTo>
                      <a:pt x="87825" y="435386"/>
                      <a:pt x="57660" y="344091"/>
                      <a:pt x="45114" y="249059"/>
                    </a:cubicBezTo>
                    <a:cubicBezTo>
                      <a:pt x="35415" y="164349"/>
                      <a:pt x="15928" y="83820"/>
                      <a:pt x="0" y="0"/>
                    </a:cubicBezTo>
                    <a:cubicBezTo>
                      <a:pt x="4449" y="1513"/>
                      <a:pt x="8008" y="3025"/>
                      <a:pt x="10233" y="4538"/>
                    </a:cubicBezTo>
                    <a:cubicBezTo>
                      <a:pt x="13614" y="21711"/>
                      <a:pt x="30966" y="27228"/>
                      <a:pt x="46448" y="28207"/>
                    </a:cubicBezTo>
                    <a:cubicBezTo>
                      <a:pt x="79816" y="208039"/>
                      <a:pt x="142192" y="380840"/>
                      <a:pt x="186060" y="558180"/>
                    </a:cubicBezTo>
                    <a:cubicBezTo>
                      <a:pt x="226814" y="733207"/>
                      <a:pt x="283317" y="903873"/>
                      <a:pt x="326918" y="1078099"/>
                    </a:cubicBezTo>
                    <a:cubicBezTo>
                      <a:pt x="362332" y="1219134"/>
                      <a:pt x="391518" y="1361682"/>
                      <a:pt x="431293" y="1501561"/>
                    </a:cubicBezTo>
                    <a:cubicBezTo>
                      <a:pt x="489843" y="1707553"/>
                      <a:pt x="557290" y="1911054"/>
                      <a:pt x="608989" y="2118914"/>
                    </a:cubicBezTo>
                    <a:cubicBezTo>
                      <a:pt x="649208" y="2290470"/>
                      <a:pt x="707758" y="2456599"/>
                      <a:pt x="754918" y="2626197"/>
                    </a:cubicBezTo>
                    <a:cubicBezTo>
                      <a:pt x="811955" y="2853990"/>
                      <a:pt x="856268" y="3085163"/>
                      <a:pt x="918555" y="33118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2" name="Google Shape;362;p13"/>
          <p:cNvGrpSpPr/>
          <p:nvPr/>
        </p:nvGrpSpPr>
        <p:grpSpPr>
          <a:xfrm rot="-7937577">
            <a:off x="6996095" y="472364"/>
            <a:ext cx="1160193" cy="1579396"/>
            <a:chOff x="13994609" y="945718"/>
            <a:chExt cx="2320115" cy="3158424"/>
          </a:xfrm>
        </p:grpSpPr>
        <p:sp>
          <p:nvSpPr>
            <p:cNvPr id="363" name="Google Shape;363;p13"/>
            <p:cNvSpPr/>
            <p:nvPr/>
          </p:nvSpPr>
          <p:spPr>
            <a:xfrm>
              <a:off x="14180822" y="1270660"/>
              <a:ext cx="800501" cy="874767"/>
            </a:xfrm>
            <a:custGeom>
              <a:avLst/>
              <a:gdLst/>
              <a:ahLst/>
              <a:cxnLst/>
              <a:rect l="l" t="t" r="r" b="b"/>
              <a:pathLst>
                <a:path w="800501" h="874767" extrusionOk="0">
                  <a:moveTo>
                    <a:pt x="800502" y="685241"/>
                  </a:moveTo>
                  <a:cubicBezTo>
                    <a:pt x="800249" y="685494"/>
                    <a:pt x="799933" y="685746"/>
                    <a:pt x="799680" y="686062"/>
                  </a:cubicBezTo>
                  <a:cubicBezTo>
                    <a:pt x="795950" y="689852"/>
                    <a:pt x="793295" y="694590"/>
                    <a:pt x="790450" y="699075"/>
                  </a:cubicBezTo>
                  <a:cubicBezTo>
                    <a:pt x="760740" y="748219"/>
                    <a:pt x="714214" y="783972"/>
                    <a:pt x="668889" y="818525"/>
                  </a:cubicBezTo>
                  <a:cubicBezTo>
                    <a:pt x="649672" y="831474"/>
                    <a:pt x="627736" y="839180"/>
                    <a:pt x="606054" y="846887"/>
                  </a:cubicBezTo>
                  <a:cubicBezTo>
                    <a:pt x="567303" y="859520"/>
                    <a:pt x="527984" y="872470"/>
                    <a:pt x="487021" y="874680"/>
                  </a:cubicBezTo>
                  <a:cubicBezTo>
                    <a:pt x="455035" y="875249"/>
                    <a:pt x="418876" y="873543"/>
                    <a:pt x="392263" y="853772"/>
                  </a:cubicBezTo>
                  <a:cubicBezTo>
                    <a:pt x="389545" y="849982"/>
                    <a:pt x="384803" y="847708"/>
                    <a:pt x="379936" y="848340"/>
                  </a:cubicBezTo>
                  <a:cubicBezTo>
                    <a:pt x="379430" y="848403"/>
                    <a:pt x="378988" y="848466"/>
                    <a:pt x="378545" y="848592"/>
                  </a:cubicBezTo>
                  <a:cubicBezTo>
                    <a:pt x="377218" y="846255"/>
                    <a:pt x="375637" y="844107"/>
                    <a:pt x="373931" y="842149"/>
                  </a:cubicBezTo>
                  <a:cubicBezTo>
                    <a:pt x="346875" y="800711"/>
                    <a:pt x="312296" y="763000"/>
                    <a:pt x="284292" y="721941"/>
                  </a:cubicBezTo>
                  <a:cubicBezTo>
                    <a:pt x="267288" y="695980"/>
                    <a:pt x="253128" y="668312"/>
                    <a:pt x="237830" y="641340"/>
                  </a:cubicBezTo>
                  <a:cubicBezTo>
                    <a:pt x="210900" y="590237"/>
                    <a:pt x="177460" y="543241"/>
                    <a:pt x="147560" y="493970"/>
                  </a:cubicBezTo>
                  <a:cubicBezTo>
                    <a:pt x="128595" y="460933"/>
                    <a:pt x="110073" y="427707"/>
                    <a:pt x="88454" y="396313"/>
                  </a:cubicBezTo>
                  <a:cubicBezTo>
                    <a:pt x="68794" y="356896"/>
                    <a:pt x="-6557" y="287223"/>
                    <a:pt x="460" y="247680"/>
                  </a:cubicBezTo>
                  <a:cubicBezTo>
                    <a:pt x="3747" y="245848"/>
                    <a:pt x="7350" y="244016"/>
                    <a:pt x="8741" y="240352"/>
                  </a:cubicBezTo>
                  <a:cubicBezTo>
                    <a:pt x="8930" y="240226"/>
                    <a:pt x="9120" y="240163"/>
                    <a:pt x="9310" y="239973"/>
                  </a:cubicBezTo>
                  <a:cubicBezTo>
                    <a:pt x="10637" y="240037"/>
                    <a:pt x="11965" y="240163"/>
                    <a:pt x="13166" y="240289"/>
                  </a:cubicBezTo>
                  <a:cubicBezTo>
                    <a:pt x="63042" y="242500"/>
                    <a:pt x="107987" y="216917"/>
                    <a:pt x="149203" y="191840"/>
                  </a:cubicBezTo>
                  <a:cubicBezTo>
                    <a:pt x="169369" y="180091"/>
                    <a:pt x="188396" y="166825"/>
                    <a:pt x="206665" y="152423"/>
                  </a:cubicBezTo>
                  <a:lnTo>
                    <a:pt x="206665" y="152423"/>
                  </a:lnTo>
                  <a:cubicBezTo>
                    <a:pt x="207044" y="152234"/>
                    <a:pt x="207424" y="151981"/>
                    <a:pt x="207803" y="151728"/>
                  </a:cubicBezTo>
                  <a:cubicBezTo>
                    <a:pt x="208562" y="151223"/>
                    <a:pt x="209320" y="150655"/>
                    <a:pt x="209952" y="150023"/>
                  </a:cubicBezTo>
                  <a:cubicBezTo>
                    <a:pt x="210268" y="149770"/>
                    <a:pt x="210584" y="149454"/>
                    <a:pt x="210837" y="149139"/>
                  </a:cubicBezTo>
                  <a:lnTo>
                    <a:pt x="210900" y="149075"/>
                  </a:lnTo>
                  <a:cubicBezTo>
                    <a:pt x="218360" y="143074"/>
                    <a:pt x="225693" y="136884"/>
                    <a:pt x="232962" y="130504"/>
                  </a:cubicBezTo>
                  <a:cubicBezTo>
                    <a:pt x="235364" y="128420"/>
                    <a:pt x="237767" y="126272"/>
                    <a:pt x="240169" y="124124"/>
                  </a:cubicBezTo>
                  <a:cubicBezTo>
                    <a:pt x="256036" y="109848"/>
                    <a:pt x="271270" y="94878"/>
                    <a:pt x="286126" y="79528"/>
                  </a:cubicBezTo>
                  <a:cubicBezTo>
                    <a:pt x="289097" y="76433"/>
                    <a:pt x="292068" y="73337"/>
                    <a:pt x="295039" y="70242"/>
                  </a:cubicBezTo>
                  <a:cubicBezTo>
                    <a:pt x="298010" y="67147"/>
                    <a:pt x="300918" y="64052"/>
                    <a:pt x="303826" y="60893"/>
                  </a:cubicBezTo>
                  <a:cubicBezTo>
                    <a:pt x="306797" y="57798"/>
                    <a:pt x="309641" y="54640"/>
                    <a:pt x="312549" y="51482"/>
                  </a:cubicBezTo>
                  <a:cubicBezTo>
                    <a:pt x="315457" y="48323"/>
                    <a:pt x="318365" y="45228"/>
                    <a:pt x="321210" y="42070"/>
                  </a:cubicBezTo>
                  <a:cubicBezTo>
                    <a:pt x="321589" y="41627"/>
                    <a:pt x="321968" y="41122"/>
                    <a:pt x="322221" y="40617"/>
                  </a:cubicBezTo>
                  <a:cubicBezTo>
                    <a:pt x="322284" y="40554"/>
                    <a:pt x="322348" y="40490"/>
                    <a:pt x="322348" y="40427"/>
                  </a:cubicBezTo>
                  <a:cubicBezTo>
                    <a:pt x="322980" y="39417"/>
                    <a:pt x="323485" y="38343"/>
                    <a:pt x="323801" y="37269"/>
                  </a:cubicBezTo>
                  <a:cubicBezTo>
                    <a:pt x="323991" y="36574"/>
                    <a:pt x="324181" y="35879"/>
                    <a:pt x="324244" y="35247"/>
                  </a:cubicBezTo>
                  <a:cubicBezTo>
                    <a:pt x="324370" y="34426"/>
                    <a:pt x="324434" y="33605"/>
                    <a:pt x="324434" y="32784"/>
                  </a:cubicBezTo>
                  <a:cubicBezTo>
                    <a:pt x="324434" y="31331"/>
                    <a:pt x="324307" y="29941"/>
                    <a:pt x="323928" y="28552"/>
                  </a:cubicBezTo>
                  <a:lnTo>
                    <a:pt x="323928" y="28552"/>
                  </a:lnTo>
                  <a:cubicBezTo>
                    <a:pt x="324623" y="27478"/>
                    <a:pt x="325255" y="26404"/>
                    <a:pt x="325824" y="25267"/>
                  </a:cubicBezTo>
                  <a:lnTo>
                    <a:pt x="325824" y="25267"/>
                  </a:lnTo>
                  <a:cubicBezTo>
                    <a:pt x="326456" y="24130"/>
                    <a:pt x="327025" y="23056"/>
                    <a:pt x="327594" y="21919"/>
                  </a:cubicBezTo>
                  <a:cubicBezTo>
                    <a:pt x="327847" y="21351"/>
                    <a:pt x="328163" y="20782"/>
                    <a:pt x="328416" y="20150"/>
                  </a:cubicBezTo>
                  <a:cubicBezTo>
                    <a:pt x="328859" y="19140"/>
                    <a:pt x="329301" y="18129"/>
                    <a:pt x="329744" y="17118"/>
                  </a:cubicBezTo>
                  <a:cubicBezTo>
                    <a:pt x="330249" y="15918"/>
                    <a:pt x="330692" y="14718"/>
                    <a:pt x="331134" y="13518"/>
                  </a:cubicBezTo>
                  <a:cubicBezTo>
                    <a:pt x="331387" y="12760"/>
                    <a:pt x="331640" y="12002"/>
                    <a:pt x="331830" y="11307"/>
                  </a:cubicBezTo>
                  <a:cubicBezTo>
                    <a:pt x="331830" y="11244"/>
                    <a:pt x="331893" y="11117"/>
                    <a:pt x="331893" y="10991"/>
                  </a:cubicBezTo>
                  <a:cubicBezTo>
                    <a:pt x="332019" y="10486"/>
                    <a:pt x="332209" y="9980"/>
                    <a:pt x="332335" y="9475"/>
                  </a:cubicBezTo>
                  <a:cubicBezTo>
                    <a:pt x="332778" y="7833"/>
                    <a:pt x="333157" y="6127"/>
                    <a:pt x="333410" y="4422"/>
                  </a:cubicBezTo>
                  <a:cubicBezTo>
                    <a:pt x="333537" y="3790"/>
                    <a:pt x="333600" y="3158"/>
                    <a:pt x="333663" y="2590"/>
                  </a:cubicBezTo>
                  <a:cubicBezTo>
                    <a:pt x="333726" y="2400"/>
                    <a:pt x="333726" y="2148"/>
                    <a:pt x="333726" y="1958"/>
                  </a:cubicBezTo>
                  <a:cubicBezTo>
                    <a:pt x="333789" y="1327"/>
                    <a:pt x="333916" y="632"/>
                    <a:pt x="333916" y="0"/>
                  </a:cubicBezTo>
                  <a:cubicBezTo>
                    <a:pt x="360276" y="10296"/>
                    <a:pt x="374499" y="37079"/>
                    <a:pt x="387838" y="60451"/>
                  </a:cubicBezTo>
                  <a:cubicBezTo>
                    <a:pt x="403325" y="91719"/>
                    <a:pt x="420014" y="122671"/>
                    <a:pt x="442897" y="149265"/>
                  </a:cubicBezTo>
                  <a:cubicBezTo>
                    <a:pt x="491636" y="203463"/>
                    <a:pt x="526024" y="268399"/>
                    <a:pt x="567303" y="328155"/>
                  </a:cubicBezTo>
                  <a:cubicBezTo>
                    <a:pt x="609720" y="390312"/>
                    <a:pt x="654034" y="451395"/>
                    <a:pt x="683049" y="521448"/>
                  </a:cubicBezTo>
                  <a:cubicBezTo>
                    <a:pt x="683302" y="522016"/>
                    <a:pt x="683618" y="522585"/>
                    <a:pt x="683934" y="523090"/>
                  </a:cubicBezTo>
                  <a:cubicBezTo>
                    <a:pt x="683997" y="523153"/>
                    <a:pt x="684061" y="523280"/>
                    <a:pt x="684124" y="523343"/>
                  </a:cubicBezTo>
                  <a:cubicBezTo>
                    <a:pt x="684377" y="523848"/>
                    <a:pt x="684756" y="524353"/>
                    <a:pt x="685072" y="524796"/>
                  </a:cubicBezTo>
                  <a:cubicBezTo>
                    <a:pt x="685578" y="525491"/>
                    <a:pt x="686083" y="526059"/>
                    <a:pt x="686652" y="526627"/>
                  </a:cubicBezTo>
                  <a:cubicBezTo>
                    <a:pt x="687032" y="527006"/>
                    <a:pt x="687411" y="527385"/>
                    <a:pt x="687853" y="527701"/>
                  </a:cubicBezTo>
                  <a:cubicBezTo>
                    <a:pt x="688233" y="528017"/>
                    <a:pt x="688675" y="528333"/>
                    <a:pt x="689055" y="528586"/>
                  </a:cubicBezTo>
                  <a:cubicBezTo>
                    <a:pt x="689497" y="528902"/>
                    <a:pt x="689940" y="529154"/>
                    <a:pt x="690382" y="529407"/>
                  </a:cubicBezTo>
                  <a:cubicBezTo>
                    <a:pt x="690825" y="529596"/>
                    <a:pt x="691204" y="529786"/>
                    <a:pt x="691646" y="529975"/>
                  </a:cubicBezTo>
                  <a:cubicBezTo>
                    <a:pt x="692658" y="530354"/>
                    <a:pt x="693669" y="530670"/>
                    <a:pt x="694744" y="530860"/>
                  </a:cubicBezTo>
                  <a:cubicBezTo>
                    <a:pt x="695060" y="530860"/>
                    <a:pt x="695376" y="530923"/>
                    <a:pt x="695692" y="530923"/>
                  </a:cubicBezTo>
                  <a:cubicBezTo>
                    <a:pt x="696261" y="530986"/>
                    <a:pt x="696767" y="530986"/>
                    <a:pt x="697336" y="530986"/>
                  </a:cubicBezTo>
                  <a:cubicBezTo>
                    <a:pt x="706312" y="547662"/>
                    <a:pt x="716932" y="563265"/>
                    <a:pt x="728121" y="578488"/>
                  </a:cubicBezTo>
                  <a:cubicBezTo>
                    <a:pt x="729449" y="580320"/>
                    <a:pt x="730839" y="582215"/>
                    <a:pt x="732230" y="584047"/>
                  </a:cubicBezTo>
                  <a:cubicBezTo>
                    <a:pt x="745948" y="602492"/>
                    <a:pt x="760360" y="620558"/>
                    <a:pt x="773446" y="639445"/>
                  </a:cubicBezTo>
                  <a:cubicBezTo>
                    <a:pt x="774773" y="641340"/>
                    <a:pt x="776038" y="643235"/>
                    <a:pt x="777302" y="645130"/>
                  </a:cubicBezTo>
                  <a:cubicBezTo>
                    <a:pt x="777871" y="645951"/>
                    <a:pt x="778440" y="646835"/>
                    <a:pt x="779009" y="647656"/>
                  </a:cubicBezTo>
                  <a:cubicBezTo>
                    <a:pt x="779578" y="648478"/>
                    <a:pt x="780147" y="649362"/>
                    <a:pt x="780716" y="650183"/>
                  </a:cubicBezTo>
                  <a:cubicBezTo>
                    <a:pt x="782486" y="652836"/>
                    <a:pt x="784129" y="655489"/>
                    <a:pt x="785773" y="658205"/>
                  </a:cubicBezTo>
                  <a:cubicBezTo>
                    <a:pt x="786405" y="659279"/>
                    <a:pt x="787100" y="660290"/>
                    <a:pt x="787669" y="661364"/>
                  </a:cubicBezTo>
                  <a:cubicBezTo>
                    <a:pt x="788997" y="663511"/>
                    <a:pt x="790261" y="665722"/>
                    <a:pt x="791462" y="667933"/>
                  </a:cubicBezTo>
                  <a:cubicBezTo>
                    <a:pt x="792031" y="668944"/>
                    <a:pt x="792600" y="669891"/>
                    <a:pt x="793169" y="670965"/>
                  </a:cubicBezTo>
                  <a:cubicBezTo>
                    <a:pt x="794559" y="673429"/>
                    <a:pt x="795824" y="675892"/>
                    <a:pt x="797088" y="678356"/>
                  </a:cubicBezTo>
                  <a:cubicBezTo>
                    <a:pt x="797594" y="679303"/>
                    <a:pt x="798036" y="680251"/>
                    <a:pt x="798542" y="681261"/>
                  </a:cubicBezTo>
                  <a:cubicBezTo>
                    <a:pt x="799237" y="682588"/>
                    <a:pt x="799869" y="683915"/>
                    <a:pt x="800502" y="6852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15537295" y="3296379"/>
              <a:ext cx="589601" cy="513233"/>
            </a:xfrm>
            <a:custGeom>
              <a:avLst/>
              <a:gdLst/>
              <a:ahLst/>
              <a:cxnLst/>
              <a:rect l="l" t="t" r="r" b="b"/>
              <a:pathLst>
                <a:path w="589601" h="513233" extrusionOk="0">
                  <a:moveTo>
                    <a:pt x="588843" y="332956"/>
                  </a:moveTo>
                  <a:cubicBezTo>
                    <a:pt x="589032" y="333777"/>
                    <a:pt x="589285" y="334598"/>
                    <a:pt x="589601" y="335356"/>
                  </a:cubicBezTo>
                  <a:cubicBezTo>
                    <a:pt x="588906" y="336051"/>
                    <a:pt x="588210" y="336872"/>
                    <a:pt x="587578" y="337630"/>
                  </a:cubicBezTo>
                  <a:cubicBezTo>
                    <a:pt x="587199" y="338072"/>
                    <a:pt x="586820" y="338578"/>
                    <a:pt x="586440" y="339020"/>
                  </a:cubicBezTo>
                  <a:cubicBezTo>
                    <a:pt x="585239" y="340599"/>
                    <a:pt x="584102" y="342241"/>
                    <a:pt x="582900" y="344010"/>
                  </a:cubicBezTo>
                  <a:cubicBezTo>
                    <a:pt x="582648" y="344389"/>
                    <a:pt x="582395" y="344768"/>
                    <a:pt x="582142" y="345210"/>
                  </a:cubicBezTo>
                  <a:cubicBezTo>
                    <a:pt x="580625" y="347611"/>
                    <a:pt x="579171" y="350137"/>
                    <a:pt x="577717" y="352791"/>
                  </a:cubicBezTo>
                  <a:cubicBezTo>
                    <a:pt x="577022" y="353991"/>
                    <a:pt x="576326" y="355254"/>
                    <a:pt x="575694" y="356517"/>
                  </a:cubicBezTo>
                  <a:cubicBezTo>
                    <a:pt x="575694" y="356580"/>
                    <a:pt x="575631" y="356644"/>
                    <a:pt x="575568" y="356770"/>
                  </a:cubicBezTo>
                  <a:cubicBezTo>
                    <a:pt x="574872" y="358033"/>
                    <a:pt x="574177" y="359297"/>
                    <a:pt x="573545" y="360623"/>
                  </a:cubicBezTo>
                  <a:cubicBezTo>
                    <a:pt x="573482" y="360686"/>
                    <a:pt x="573482" y="360750"/>
                    <a:pt x="573482" y="360813"/>
                  </a:cubicBezTo>
                  <a:cubicBezTo>
                    <a:pt x="572786" y="362139"/>
                    <a:pt x="572091" y="363403"/>
                    <a:pt x="571459" y="364666"/>
                  </a:cubicBezTo>
                  <a:cubicBezTo>
                    <a:pt x="567792" y="371804"/>
                    <a:pt x="564126" y="378626"/>
                    <a:pt x="560270" y="383806"/>
                  </a:cubicBezTo>
                  <a:cubicBezTo>
                    <a:pt x="559321" y="385132"/>
                    <a:pt x="558373" y="386269"/>
                    <a:pt x="557362" y="387343"/>
                  </a:cubicBezTo>
                  <a:cubicBezTo>
                    <a:pt x="556224" y="388543"/>
                    <a:pt x="555086" y="389617"/>
                    <a:pt x="553885" y="390502"/>
                  </a:cubicBezTo>
                  <a:cubicBezTo>
                    <a:pt x="532519" y="413747"/>
                    <a:pt x="510520" y="436172"/>
                    <a:pt x="484033" y="453606"/>
                  </a:cubicBezTo>
                  <a:cubicBezTo>
                    <a:pt x="460075" y="468324"/>
                    <a:pt x="433714" y="479568"/>
                    <a:pt x="407354" y="492201"/>
                  </a:cubicBezTo>
                  <a:cubicBezTo>
                    <a:pt x="405710" y="492959"/>
                    <a:pt x="404067" y="493780"/>
                    <a:pt x="402423" y="494475"/>
                  </a:cubicBezTo>
                  <a:cubicBezTo>
                    <a:pt x="402107" y="494601"/>
                    <a:pt x="401854" y="494728"/>
                    <a:pt x="401538" y="494854"/>
                  </a:cubicBezTo>
                  <a:cubicBezTo>
                    <a:pt x="400906" y="495107"/>
                    <a:pt x="400211" y="495423"/>
                    <a:pt x="399579" y="495738"/>
                  </a:cubicBezTo>
                  <a:cubicBezTo>
                    <a:pt x="398251" y="496307"/>
                    <a:pt x="396987" y="496812"/>
                    <a:pt x="395659" y="497381"/>
                  </a:cubicBezTo>
                  <a:cubicBezTo>
                    <a:pt x="394774" y="497697"/>
                    <a:pt x="393952" y="498076"/>
                    <a:pt x="393067" y="498392"/>
                  </a:cubicBezTo>
                  <a:cubicBezTo>
                    <a:pt x="393004" y="498455"/>
                    <a:pt x="392941" y="498455"/>
                    <a:pt x="392878" y="498455"/>
                  </a:cubicBezTo>
                  <a:cubicBezTo>
                    <a:pt x="391424" y="499023"/>
                    <a:pt x="389970" y="499592"/>
                    <a:pt x="388579" y="500097"/>
                  </a:cubicBezTo>
                  <a:cubicBezTo>
                    <a:pt x="386872" y="500729"/>
                    <a:pt x="385166" y="501297"/>
                    <a:pt x="383522" y="501866"/>
                  </a:cubicBezTo>
                  <a:cubicBezTo>
                    <a:pt x="381942" y="502371"/>
                    <a:pt x="380425" y="502876"/>
                    <a:pt x="378907" y="503319"/>
                  </a:cubicBezTo>
                  <a:cubicBezTo>
                    <a:pt x="378275" y="503508"/>
                    <a:pt x="377580" y="503698"/>
                    <a:pt x="376948" y="503950"/>
                  </a:cubicBezTo>
                  <a:cubicBezTo>
                    <a:pt x="376758" y="503950"/>
                    <a:pt x="376568" y="504014"/>
                    <a:pt x="376379" y="504077"/>
                  </a:cubicBezTo>
                  <a:cubicBezTo>
                    <a:pt x="375431" y="504329"/>
                    <a:pt x="374482" y="504645"/>
                    <a:pt x="373471" y="504898"/>
                  </a:cubicBezTo>
                  <a:cubicBezTo>
                    <a:pt x="373408" y="504898"/>
                    <a:pt x="373281" y="504961"/>
                    <a:pt x="373155" y="504961"/>
                  </a:cubicBezTo>
                  <a:cubicBezTo>
                    <a:pt x="372207" y="505214"/>
                    <a:pt x="371195" y="505466"/>
                    <a:pt x="370184" y="505782"/>
                  </a:cubicBezTo>
                  <a:cubicBezTo>
                    <a:pt x="369109" y="506035"/>
                    <a:pt x="368098" y="506287"/>
                    <a:pt x="367023" y="506540"/>
                  </a:cubicBezTo>
                  <a:cubicBezTo>
                    <a:pt x="365569" y="506919"/>
                    <a:pt x="364052" y="507235"/>
                    <a:pt x="362598" y="507614"/>
                  </a:cubicBezTo>
                  <a:cubicBezTo>
                    <a:pt x="362282" y="507677"/>
                    <a:pt x="361966" y="507740"/>
                    <a:pt x="361650" y="507803"/>
                  </a:cubicBezTo>
                  <a:cubicBezTo>
                    <a:pt x="359817" y="508182"/>
                    <a:pt x="357984" y="508562"/>
                    <a:pt x="356214" y="508941"/>
                  </a:cubicBezTo>
                  <a:cubicBezTo>
                    <a:pt x="356087" y="508941"/>
                    <a:pt x="355897" y="509004"/>
                    <a:pt x="355771" y="509004"/>
                  </a:cubicBezTo>
                  <a:cubicBezTo>
                    <a:pt x="355265" y="509004"/>
                    <a:pt x="354760" y="509004"/>
                    <a:pt x="354317" y="509004"/>
                  </a:cubicBezTo>
                  <a:cubicBezTo>
                    <a:pt x="354001" y="509004"/>
                    <a:pt x="353748" y="509067"/>
                    <a:pt x="353432" y="509130"/>
                  </a:cubicBezTo>
                  <a:cubicBezTo>
                    <a:pt x="352863" y="509256"/>
                    <a:pt x="352294" y="509446"/>
                    <a:pt x="351662" y="509699"/>
                  </a:cubicBezTo>
                  <a:cubicBezTo>
                    <a:pt x="348628" y="510204"/>
                    <a:pt x="345593" y="510709"/>
                    <a:pt x="342559" y="511088"/>
                  </a:cubicBezTo>
                  <a:cubicBezTo>
                    <a:pt x="341674" y="511215"/>
                    <a:pt x="340789" y="511341"/>
                    <a:pt x="339904" y="511404"/>
                  </a:cubicBezTo>
                  <a:cubicBezTo>
                    <a:pt x="338387" y="511594"/>
                    <a:pt x="336870" y="511783"/>
                    <a:pt x="335416" y="511909"/>
                  </a:cubicBezTo>
                  <a:cubicBezTo>
                    <a:pt x="330485" y="512415"/>
                    <a:pt x="325554" y="512794"/>
                    <a:pt x="320624" y="512983"/>
                  </a:cubicBezTo>
                  <a:cubicBezTo>
                    <a:pt x="319675" y="513046"/>
                    <a:pt x="318727" y="513046"/>
                    <a:pt x="317779" y="513109"/>
                  </a:cubicBezTo>
                  <a:cubicBezTo>
                    <a:pt x="317589" y="513109"/>
                    <a:pt x="317400" y="513109"/>
                    <a:pt x="317210" y="513109"/>
                  </a:cubicBezTo>
                  <a:cubicBezTo>
                    <a:pt x="316009" y="513109"/>
                    <a:pt x="314808" y="513173"/>
                    <a:pt x="313607" y="513173"/>
                  </a:cubicBezTo>
                  <a:cubicBezTo>
                    <a:pt x="307285" y="513299"/>
                    <a:pt x="300964" y="513236"/>
                    <a:pt x="294769" y="512920"/>
                  </a:cubicBezTo>
                  <a:cubicBezTo>
                    <a:pt x="277575" y="512478"/>
                    <a:pt x="262213" y="506098"/>
                    <a:pt x="250266" y="493717"/>
                  </a:cubicBezTo>
                  <a:cubicBezTo>
                    <a:pt x="219417" y="468892"/>
                    <a:pt x="194068" y="438067"/>
                    <a:pt x="167455" y="408820"/>
                  </a:cubicBezTo>
                  <a:cubicBezTo>
                    <a:pt x="129337" y="359234"/>
                    <a:pt x="86098" y="314069"/>
                    <a:pt x="51393" y="261640"/>
                  </a:cubicBezTo>
                  <a:cubicBezTo>
                    <a:pt x="33061" y="233972"/>
                    <a:pt x="8660" y="208958"/>
                    <a:pt x="0" y="176174"/>
                  </a:cubicBezTo>
                  <a:cubicBezTo>
                    <a:pt x="190" y="176111"/>
                    <a:pt x="379" y="175985"/>
                    <a:pt x="569" y="175858"/>
                  </a:cubicBezTo>
                  <a:cubicBezTo>
                    <a:pt x="695" y="175732"/>
                    <a:pt x="822" y="175606"/>
                    <a:pt x="948" y="175416"/>
                  </a:cubicBezTo>
                  <a:cubicBezTo>
                    <a:pt x="1264" y="174911"/>
                    <a:pt x="1264" y="174279"/>
                    <a:pt x="1138" y="173584"/>
                  </a:cubicBezTo>
                  <a:cubicBezTo>
                    <a:pt x="4299" y="175732"/>
                    <a:pt x="7523" y="177753"/>
                    <a:pt x="10999" y="179396"/>
                  </a:cubicBezTo>
                  <a:cubicBezTo>
                    <a:pt x="11632" y="179711"/>
                    <a:pt x="12264" y="180027"/>
                    <a:pt x="12896" y="180280"/>
                  </a:cubicBezTo>
                  <a:cubicBezTo>
                    <a:pt x="14729" y="181101"/>
                    <a:pt x="16625" y="181922"/>
                    <a:pt x="18585" y="182554"/>
                  </a:cubicBezTo>
                  <a:cubicBezTo>
                    <a:pt x="19091" y="182744"/>
                    <a:pt x="19723" y="182933"/>
                    <a:pt x="20292" y="183123"/>
                  </a:cubicBezTo>
                  <a:cubicBezTo>
                    <a:pt x="21114" y="183375"/>
                    <a:pt x="21935" y="183628"/>
                    <a:pt x="22694" y="183817"/>
                  </a:cubicBezTo>
                  <a:cubicBezTo>
                    <a:pt x="103166" y="210853"/>
                    <a:pt x="191034" y="190387"/>
                    <a:pt x="263225" y="149960"/>
                  </a:cubicBezTo>
                  <a:cubicBezTo>
                    <a:pt x="264805" y="149138"/>
                    <a:pt x="266386" y="148254"/>
                    <a:pt x="267966" y="147433"/>
                  </a:cubicBezTo>
                  <a:cubicBezTo>
                    <a:pt x="269989" y="146296"/>
                    <a:pt x="272012" y="145159"/>
                    <a:pt x="273971" y="143959"/>
                  </a:cubicBezTo>
                  <a:cubicBezTo>
                    <a:pt x="275678" y="142948"/>
                    <a:pt x="277385" y="141874"/>
                    <a:pt x="279029" y="140800"/>
                  </a:cubicBezTo>
                  <a:cubicBezTo>
                    <a:pt x="280040" y="140169"/>
                    <a:pt x="280988" y="139537"/>
                    <a:pt x="281937" y="138842"/>
                  </a:cubicBezTo>
                  <a:cubicBezTo>
                    <a:pt x="283011" y="138147"/>
                    <a:pt x="284086" y="137389"/>
                    <a:pt x="285160" y="136631"/>
                  </a:cubicBezTo>
                  <a:cubicBezTo>
                    <a:pt x="287499" y="134989"/>
                    <a:pt x="289775" y="133283"/>
                    <a:pt x="291988" y="131515"/>
                  </a:cubicBezTo>
                  <a:cubicBezTo>
                    <a:pt x="292873" y="130820"/>
                    <a:pt x="293758" y="130125"/>
                    <a:pt x="294643" y="129430"/>
                  </a:cubicBezTo>
                  <a:cubicBezTo>
                    <a:pt x="295844" y="128483"/>
                    <a:pt x="296981" y="127535"/>
                    <a:pt x="298119" y="126524"/>
                  </a:cubicBezTo>
                  <a:cubicBezTo>
                    <a:pt x="300269" y="124693"/>
                    <a:pt x="302355" y="122861"/>
                    <a:pt x="304378" y="120902"/>
                  </a:cubicBezTo>
                  <a:cubicBezTo>
                    <a:pt x="306717" y="118692"/>
                    <a:pt x="308992" y="116418"/>
                    <a:pt x="311205" y="114080"/>
                  </a:cubicBezTo>
                  <a:cubicBezTo>
                    <a:pt x="312279" y="113007"/>
                    <a:pt x="313228" y="111933"/>
                    <a:pt x="314239" y="110796"/>
                  </a:cubicBezTo>
                  <a:cubicBezTo>
                    <a:pt x="316135" y="108711"/>
                    <a:pt x="317969" y="106564"/>
                    <a:pt x="319802" y="104353"/>
                  </a:cubicBezTo>
                  <a:cubicBezTo>
                    <a:pt x="320687" y="103279"/>
                    <a:pt x="321572" y="102205"/>
                    <a:pt x="322394" y="101068"/>
                  </a:cubicBezTo>
                  <a:cubicBezTo>
                    <a:pt x="323026" y="100247"/>
                    <a:pt x="323658" y="99426"/>
                    <a:pt x="324227" y="98668"/>
                  </a:cubicBezTo>
                  <a:cubicBezTo>
                    <a:pt x="324669" y="98099"/>
                    <a:pt x="325112" y="97531"/>
                    <a:pt x="325491" y="96962"/>
                  </a:cubicBezTo>
                  <a:cubicBezTo>
                    <a:pt x="329221" y="91909"/>
                    <a:pt x="332698" y="86666"/>
                    <a:pt x="335922" y="81233"/>
                  </a:cubicBezTo>
                  <a:cubicBezTo>
                    <a:pt x="336490" y="80223"/>
                    <a:pt x="337123" y="79275"/>
                    <a:pt x="337692" y="78264"/>
                  </a:cubicBezTo>
                  <a:cubicBezTo>
                    <a:pt x="337692" y="78201"/>
                    <a:pt x="337755" y="78138"/>
                    <a:pt x="337818" y="78075"/>
                  </a:cubicBezTo>
                  <a:cubicBezTo>
                    <a:pt x="338513" y="76812"/>
                    <a:pt x="339272" y="75548"/>
                    <a:pt x="339904" y="74222"/>
                  </a:cubicBezTo>
                  <a:cubicBezTo>
                    <a:pt x="342749" y="68916"/>
                    <a:pt x="345404" y="63483"/>
                    <a:pt x="347806" y="57861"/>
                  </a:cubicBezTo>
                  <a:cubicBezTo>
                    <a:pt x="348375" y="56598"/>
                    <a:pt x="348881" y="55335"/>
                    <a:pt x="349450" y="54008"/>
                  </a:cubicBezTo>
                  <a:cubicBezTo>
                    <a:pt x="350651" y="51039"/>
                    <a:pt x="351788" y="48070"/>
                    <a:pt x="352863" y="44975"/>
                  </a:cubicBezTo>
                  <a:cubicBezTo>
                    <a:pt x="353306" y="43712"/>
                    <a:pt x="353748" y="42512"/>
                    <a:pt x="354191" y="41248"/>
                  </a:cubicBezTo>
                  <a:cubicBezTo>
                    <a:pt x="354380" y="40743"/>
                    <a:pt x="354507" y="40238"/>
                    <a:pt x="354696" y="39732"/>
                  </a:cubicBezTo>
                  <a:cubicBezTo>
                    <a:pt x="355076" y="38595"/>
                    <a:pt x="355455" y="37395"/>
                    <a:pt x="355834" y="36258"/>
                  </a:cubicBezTo>
                  <a:cubicBezTo>
                    <a:pt x="355834" y="36258"/>
                    <a:pt x="355834" y="36195"/>
                    <a:pt x="355897" y="36132"/>
                  </a:cubicBezTo>
                  <a:cubicBezTo>
                    <a:pt x="356340" y="34679"/>
                    <a:pt x="356782" y="33226"/>
                    <a:pt x="357225" y="31710"/>
                  </a:cubicBezTo>
                  <a:cubicBezTo>
                    <a:pt x="358110" y="28741"/>
                    <a:pt x="358932" y="25709"/>
                    <a:pt x="359690" y="22614"/>
                  </a:cubicBezTo>
                  <a:cubicBezTo>
                    <a:pt x="361271" y="21351"/>
                    <a:pt x="362661" y="19771"/>
                    <a:pt x="363673" y="18003"/>
                  </a:cubicBezTo>
                  <a:cubicBezTo>
                    <a:pt x="363862" y="17687"/>
                    <a:pt x="364052" y="17371"/>
                    <a:pt x="364178" y="16992"/>
                  </a:cubicBezTo>
                  <a:cubicBezTo>
                    <a:pt x="364305" y="16739"/>
                    <a:pt x="364431" y="16360"/>
                    <a:pt x="364558" y="16045"/>
                  </a:cubicBezTo>
                  <a:cubicBezTo>
                    <a:pt x="364747" y="15539"/>
                    <a:pt x="364874" y="15034"/>
                    <a:pt x="365064" y="14528"/>
                  </a:cubicBezTo>
                  <a:cubicBezTo>
                    <a:pt x="366328" y="9475"/>
                    <a:pt x="366391" y="4674"/>
                    <a:pt x="365506" y="0"/>
                  </a:cubicBezTo>
                  <a:cubicBezTo>
                    <a:pt x="367782" y="1137"/>
                    <a:pt x="369931" y="2400"/>
                    <a:pt x="372017" y="3790"/>
                  </a:cubicBezTo>
                  <a:cubicBezTo>
                    <a:pt x="372712" y="4232"/>
                    <a:pt x="373408" y="4738"/>
                    <a:pt x="374040" y="5243"/>
                  </a:cubicBezTo>
                  <a:cubicBezTo>
                    <a:pt x="375178" y="6064"/>
                    <a:pt x="376252" y="7012"/>
                    <a:pt x="377327" y="7896"/>
                  </a:cubicBezTo>
                  <a:cubicBezTo>
                    <a:pt x="377896" y="8338"/>
                    <a:pt x="378402" y="8843"/>
                    <a:pt x="378907" y="9349"/>
                  </a:cubicBezTo>
                  <a:cubicBezTo>
                    <a:pt x="385355" y="15350"/>
                    <a:pt x="390729" y="22740"/>
                    <a:pt x="395659" y="30573"/>
                  </a:cubicBezTo>
                  <a:cubicBezTo>
                    <a:pt x="396165" y="31331"/>
                    <a:pt x="396607" y="32089"/>
                    <a:pt x="397113" y="32847"/>
                  </a:cubicBezTo>
                  <a:cubicBezTo>
                    <a:pt x="397935" y="34174"/>
                    <a:pt x="398757" y="35500"/>
                    <a:pt x="399515" y="36827"/>
                  </a:cubicBezTo>
                  <a:cubicBezTo>
                    <a:pt x="399642" y="37079"/>
                    <a:pt x="399831" y="37332"/>
                    <a:pt x="399958" y="37585"/>
                  </a:cubicBezTo>
                  <a:cubicBezTo>
                    <a:pt x="400464" y="38406"/>
                    <a:pt x="400906" y="39164"/>
                    <a:pt x="401412" y="39985"/>
                  </a:cubicBezTo>
                  <a:cubicBezTo>
                    <a:pt x="402107" y="41185"/>
                    <a:pt x="402803" y="42385"/>
                    <a:pt x="403498" y="43586"/>
                  </a:cubicBezTo>
                  <a:cubicBezTo>
                    <a:pt x="403940" y="44344"/>
                    <a:pt x="404446" y="45165"/>
                    <a:pt x="404889" y="45923"/>
                  </a:cubicBezTo>
                  <a:cubicBezTo>
                    <a:pt x="405774" y="47376"/>
                    <a:pt x="406595" y="48828"/>
                    <a:pt x="407480" y="50218"/>
                  </a:cubicBezTo>
                  <a:cubicBezTo>
                    <a:pt x="410135" y="54577"/>
                    <a:pt x="412854" y="58872"/>
                    <a:pt x="415761" y="62789"/>
                  </a:cubicBezTo>
                  <a:cubicBezTo>
                    <a:pt x="437823" y="92667"/>
                    <a:pt x="454322" y="129872"/>
                    <a:pt x="483148" y="153939"/>
                  </a:cubicBezTo>
                  <a:cubicBezTo>
                    <a:pt x="483527" y="154065"/>
                    <a:pt x="483907" y="154129"/>
                    <a:pt x="484286" y="154255"/>
                  </a:cubicBezTo>
                  <a:cubicBezTo>
                    <a:pt x="484665" y="154318"/>
                    <a:pt x="485044" y="154444"/>
                    <a:pt x="485361" y="154508"/>
                  </a:cubicBezTo>
                  <a:cubicBezTo>
                    <a:pt x="485550" y="154571"/>
                    <a:pt x="485677" y="154571"/>
                    <a:pt x="485866" y="154634"/>
                  </a:cubicBezTo>
                  <a:cubicBezTo>
                    <a:pt x="490481" y="161393"/>
                    <a:pt x="495159" y="168089"/>
                    <a:pt x="499457" y="174911"/>
                  </a:cubicBezTo>
                  <a:cubicBezTo>
                    <a:pt x="530749" y="226645"/>
                    <a:pt x="575694" y="272315"/>
                    <a:pt x="588843" y="3329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5474395" y="2552616"/>
              <a:ext cx="782616" cy="1040412"/>
            </a:xfrm>
            <a:custGeom>
              <a:avLst/>
              <a:gdLst/>
              <a:ahLst/>
              <a:cxnLst/>
              <a:rect l="l" t="t" r="r" b="b"/>
              <a:pathLst>
                <a:path w="782616" h="1040412" extrusionOk="0">
                  <a:moveTo>
                    <a:pt x="748712" y="895743"/>
                  </a:moveTo>
                  <a:cubicBezTo>
                    <a:pt x="760407" y="936297"/>
                    <a:pt x="783417" y="977798"/>
                    <a:pt x="782595" y="1020499"/>
                  </a:cubicBezTo>
                  <a:cubicBezTo>
                    <a:pt x="771975" y="1024605"/>
                    <a:pt x="761292" y="1036607"/>
                    <a:pt x="750482" y="1039450"/>
                  </a:cubicBezTo>
                  <a:cubicBezTo>
                    <a:pt x="749976" y="1039576"/>
                    <a:pt x="749534" y="1039702"/>
                    <a:pt x="749028" y="1039765"/>
                  </a:cubicBezTo>
                  <a:cubicBezTo>
                    <a:pt x="736006" y="1043808"/>
                    <a:pt x="725828" y="1027827"/>
                    <a:pt x="714955" y="1022205"/>
                  </a:cubicBezTo>
                  <a:cubicBezTo>
                    <a:pt x="682969" y="997822"/>
                    <a:pt x="655534" y="966933"/>
                    <a:pt x="625570" y="938634"/>
                  </a:cubicBezTo>
                  <a:cubicBezTo>
                    <a:pt x="619818" y="933518"/>
                    <a:pt x="614065" y="928275"/>
                    <a:pt x="608313" y="923032"/>
                  </a:cubicBezTo>
                  <a:cubicBezTo>
                    <a:pt x="605405" y="920442"/>
                    <a:pt x="602560" y="917726"/>
                    <a:pt x="599715" y="915073"/>
                  </a:cubicBezTo>
                  <a:cubicBezTo>
                    <a:pt x="596871" y="912420"/>
                    <a:pt x="594089" y="909767"/>
                    <a:pt x="591308" y="907050"/>
                  </a:cubicBezTo>
                  <a:cubicBezTo>
                    <a:pt x="587515" y="903387"/>
                    <a:pt x="583722" y="899597"/>
                    <a:pt x="579993" y="895807"/>
                  </a:cubicBezTo>
                  <a:cubicBezTo>
                    <a:pt x="578602" y="894417"/>
                    <a:pt x="577274" y="893090"/>
                    <a:pt x="576010" y="891701"/>
                  </a:cubicBezTo>
                  <a:cubicBezTo>
                    <a:pt x="574556" y="890185"/>
                    <a:pt x="573102" y="888669"/>
                    <a:pt x="571648" y="887090"/>
                  </a:cubicBezTo>
                  <a:cubicBezTo>
                    <a:pt x="570257" y="885573"/>
                    <a:pt x="568867" y="884121"/>
                    <a:pt x="567539" y="882605"/>
                  </a:cubicBezTo>
                  <a:cubicBezTo>
                    <a:pt x="566465" y="881468"/>
                    <a:pt x="565390" y="880267"/>
                    <a:pt x="564379" y="879067"/>
                  </a:cubicBezTo>
                  <a:cubicBezTo>
                    <a:pt x="563114" y="877614"/>
                    <a:pt x="561850" y="876225"/>
                    <a:pt x="560649" y="874772"/>
                  </a:cubicBezTo>
                  <a:cubicBezTo>
                    <a:pt x="558120" y="871866"/>
                    <a:pt x="555655" y="868961"/>
                    <a:pt x="553253" y="865992"/>
                  </a:cubicBezTo>
                  <a:cubicBezTo>
                    <a:pt x="553253" y="865928"/>
                    <a:pt x="553253" y="865928"/>
                    <a:pt x="553190" y="865865"/>
                  </a:cubicBezTo>
                  <a:cubicBezTo>
                    <a:pt x="552557" y="864602"/>
                    <a:pt x="551925" y="863339"/>
                    <a:pt x="551230" y="862075"/>
                  </a:cubicBezTo>
                  <a:cubicBezTo>
                    <a:pt x="550535" y="860749"/>
                    <a:pt x="549839" y="859485"/>
                    <a:pt x="549081" y="858159"/>
                  </a:cubicBezTo>
                  <a:cubicBezTo>
                    <a:pt x="548385" y="856832"/>
                    <a:pt x="547627" y="855506"/>
                    <a:pt x="546868" y="854242"/>
                  </a:cubicBezTo>
                  <a:cubicBezTo>
                    <a:pt x="543391" y="848178"/>
                    <a:pt x="539725" y="842241"/>
                    <a:pt x="536311" y="836871"/>
                  </a:cubicBezTo>
                  <a:cubicBezTo>
                    <a:pt x="535616" y="835798"/>
                    <a:pt x="534984" y="834850"/>
                    <a:pt x="534352" y="833839"/>
                  </a:cubicBezTo>
                  <a:cubicBezTo>
                    <a:pt x="528852" y="825375"/>
                    <a:pt x="524237" y="818742"/>
                    <a:pt x="522594" y="816026"/>
                  </a:cubicBezTo>
                  <a:cubicBezTo>
                    <a:pt x="521582" y="814763"/>
                    <a:pt x="520571" y="813499"/>
                    <a:pt x="519560" y="812173"/>
                  </a:cubicBezTo>
                  <a:cubicBezTo>
                    <a:pt x="520002" y="811731"/>
                    <a:pt x="520445" y="811225"/>
                    <a:pt x="520824" y="810657"/>
                  </a:cubicBezTo>
                  <a:cubicBezTo>
                    <a:pt x="521140" y="810215"/>
                    <a:pt x="521456" y="809772"/>
                    <a:pt x="521709" y="809330"/>
                  </a:cubicBezTo>
                  <a:cubicBezTo>
                    <a:pt x="522720" y="807625"/>
                    <a:pt x="523416" y="805730"/>
                    <a:pt x="523668" y="803772"/>
                  </a:cubicBezTo>
                  <a:cubicBezTo>
                    <a:pt x="524111" y="800866"/>
                    <a:pt x="524301" y="797834"/>
                    <a:pt x="525565" y="795181"/>
                  </a:cubicBezTo>
                  <a:cubicBezTo>
                    <a:pt x="541242" y="774146"/>
                    <a:pt x="549650" y="747553"/>
                    <a:pt x="541938" y="721717"/>
                  </a:cubicBezTo>
                  <a:cubicBezTo>
                    <a:pt x="529927" y="671878"/>
                    <a:pt x="506474" y="625450"/>
                    <a:pt x="479039" y="582369"/>
                  </a:cubicBezTo>
                  <a:cubicBezTo>
                    <a:pt x="446926" y="530509"/>
                    <a:pt x="415319" y="477954"/>
                    <a:pt x="375936" y="431147"/>
                  </a:cubicBezTo>
                  <a:cubicBezTo>
                    <a:pt x="348122" y="397857"/>
                    <a:pt x="317526" y="366968"/>
                    <a:pt x="288637" y="334563"/>
                  </a:cubicBezTo>
                  <a:cubicBezTo>
                    <a:pt x="235411" y="270196"/>
                    <a:pt x="185787" y="202985"/>
                    <a:pt x="127756" y="142660"/>
                  </a:cubicBezTo>
                  <a:cubicBezTo>
                    <a:pt x="86288" y="101728"/>
                    <a:pt x="50888" y="55300"/>
                    <a:pt x="7965" y="15757"/>
                  </a:cubicBezTo>
                  <a:cubicBezTo>
                    <a:pt x="6005" y="14367"/>
                    <a:pt x="3034" y="11651"/>
                    <a:pt x="0" y="9503"/>
                  </a:cubicBezTo>
                  <a:cubicBezTo>
                    <a:pt x="63" y="9440"/>
                    <a:pt x="190" y="9377"/>
                    <a:pt x="316" y="9251"/>
                  </a:cubicBezTo>
                  <a:cubicBezTo>
                    <a:pt x="3287" y="6471"/>
                    <a:pt x="5500" y="2808"/>
                    <a:pt x="8850" y="407"/>
                  </a:cubicBezTo>
                  <a:cubicBezTo>
                    <a:pt x="18648" y="-1740"/>
                    <a:pt x="28067" y="5082"/>
                    <a:pt x="36412" y="9756"/>
                  </a:cubicBezTo>
                  <a:cubicBezTo>
                    <a:pt x="71875" y="34834"/>
                    <a:pt x="103735" y="64649"/>
                    <a:pt x="134900" y="94843"/>
                  </a:cubicBezTo>
                  <a:cubicBezTo>
                    <a:pt x="162840" y="121436"/>
                    <a:pt x="188569" y="150051"/>
                    <a:pt x="214423" y="178603"/>
                  </a:cubicBezTo>
                  <a:cubicBezTo>
                    <a:pt x="250772" y="218777"/>
                    <a:pt x="291545" y="254593"/>
                    <a:pt x="326755" y="295842"/>
                  </a:cubicBezTo>
                  <a:cubicBezTo>
                    <a:pt x="407038" y="396278"/>
                    <a:pt x="495222" y="491219"/>
                    <a:pt x="567855" y="598098"/>
                  </a:cubicBezTo>
                  <a:cubicBezTo>
                    <a:pt x="634673" y="692597"/>
                    <a:pt x="713565" y="783495"/>
                    <a:pt x="748712" y="8957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5586792" y="2723576"/>
              <a:ext cx="99436" cy="120739"/>
            </a:xfrm>
            <a:custGeom>
              <a:avLst/>
              <a:gdLst/>
              <a:ahLst/>
              <a:cxnLst/>
              <a:rect l="l" t="t" r="r" b="b"/>
              <a:pathLst>
                <a:path w="99436" h="120739" extrusionOk="0">
                  <a:moveTo>
                    <a:pt x="99436" y="117997"/>
                  </a:moveTo>
                  <a:cubicBezTo>
                    <a:pt x="98235" y="118060"/>
                    <a:pt x="97034" y="118186"/>
                    <a:pt x="95770" y="118376"/>
                  </a:cubicBezTo>
                  <a:cubicBezTo>
                    <a:pt x="94316" y="118502"/>
                    <a:pt x="92925" y="118692"/>
                    <a:pt x="91471" y="118881"/>
                  </a:cubicBezTo>
                  <a:cubicBezTo>
                    <a:pt x="77817" y="120587"/>
                    <a:pt x="64100" y="122671"/>
                    <a:pt x="51267" y="117239"/>
                  </a:cubicBezTo>
                  <a:cubicBezTo>
                    <a:pt x="48296" y="115407"/>
                    <a:pt x="45451" y="113323"/>
                    <a:pt x="42733" y="111175"/>
                  </a:cubicBezTo>
                  <a:cubicBezTo>
                    <a:pt x="40900" y="109722"/>
                    <a:pt x="39130" y="108143"/>
                    <a:pt x="37360" y="106564"/>
                  </a:cubicBezTo>
                  <a:cubicBezTo>
                    <a:pt x="35590" y="104984"/>
                    <a:pt x="33946" y="103279"/>
                    <a:pt x="32303" y="101573"/>
                  </a:cubicBezTo>
                  <a:cubicBezTo>
                    <a:pt x="30659" y="99868"/>
                    <a:pt x="29079" y="98036"/>
                    <a:pt x="27562" y="96204"/>
                  </a:cubicBezTo>
                  <a:cubicBezTo>
                    <a:pt x="26044" y="94372"/>
                    <a:pt x="24590" y="92540"/>
                    <a:pt x="23200" y="90582"/>
                  </a:cubicBezTo>
                  <a:cubicBezTo>
                    <a:pt x="16183" y="80918"/>
                    <a:pt x="10557" y="70053"/>
                    <a:pt x="6638" y="58619"/>
                  </a:cubicBezTo>
                  <a:cubicBezTo>
                    <a:pt x="6385" y="57798"/>
                    <a:pt x="6069" y="56977"/>
                    <a:pt x="5816" y="56156"/>
                  </a:cubicBezTo>
                  <a:cubicBezTo>
                    <a:pt x="3856" y="50092"/>
                    <a:pt x="2339" y="43838"/>
                    <a:pt x="1391" y="37522"/>
                  </a:cubicBezTo>
                  <a:cubicBezTo>
                    <a:pt x="1201" y="36321"/>
                    <a:pt x="1011" y="35184"/>
                    <a:pt x="885" y="33921"/>
                  </a:cubicBezTo>
                  <a:cubicBezTo>
                    <a:pt x="632" y="31647"/>
                    <a:pt x="379" y="29373"/>
                    <a:pt x="253" y="27036"/>
                  </a:cubicBezTo>
                  <a:cubicBezTo>
                    <a:pt x="126" y="24572"/>
                    <a:pt x="0" y="22045"/>
                    <a:pt x="0" y="19582"/>
                  </a:cubicBezTo>
                  <a:cubicBezTo>
                    <a:pt x="0" y="17940"/>
                    <a:pt x="0" y="16297"/>
                    <a:pt x="126" y="14655"/>
                  </a:cubicBezTo>
                  <a:cubicBezTo>
                    <a:pt x="190" y="13328"/>
                    <a:pt x="253" y="11939"/>
                    <a:pt x="379" y="10612"/>
                  </a:cubicBezTo>
                  <a:cubicBezTo>
                    <a:pt x="379" y="10549"/>
                    <a:pt x="379" y="10423"/>
                    <a:pt x="379" y="10359"/>
                  </a:cubicBezTo>
                  <a:cubicBezTo>
                    <a:pt x="379" y="9854"/>
                    <a:pt x="443" y="9349"/>
                    <a:pt x="506" y="8780"/>
                  </a:cubicBezTo>
                  <a:cubicBezTo>
                    <a:pt x="632" y="7264"/>
                    <a:pt x="822" y="5748"/>
                    <a:pt x="1075" y="4232"/>
                  </a:cubicBezTo>
                  <a:cubicBezTo>
                    <a:pt x="1264" y="2842"/>
                    <a:pt x="1517" y="1390"/>
                    <a:pt x="1770" y="0"/>
                  </a:cubicBezTo>
                  <a:cubicBezTo>
                    <a:pt x="1833" y="63"/>
                    <a:pt x="1896" y="189"/>
                    <a:pt x="2023" y="253"/>
                  </a:cubicBezTo>
                  <a:cubicBezTo>
                    <a:pt x="6195" y="4864"/>
                    <a:pt x="10367" y="9538"/>
                    <a:pt x="14476" y="14276"/>
                  </a:cubicBezTo>
                  <a:cubicBezTo>
                    <a:pt x="19407" y="19834"/>
                    <a:pt x="24211" y="25456"/>
                    <a:pt x="29079" y="31142"/>
                  </a:cubicBezTo>
                  <a:cubicBezTo>
                    <a:pt x="31544" y="33984"/>
                    <a:pt x="33946" y="36890"/>
                    <a:pt x="36348" y="39795"/>
                  </a:cubicBezTo>
                  <a:cubicBezTo>
                    <a:pt x="36791" y="40301"/>
                    <a:pt x="37233" y="40806"/>
                    <a:pt x="37613" y="41311"/>
                  </a:cubicBezTo>
                  <a:cubicBezTo>
                    <a:pt x="40078" y="44217"/>
                    <a:pt x="42480" y="47123"/>
                    <a:pt x="44882" y="50092"/>
                  </a:cubicBezTo>
                  <a:cubicBezTo>
                    <a:pt x="47474" y="53187"/>
                    <a:pt x="50066" y="56282"/>
                    <a:pt x="52594" y="59377"/>
                  </a:cubicBezTo>
                  <a:cubicBezTo>
                    <a:pt x="56008" y="63610"/>
                    <a:pt x="59422" y="67779"/>
                    <a:pt x="62835" y="72074"/>
                  </a:cubicBezTo>
                  <a:cubicBezTo>
                    <a:pt x="65617" y="75485"/>
                    <a:pt x="68398" y="78959"/>
                    <a:pt x="71116" y="82370"/>
                  </a:cubicBezTo>
                  <a:cubicBezTo>
                    <a:pt x="73771" y="85718"/>
                    <a:pt x="76426" y="88940"/>
                    <a:pt x="79018" y="92288"/>
                  </a:cubicBezTo>
                  <a:cubicBezTo>
                    <a:pt x="85908" y="100815"/>
                    <a:pt x="92672" y="109406"/>
                    <a:pt x="99436" y="1179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15922334" y="3714927"/>
              <a:ext cx="360827" cy="357419"/>
            </a:xfrm>
            <a:custGeom>
              <a:avLst/>
              <a:gdLst/>
              <a:ahLst/>
              <a:cxnLst/>
              <a:rect l="l" t="t" r="r" b="b"/>
              <a:pathLst>
                <a:path w="360827" h="357419" extrusionOk="0">
                  <a:moveTo>
                    <a:pt x="314049" y="190829"/>
                  </a:moveTo>
                  <a:cubicBezTo>
                    <a:pt x="329474" y="220328"/>
                    <a:pt x="353053" y="246985"/>
                    <a:pt x="360828" y="279958"/>
                  </a:cubicBezTo>
                  <a:cubicBezTo>
                    <a:pt x="338324" y="303204"/>
                    <a:pt x="310572" y="324365"/>
                    <a:pt x="280356" y="337946"/>
                  </a:cubicBezTo>
                  <a:cubicBezTo>
                    <a:pt x="269104" y="343568"/>
                    <a:pt x="257409" y="348116"/>
                    <a:pt x="245462" y="352096"/>
                  </a:cubicBezTo>
                  <a:cubicBezTo>
                    <a:pt x="234399" y="354938"/>
                    <a:pt x="220871" y="362771"/>
                    <a:pt x="212274" y="351590"/>
                  </a:cubicBezTo>
                  <a:cubicBezTo>
                    <a:pt x="181236" y="322028"/>
                    <a:pt x="149123" y="293539"/>
                    <a:pt x="120234" y="261766"/>
                  </a:cubicBezTo>
                  <a:cubicBezTo>
                    <a:pt x="89132" y="225129"/>
                    <a:pt x="63404" y="184259"/>
                    <a:pt x="30469" y="149138"/>
                  </a:cubicBezTo>
                  <a:cubicBezTo>
                    <a:pt x="21430" y="139221"/>
                    <a:pt x="12453" y="129304"/>
                    <a:pt x="3540" y="119260"/>
                  </a:cubicBezTo>
                  <a:cubicBezTo>
                    <a:pt x="2465" y="118313"/>
                    <a:pt x="1327" y="117049"/>
                    <a:pt x="0" y="115533"/>
                  </a:cubicBezTo>
                  <a:cubicBezTo>
                    <a:pt x="2845" y="114712"/>
                    <a:pt x="5626" y="113828"/>
                    <a:pt x="8407" y="112880"/>
                  </a:cubicBezTo>
                  <a:cubicBezTo>
                    <a:pt x="8850" y="112754"/>
                    <a:pt x="9356" y="112564"/>
                    <a:pt x="9798" y="112438"/>
                  </a:cubicBezTo>
                  <a:cubicBezTo>
                    <a:pt x="13085" y="111364"/>
                    <a:pt x="16309" y="110227"/>
                    <a:pt x="19533" y="109027"/>
                  </a:cubicBezTo>
                  <a:cubicBezTo>
                    <a:pt x="26613" y="106437"/>
                    <a:pt x="33567" y="103595"/>
                    <a:pt x="40520" y="100563"/>
                  </a:cubicBezTo>
                  <a:cubicBezTo>
                    <a:pt x="43049" y="99426"/>
                    <a:pt x="45641" y="98289"/>
                    <a:pt x="48106" y="97151"/>
                  </a:cubicBezTo>
                  <a:cubicBezTo>
                    <a:pt x="51962" y="95320"/>
                    <a:pt x="55755" y="93488"/>
                    <a:pt x="59548" y="91593"/>
                  </a:cubicBezTo>
                  <a:cubicBezTo>
                    <a:pt x="61760" y="90519"/>
                    <a:pt x="63973" y="89382"/>
                    <a:pt x="66186" y="88245"/>
                  </a:cubicBezTo>
                  <a:cubicBezTo>
                    <a:pt x="66754" y="87992"/>
                    <a:pt x="67260" y="87676"/>
                    <a:pt x="67829" y="87361"/>
                  </a:cubicBezTo>
                  <a:cubicBezTo>
                    <a:pt x="70484" y="85971"/>
                    <a:pt x="73139" y="84581"/>
                    <a:pt x="75794" y="83128"/>
                  </a:cubicBezTo>
                  <a:cubicBezTo>
                    <a:pt x="78196" y="82118"/>
                    <a:pt x="80598" y="81044"/>
                    <a:pt x="83000" y="79907"/>
                  </a:cubicBezTo>
                  <a:cubicBezTo>
                    <a:pt x="83253" y="79844"/>
                    <a:pt x="83443" y="79717"/>
                    <a:pt x="83696" y="79591"/>
                  </a:cubicBezTo>
                  <a:cubicBezTo>
                    <a:pt x="85845" y="78580"/>
                    <a:pt x="87994" y="77570"/>
                    <a:pt x="90081" y="76496"/>
                  </a:cubicBezTo>
                  <a:cubicBezTo>
                    <a:pt x="91661" y="75738"/>
                    <a:pt x="93178" y="74917"/>
                    <a:pt x="94758" y="74095"/>
                  </a:cubicBezTo>
                  <a:cubicBezTo>
                    <a:pt x="96465" y="73211"/>
                    <a:pt x="98172" y="72263"/>
                    <a:pt x="99879" y="71316"/>
                  </a:cubicBezTo>
                  <a:cubicBezTo>
                    <a:pt x="101206" y="70558"/>
                    <a:pt x="102534" y="69800"/>
                    <a:pt x="103861" y="69042"/>
                  </a:cubicBezTo>
                  <a:cubicBezTo>
                    <a:pt x="108476" y="66389"/>
                    <a:pt x="112964" y="63546"/>
                    <a:pt x="117389" y="60641"/>
                  </a:cubicBezTo>
                  <a:cubicBezTo>
                    <a:pt x="118653" y="59819"/>
                    <a:pt x="119981" y="58935"/>
                    <a:pt x="121245" y="58051"/>
                  </a:cubicBezTo>
                  <a:cubicBezTo>
                    <a:pt x="122952" y="56914"/>
                    <a:pt x="124659" y="55714"/>
                    <a:pt x="126366" y="54450"/>
                  </a:cubicBezTo>
                  <a:cubicBezTo>
                    <a:pt x="127567" y="53629"/>
                    <a:pt x="128705" y="52808"/>
                    <a:pt x="129842" y="51924"/>
                  </a:cubicBezTo>
                  <a:cubicBezTo>
                    <a:pt x="140146" y="44344"/>
                    <a:pt x="150008" y="36132"/>
                    <a:pt x="159364" y="27415"/>
                  </a:cubicBezTo>
                  <a:cubicBezTo>
                    <a:pt x="160438" y="26404"/>
                    <a:pt x="161513" y="25456"/>
                    <a:pt x="162588" y="24383"/>
                  </a:cubicBezTo>
                  <a:cubicBezTo>
                    <a:pt x="170805" y="16613"/>
                    <a:pt x="178707" y="8401"/>
                    <a:pt x="186293" y="0"/>
                  </a:cubicBezTo>
                  <a:cubicBezTo>
                    <a:pt x="190275" y="5117"/>
                    <a:pt x="194195" y="10233"/>
                    <a:pt x="198114" y="15413"/>
                  </a:cubicBezTo>
                  <a:cubicBezTo>
                    <a:pt x="201970" y="20529"/>
                    <a:pt x="205826" y="25646"/>
                    <a:pt x="209556" y="30763"/>
                  </a:cubicBezTo>
                  <a:cubicBezTo>
                    <a:pt x="209682" y="30889"/>
                    <a:pt x="209745" y="30952"/>
                    <a:pt x="209809" y="31078"/>
                  </a:cubicBezTo>
                  <a:cubicBezTo>
                    <a:pt x="217458" y="41501"/>
                    <a:pt x="224980" y="51924"/>
                    <a:pt x="232376" y="62536"/>
                  </a:cubicBezTo>
                  <a:cubicBezTo>
                    <a:pt x="234589" y="65694"/>
                    <a:pt x="236801" y="68853"/>
                    <a:pt x="239014" y="72011"/>
                  </a:cubicBezTo>
                  <a:cubicBezTo>
                    <a:pt x="239393" y="72579"/>
                    <a:pt x="239836" y="73211"/>
                    <a:pt x="240215" y="73780"/>
                  </a:cubicBezTo>
                  <a:cubicBezTo>
                    <a:pt x="242680" y="77317"/>
                    <a:pt x="245082" y="80918"/>
                    <a:pt x="247548" y="84518"/>
                  </a:cubicBezTo>
                  <a:cubicBezTo>
                    <a:pt x="253679" y="93551"/>
                    <a:pt x="259685" y="102647"/>
                    <a:pt x="265627" y="111806"/>
                  </a:cubicBezTo>
                  <a:cubicBezTo>
                    <a:pt x="267018" y="113954"/>
                    <a:pt x="268408" y="116102"/>
                    <a:pt x="269799" y="118313"/>
                  </a:cubicBezTo>
                  <a:cubicBezTo>
                    <a:pt x="273592" y="124250"/>
                    <a:pt x="277385" y="130251"/>
                    <a:pt x="281115" y="136252"/>
                  </a:cubicBezTo>
                  <a:cubicBezTo>
                    <a:pt x="283959" y="140737"/>
                    <a:pt x="286677" y="145285"/>
                    <a:pt x="289459" y="149770"/>
                  </a:cubicBezTo>
                  <a:cubicBezTo>
                    <a:pt x="292240" y="154255"/>
                    <a:pt x="295022" y="158803"/>
                    <a:pt x="297740" y="163351"/>
                  </a:cubicBezTo>
                  <a:cubicBezTo>
                    <a:pt x="299952" y="167078"/>
                    <a:pt x="302228" y="170868"/>
                    <a:pt x="304441" y="174595"/>
                  </a:cubicBezTo>
                  <a:cubicBezTo>
                    <a:pt x="307791" y="180027"/>
                    <a:pt x="310952" y="185460"/>
                    <a:pt x="314049" y="1908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3994609" y="945718"/>
              <a:ext cx="2320115" cy="3158424"/>
            </a:xfrm>
            <a:custGeom>
              <a:avLst/>
              <a:gdLst/>
              <a:ahLst/>
              <a:cxnLst/>
              <a:rect l="l" t="t" r="r" b="b"/>
              <a:pathLst>
                <a:path w="2320115" h="3158424" extrusionOk="0">
                  <a:moveTo>
                    <a:pt x="50951" y="86738"/>
                  </a:moveTo>
                  <a:cubicBezTo>
                    <a:pt x="55123" y="84022"/>
                    <a:pt x="59422" y="81369"/>
                    <a:pt x="63720" y="78779"/>
                  </a:cubicBezTo>
                  <a:cubicBezTo>
                    <a:pt x="58410" y="74231"/>
                    <a:pt x="53795" y="67598"/>
                    <a:pt x="50129" y="62987"/>
                  </a:cubicBezTo>
                  <a:cubicBezTo>
                    <a:pt x="41153" y="51553"/>
                    <a:pt x="31670" y="40499"/>
                    <a:pt x="21050" y="30582"/>
                  </a:cubicBezTo>
                  <a:cubicBezTo>
                    <a:pt x="25033" y="52122"/>
                    <a:pt x="29774" y="74799"/>
                    <a:pt x="40647" y="93876"/>
                  </a:cubicBezTo>
                  <a:cubicBezTo>
                    <a:pt x="42733" y="92296"/>
                    <a:pt x="44882" y="90780"/>
                    <a:pt x="47032" y="89328"/>
                  </a:cubicBezTo>
                  <a:cubicBezTo>
                    <a:pt x="46968" y="88317"/>
                    <a:pt x="46905" y="87306"/>
                    <a:pt x="46905" y="86296"/>
                  </a:cubicBezTo>
                  <a:cubicBezTo>
                    <a:pt x="46905" y="83769"/>
                    <a:pt x="50888" y="83769"/>
                    <a:pt x="50888" y="86296"/>
                  </a:cubicBezTo>
                  <a:cubicBezTo>
                    <a:pt x="50888" y="86485"/>
                    <a:pt x="50888" y="86611"/>
                    <a:pt x="50951" y="86738"/>
                  </a:cubicBezTo>
                  <a:close/>
                  <a:moveTo>
                    <a:pt x="96845" y="152179"/>
                  </a:moveTo>
                  <a:cubicBezTo>
                    <a:pt x="102471" y="149526"/>
                    <a:pt x="107401" y="145484"/>
                    <a:pt x="112585" y="142009"/>
                  </a:cubicBezTo>
                  <a:cubicBezTo>
                    <a:pt x="104810" y="124828"/>
                    <a:pt x="91851" y="110678"/>
                    <a:pt x="80598" y="95644"/>
                  </a:cubicBezTo>
                  <a:cubicBezTo>
                    <a:pt x="72064" y="99371"/>
                    <a:pt x="63531" y="103161"/>
                    <a:pt x="55123" y="107330"/>
                  </a:cubicBezTo>
                  <a:cubicBezTo>
                    <a:pt x="66691" y="124322"/>
                    <a:pt x="79840" y="140304"/>
                    <a:pt x="96845" y="152179"/>
                  </a:cubicBezTo>
                  <a:close/>
                  <a:moveTo>
                    <a:pt x="317020" y="496253"/>
                  </a:moveTo>
                  <a:cubicBezTo>
                    <a:pt x="316578" y="495684"/>
                    <a:pt x="316072" y="495116"/>
                    <a:pt x="315630" y="494484"/>
                  </a:cubicBezTo>
                  <a:cubicBezTo>
                    <a:pt x="305010" y="481029"/>
                    <a:pt x="295148" y="467132"/>
                    <a:pt x="284971" y="453362"/>
                  </a:cubicBezTo>
                  <a:cubicBezTo>
                    <a:pt x="259306" y="420957"/>
                    <a:pt x="233388" y="388678"/>
                    <a:pt x="206774" y="357095"/>
                  </a:cubicBezTo>
                  <a:cubicBezTo>
                    <a:pt x="178391" y="324942"/>
                    <a:pt x="153232" y="290137"/>
                    <a:pt x="127946" y="255584"/>
                  </a:cubicBezTo>
                  <a:cubicBezTo>
                    <a:pt x="119412" y="242130"/>
                    <a:pt x="75984" y="196207"/>
                    <a:pt x="82621" y="175551"/>
                  </a:cubicBezTo>
                  <a:cubicBezTo>
                    <a:pt x="75288" y="168098"/>
                    <a:pt x="71496" y="157738"/>
                    <a:pt x="64668" y="149716"/>
                  </a:cubicBezTo>
                  <a:cubicBezTo>
                    <a:pt x="61887" y="145673"/>
                    <a:pt x="49307" y="127544"/>
                    <a:pt x="43681" y="113584"/>
                  </a:cubicBezTo>
                  <a:cubicBezTo>
                    <a:pt x="42354" y="114342"/>
                    <a:pt x="41089" y="115100"/>
                    <a:pt x="39825" y="115858"/>
                  </a:cubicBezTo>
                  <a:cubicBezTo>
                    <a:pt x="37613" y="117374"/>
                    <a:pt x="34262" y="119522"/>
                    <a:pt x="31038" y="120722"/>
                  </a:cubicBezTo>
                  <a:cubicBezTo>
                    <a:pt x="47853" y="194438"/>
                    <a:pt x="75099" y="265312"/>
                    <a:pt x="102850" y="335555"/>
                  </a:cubicBezTo>
                  <a:cubicBezTo>
                    <a:pt x="122826" y="383751"/>
                    <a:pt x="146405" y="430369"/>
                    <a:pt x="165495" y="479008"/>
                  </a:cubicBezTo>
                  <a:cubicBezTo>
                    <a:pt x="171943" y="495495"/>
                    <a:pt x="180161" y="511287"/>
                    <a:pt x="186040" y="528026"/>
                  </a:cubicBezTo>
                  <a:cubicBezTo>
                    <a:pt x="187304" y="531879"/>
                    <a:pt x="186483" y="535669"/>
                    <a:pt x="184523" y="538828"/>
                  </a:cubicBezTo>
                  <a:cubicBezTo>
                    <a:pt x="185598" y="541228"/>
                    <a:pt x="186293" y="544070"/>
                    <a:pt x="186672" y="546534"/>
                  </a:cubicBezTo>
                  <a:cubicBezTo>
                    <a:pt x="214929" y="545334"/>
                    <a:pt x="242617" y="538701"/>
                    <a:pt x="267650" y="525373"/>
                  </a:cubicBezTo>
                  <a:cubicBezTo>
                    <a:pt x="284718" y="516403"/>
                    <a:pt x="301154" y="506675"/>
                    <a:pt x="317020" y="496253"/>
                  </a:cubicBezTo>
                  <a:close/>
                  <a:moveTo>
                    <a:pt x="486435" y="344524"/>
                  </a:moveTo>
                  <a:cubicBezTo>
                    <a:pt x="488774" y="338271"/>
                    <a:pt x="490797" y="331954"/>
                    <a:pt x="491176" y="325195"/>
                  </a:cubicBezTo>
                  <a:cubicBezTo>
                    <a:pt x="484475" y="320647"/>
                    <a:pt x="479229" y="314078"/>
                    <a:pt x="473097" y="308708"/>
                  </a:cubicBezTo>
                  <a:cubicBezTo>
                    <a:pt x="472970" y="308519"/>
                    <a:pt x="472781" y="308329"/>
                    <a:pt x="472591" y="308077"/>
                  </a:cubicBezTo>
                  <a:cubicBezTo>
                    <a:pt x="469051" y="308014"/>
                    <a:pt x="465448" y="306561"/>
                    <a:pt x="462287" y="303402"/>
                  </a:cubicBezTo>
                  <a:cubicBezTo>
                    <a:pt x="430048" y="274787"/>
                    <a:pt x="402929" y="240361"/>
                    <a:pt x="367971" y="214968"/>
                  </a:cubicBezTo>
                  <a:cubicBezTo>
                    <a:pt x="321319" y="186795"/>
                    <a:pt x="277638" y="153695"/>
                    <a:pt x="230037" y="127102"/>
                  </a:cubicBezTo>
                  <a:cubicBezTo>
                    <a:pt x="194321" y="109920"/>
                    <a:pt x="157278" y="94634"/>
                    <a:pt x="119728" y="82127"/>
                  </a:cubicBezTo>
                  <a:cubicBezTo>
                    <a:pt x="114924" y="80484"/>
                    <a:pt x="110499" y="81937"/>
                    <a:pt x="106200" y="83895"/>
                  </a:cubicBezTo>
                  <a:cubicBezTo>
                    <a:pt x="120424" y="99687"/>
                    <a:pt x="141537" y="120975"/>
                    <a:pt x="143623" y="141378"/>
                  </a:cubicBezTo>
                  <a:cubicBezTo>
                    <a:pt x="145899" y="142136"/>
                    <a:pt x="148048" y="143210"/>
                    <a:pt x="150008" y="144220"/>
                  </a:cubicBezTo>
                  <a:cubicBezTo>
                    <a:pt x="176242" y="165571"/>
                    <a:pt x="195585" y="194249"/>
                    <a:pt x="217078" y="220148"/>
                  </a:cubicBezTo>
                  <a:cubicBezTo>
                    <a:pt x="259306" y="269608"/>
                    <a:pt x="297677" y="322163"/>
                    <a:pt x="336870" y="374087"/>
                  </a:cubicBezTo>
                  <a:cubicBezTo>
                    <a:pt x="354443" y="396195"/>
                    <a:pt x="372017" y="418557"/>
                    <a:pt x="388706" y="441423"/>
                  </a:cubicBezTo>
                  <a:cubicBezTo>
                    <a:pt x="419365" y="414640"/>
                    <a:pt x="448064" y="385520"/>
                    <a:pt x="476068" y="355200"/>
                  </a:cubicBezTo>
                  <a:cubicBezTo>
                    <a:pt x="478786" y="351220"/>
                    <a:pt x="482389" y="347114"/>
                    <a:pt x="486435" y="344524"/>
                  </a:cubicBezTo>
                  <a:close/>
                  <a:moveTo>
                    <a:pt x="985893" y="1011005"/>
                  </a:moveTo>
                  <a:cubicBezTo>
                    <a:pt x="986145" y="1010752"/>
                    <a:pt x="986461" y="1010436"/>
                    <a:pt x="986714" y="1010183"/>
                  </a:cubicBezTo>
                  <a:cubicBezTo>
                    <a:pt x="986082" y="1008794"/>
                    <a:pt x="985450" y="1007467"/>
                    <a:pt x="984755" y="1006141"/>
                  </a:cubicBezTo>
                  <a:cubicBezTo>
                    <a:pt x="984312" y="1005193"/>
                    <a:pt x="983806" y="1004246"/>
                    <a:pt x="983301" y="1003235"/>
                  </a:cubicBezTo>
                  <a:cubicBezTo>
                    <a:pt x="982036" y="1000708"/>
                    <a:pt x="980772" y="998245"/>
                    <a:pt x="979381" y="995844"/>
                  </a:cubicBezTo>
                  <a:cubicBezTo>
                    <a:pt x="978876" y="994834"/>
                    <a:pt x="978307" y="993823"/>
                    <a:pt x="977675" y="992812"/>
                  </a:cubicBezTo>
                  <a:cubicBezTo>
                    <a:pt x="976410" y="990602"/>
                    <a:pt x="975146" y="988391"/>
                    <a:pt x="973882" y="986243"/>
                  </a:cubicBezTo>
                  <a:cubicBezTo>
                    <a:pt x="973250" y="985169"/>
                    <a:pt x="972617" y="984158"/>
                    <a:pt x="971985" y="983085"/>
                  </a:cubicBezTo>
                  <a:cubicBezTo>
                    <a:pt x="970342" y="980368"/>
                    <a:pt x="968698" y="977715"/>
                    <a:pt x="966928" y="975062"/>
                  </a:cubicBezTo>
                  <a:cubicBezTo>
                    <a:pt x="966359" y="974241"/>
                    <a:pt x="965853" y="973357"/>
                    <a:pt x="965221" y="972536"/>
                  </a:cubicBezTo>
                  <a:cubicBezTo>
                    <a:pt x="964652" y="971714"/>
                    <a:pt x="964083" y="970830"/>
                    <a:pt x="963515" y="970009"/>
                  </a:cubicBezTo>
                  <a:cubicBezTo>
                    <a:pt x="962250" y="968114"/>
                    <a:pt x="960923" y="966219"/>
                    <a:pt x="959658" y="964324"/>
                  </a:cubicBezTo>
                  <a:cubicBezTo>
                    <a:pt x="946636" y="945437"/>
                    <a:pt x="932160" y="927434"/>
                    <a:pt x="918443" y="908926"/>
                  </a:cubicBezTo>
                  <a:cubicBezTo>
                    <a:pt x="917052" y="907094"/>
                    <a:pt x="915661" y="905262"/>
                    <a:pt x="914334" y="903367"/>
                  </a:cubicBezTo>
                  <a:cubicBezTo>
                    <a:pt x="903145" y="888144"/>
                    <a:pt x="892525" y="872542"/>
                    <a:pt x="883548" y="855865"/>
                  </a:cubicBezTo>
                  <a:cubicBezTo>
                    <a:pt x="882979" y="855865"/>
                    <a:pt x="882474" y="855865"/>
                    <a:pt x="881905" y="855802"/>
                  </a:cubicBezTo>
                  <a:cubicBezTo>
                    <a:pt x="881589" y="855802"/>
                    <a:pt x="881273" y="855739"/>
                    <a:pt x="880956" y="855739"/>
                  </a:cubicBezTo>
                  <a:cubicBezTo>
                    <a:pt x="879945" y="855549"/>
                    <a:pt x="878870" y="855297"/>
                    <a:pt x="877859" y="854855"/>
                  </a:cubicBezTo>
                  <a:cubicBezTo>
                    <a:pt x="877416" y="854728"/>
                    <a:pt x="877037" y="854539"/>
                    <a:pt x="876595" y="854286"/>
                  </a:cubicBezTo>
                  <a:cubicBezTo>
                    <a:pt x="876152" y="854033"/>
                    <a:pt x="875710" y="853781"/>
                    <a:pt x="875267" y="853465"/>
                  </a:cubicBezTo>
                  <a:cubicBezTo>
                    <a:pt x="874888" y="853212"/>
                    <a:pt x="874445" y="852896"/>
                    <a:pt x="874066" y="852581"/>
                  </a:cubicBezTo>
                  <a:cubicBezTo>
                    <a:pt x="873687" y="852265"/>
                    <a:pt x="873244" y="851886"/>
                    <a:pt x="872865" y="851507"/>
                  </a:cubicBezTo>
                  <a:cubicBezTo>
                    <a:pt x="872296" y="850938"/>
                    <a:pt x="871790" y="850370"/>
                    <a:pt x="871285" y="849675"/>
                  </a:cubicBezTo>
                  <a:cubicBezTo>
                    <a:pt x="870969" y="849233"/>
                    <a:pt x="870589" y="848727"/>
                    <a:pt x="870336" y="848222"/>
                  </a:cubicBezTo>
                  <a:cubicBezTo>
                    <a:pt x="870273" y="848159"/>
                    <a:pt x="870210" y="848032"/>
                    <a:pt x="870147" y="847969"/>
                  </a:cubicBezTo>
                  <a:cubicBezTo>
                    <a:pt x="869831" y="847464"/>
                    <a:pt x="869578" y="846896"/>
                    <a:pt x="869262" y="846327"/>
                  </a:cubicBezTo>
                  <a:cubicBezTo>
                    <a:pt x="840246" y="776274"/>
                    <a:pt x="795933" y="715191"/>
                    <a:pt x="753516" y="653034"/>
                  </a:cubicBezTo>
                  <a:cubicBezTo>
                    <a:pt x="712237" y="593278"/>
                    <a:pt x="677849" y="528342"/>
                    <a:pt x="629110" y="474144"/>
                  </a:cubicBezTo>
                  <a:cubicBezTo>
                    <a:pt x="606227" y="447551"/>
                    <a:pt x="589538" y="416598"/>
                    <a:pt x="574050" y="385331"/>
                  </a:cubicBezTo>
                  <a:cubicBezTo>
                    <a:pt x="560775" y="361959"/>
                    <a:pt x="546489" y="335176"/>
                    <a:pt x="520128" y="324879"/>
                  </a:cubicBezTo>
                  <a:cubicBezTo>
                    <a:pt x="520065" y="325511"/>
                    <a:pt x="520002" y="326206"/>
                    <a:pt x="519939" y="326837"/>
                  </a:cubicBezTo>
                  <a:cubicBezTo>
                    <a:pt x="519939" y="327027"/>
                    <a:pt x="519939" y="327280"/>
                    <a:pt x="519876" y="327469"/>
                  </a:cubicBezTo>
                  <a:cubicBezTo>
                    <a:pt x="519812" y="328101"/>
                    <a:pt x="519749" y="328732"/>
                    <a:pt x="519623" y="329301"/>
                  </a:cubicBezTo>
                  <a:cubicBezTo>
                    <a:pt x="519370" y="331006"/>
                    <a:pt x="518991" y="332712"/>
                    <a:pt x="518548" y="334354"/>
                  </a:cubicBezTo>
                  <a:cubicBezTo>
                    <a:pt x="518422" y="334860"/>
                    <a:pt x="518295" y="335365"/>
                    <a:pt x="518106" y="335870"/>
                  </a:cubicBezTo>
                  <a:cubicBezTo>
                    <a:pt x="518106" y="335934"/>
                    <a:pt x="518042" y="336060"/>
                    <a:pt x="518042" y="336186"/>
                  </a:cubicBezTo>
                  <a:cubicBezTo>
                    <a:pt x="517853" y="336944"/>
                    <a:pt x="517600" y="337702"/>
                    <a:pt x="517347" y="338397"/>
                  </a:cubicBezTo>
                  <a:cubicBezTo>
                    <a:pt x="516968" y="339597"/>
                    <a:pt x="516462" y="340797"/>
                    <a:pt x="515956" y="341998"/>
                  </a:cubicBezTo>
                  <a:cubicBezTo>
                    <a:pt x="515577" y="343008"/>
                    <a:pt x="515134" y="344019"/>
                    <a:pt x="514629" y="345030"/>
                  </a:cubicBezTo>
                  <a:cubicBezTo>
                    <a:pt x="514376" y="345598"/>
                    <a:pt x="514060" y="346167"/>
                    <a:pt x="513807" y="346798"/>
                  </a:cubicBezTo>
                  <a:cubicBezTo>
                    <a:pt x="513238" y="347935"/>
                    <a:pt x="512669" y="349009"/>
                    <a:pt x="512037" y="350146"/>
                  </a:cubicBezTo>
                  <a:lnTo>
                    <a:pt x="512037" y="350146"/>
                  </a:lnTo>
                  <a:cubicBezTo>
                    <a:pt x="511405" y="351283"/>
                    <a:pt x="510773" y="352357"/>
                    <a:pt x="510141" y="353431"/>
                  </a:cubicBezTo>
                  <a:lnTo>
                    <a:pt x="510141" y="353431"/>
                  </a:lnTo>
                  <a:cubicBezTo>
                    <a:pt x="510520" y="354821"/>
                    <a:pt x="510709" y="356210"/>
                    <a:pt x="510646" y="357663"/>
                  </a:cubicBezTo>
                  <a:cubicBezTo>
                    <a:pt x="510646" y="358484"/>
                    <a:pt x="510583" y="359306"/>
                    <a:pt x="510457" y="360127"/>
                  </a:cubicBezTo>
                  <a:cubicBezTo>
                    <a:pt x="510393" y="360758"/>
                    <a:pt x="510204" y="361453"/>
                    <a:pt x="510014" y="362148"/>
                  </a:cubicBezTo>
                  <a:cubicBezTo>
                    <a:pt x="509698" y="363222"/>
                    <a:pt x="509192" y="364296"/>
                    <a:pt x="508560" y="365306"/>
                  </a:cubicBezTo>
                  <a:cubicBezTo>
                    <a:pt x="508560" y="365370"/>
                    <a:pt x="508497" y="365433"/>
                    <a:pt x="508434" y="365496"/>
                  </a:cubicBezTo>
                  <a:cubicBezTo>
                    <a:pt x="508118" y="366001"/>
                    <a:pt x="507802" y="366507"/>
                    <a:pt x="507422" y="366949"/>
                  </a:cubicBezTo>
                  <a:cubicBezTo>
                    <a:pt x="504578" y="370107"/>
                    <a:pt x="501670" y="373202"/>
                    <a:pt x="498762" y="376361"/>
                  </a:cubicBezTo>
                  <a:cubicBezTo>
                    <a:pt x="495854" y="379519"/>
                    <a:pt x="492946" y="382614"/>
                    <a:pt x="490038" y="385773"/>
                  </a:cubicBezTo>
                  <a:cubicBezTo>
                    <a:pt x="487130" y="388931"/>
                    <a:pt x="484223" y="392026"/>
                    <a:pt x="481252" y="395121"/>
                  </a:cubicBezTo>
                  <a:cubicBezTo>
                    <a:pt x="478281" y="398217"/>
                    <a:pt x="475309" y="401312"/>
                    <a:pt x="472338" y="404407"/>
                  </a:cubicBezTo>
                  <a:cubicBezTo>
                    <a:pt x="457483" y="419757"/>
                    <a:pt x="442248" y="434728"/>
                    <a:pt x="426381" y="449003"/>
                  </a:cubicBezTo>
                  <a:cubicBezTo>
                    <a:pt x="424043" y="451151"/>
                    <a:pt x="421640" y="453299"/>
                    <a:pt x="419175" y="455383"/>
                  </a:cubicBezTo>
                  <a:cubicBezTo>
                    <a:pt x="411969" y="461763"/>
                    <a:pt x="404636" y="467954"/>
                    <a:pt x="397113" y="473955"/>
                  </a:cubicBezTo>
                  <a:lnTo>
                    <a:pt x="397050" y="474018"/>
                  </a:lnTo>
                  <a:cubicBezTo>
                    <a:pt x="396797" y="474334"/>
                    <a:pt x="396481" y="474649"/>
                    <a:pt x="396165" y="474902"/>
                  </a:cubicBezTo>
                  <a:cubicBezTo>
                    <a:pt x="395533" y="475534"/>
                    <a:pt x="394774" y="476102"/>
                    <a:pt x="394016" y="476608"/>
                  </a:cubicBezTo>
                  <a:cubicBezTo>
                    <a:pt x="393700" y="476860"/>
                    <a:pt x="393257" y="477113"/>
                    <a:pt x="392878" y="477302"/>
                  </a:cubicBezTo>
                  <a:lnTo>
                    <a:pt x="392878" y="477302"/>
                  </a:lnTo>
                  <a:cubicBezTo>
                    <a:pt x="374609" y="491705"/>
                    <a:pt x="355581" y="504970"/>
                    <a:pt x="335416" y="516719"/>
                  </a:cubicBezTo>
                  <a:cubicBezTo>
                    <a:pt x="294200" y="541796"/>
                    <a:pt x="249255" y="567442"/>
                    <a:pt x="199378" y="565168"/>
                  </a:cubicBezTo>
                  <a:cubicBezTo>
                    <a:pt x="198177" y="565042"/>
                    <a:pt x="196850" y="564979"/>
                    <a:pt x="195522" y="564853"/>
                  </a:cubicBezTo>
                  <a:cubicBezTo>
                    <a:pt x="195333" y="564979"/>
                    <a:pt x="195143" y="565105"/>
                    <a:pt x="194953" y="565232"/>
                  </a:cubicBezTo>
                  <a:cubicBezTo>
                    <a:pt x="193499" y="568895"/>
                    <a:pt x="189959" y="570727"/>
                    <a:pt x="186672" y="572559"/>
                  </a:cubicBezTo>
                  <a:cubicBezTo>
                    <a:pt x="179655" y="612039"/>
                    <a:pt x="255007" y="681712"/>
                    <a:pt x="274667" y="721192"/>
                  </a:cubicBezTo>
                  <a:cubicBezTo>
                    <a:pt x="296286" y="752586"/>
                    <a:pt x="314808" y="785813"/>
                    <a:pt x="333772" y="818849"/>
                  </a:cubicBezTo>
                  <a:cubicBezTo>
                    <a:pt x="363673" y="868120"/>
                    <a:pt x="397113" y="915116"/>
                    <a:pt x="424043" y="966219"/>
                  </a:cubicBezTo>
                  <a:cubicBezTo>
                    <a:pt x="439404" y="993191"/>
                    <a:pt x="453564" y="1020859"/>
                    <a:pt x="470505" y="1046821"/>
                  </a:cubicBezTo>
                  <a:cubicBezTo>
                    <a:pt x="498509" y="1087880"/>
                    <a:pt x="533087" y="1125591"/>
                    <a:pt x="560143" y="1167028"/>
                  </a:cubicBezTo>
                  <a:cubicBezTo>
                    <a:pt x="561850" y="1168923"/>
                    <a:pt x="563430" y="1171134"/>
                    <a:pt x="564758" y="1173472"/>
                  </a:cubicBezTo>
                  <a:cubicBezTo>
                    <a:pt x="565200" y="1173345"/>
                    <a:pt x="565643" y="1173282"/>
                    <a:pt x="566149" y="1173219"/>
                  </a:cubicBezTo>
                  <a:cubicBezTo>
                    <a:pt x="571016" y="1172587"/>
                    <a:pt x="575757" y="1174861"/>
                    <a:pt x="578475" y="1178651"/>
                  </a:cubicBezTo>
                  <a:cubicBezTo>
                    <a:pt x="605089" y="1198423"/>
                    <a:pt x="641184" y="1200128"/>
                    <a:pt x="673234" y="1199560"/>
                  </a:cubicBezTo>
                  <a:cubicBezTo>
                    <a:pt x="714197" y="1197286"/>
                    <a:pt x="753516" y="1184399"/>
                    <a:pt x="792267" y="1171766"/>
                  </a:cubicBezTo>
                  <a:cubicBezTo>
                    <a:pt x="813949" y="1164123"/>
                    <a:pt x="835885" y="1156353"/>
                    <a:pt x="855102" y="1143404"/>
                  </a:cubicBezTo>
                  <a:cubicBezTo>
                    <a:pt x="900427" y="1108914"/>
                    <a:pt x="946952" y="1073161"/>
                    <a:pt x="976663" y="1023954"/>
                  </a:cubicBezTo>
                  <a:cubicBezTo>
                    <a:pt x="979508" y="1019532"/>
                    <a:pt x="982100" y="1014858"/>
                    <a:pt x="985893" y="1011005"/>
                  </a:cubicBezTo>
                  <a:close/>
                  <a:moveTo>
                    <a:pt x="1688015" y="1896234"/>
                  </a:moveTo>
                  <a:cubicBezTo>
                    <a:pt x="1689216" y="1896108"/>
                    <a:pt x="1690417" y="1895981"/>
                    <a:pt x="1691682" y="1895855"/>
                  </a:cubicBezTo>
                  <a:cubicBezTo>
                    <a:pt x="1684918" y="1887264"/>
                    <a:pt x="1678154" y="1878737"/>
                    <a:pt x="1671390" y="1870146"/>
                  </a:cubicBezTo>
                  <a:cubicBezTo>
                    <a:pt x="1668735" y="1866861"/>
                    <a:pt x="1666080" y="1863513"/>
                    <a:pt x="1663488" y="1860228"/>
                  </a:cubicBezTo>
                  <a:cubicBezTo>
                    <a:pt x="1660707" y="1856754"/>
                    <a:pt x="1657925" y="1853343"/>
                    <a:pt x="1655207" y="1849932"/>
                  </a:cubicBezTo>
                  <a:cubicBezTo>
                    <a:pt x="1651793" y="1845700"/>
                    <a:pt x="1648380" y="1841468"/>
                    <a:pt x="1644966" y="1837236"/>
                  </a:cubicBezTo>
                  <a:cubicBezTo>
                    <a:pt x="1642438" y="1834140"/>
                    <a:pt x="1639846" y="1831045"/>
                    <a:pt x="1637254" y="1827950"/>
                  </a:cubicBezTo>
                  <a:cubicBezTo>
                    <a:pt x="1634852" y="1825044"/>
                    <a:pt x="1632450" y="1822138"/>
                    <a:pt x="1629984" y="1819170"/>
                  </a:cubicBezTo>
                  <a:cubicBezTo>
                    <a:pt x="1629605" y="1818664"/>
                    <a:pt x="1629163" y="1818159"/>
                    <a:pt x="1628720" y="1817654"/>
                  </a:cubicBezTo>
                  <a:cubicBezTo>
                    <a:pt x="1626318" y="1814748"/>
                    <a:pt x="1623853" y="1811905"/>
                    <a:pt x="1621450" y="1809000"/>
                  </a:cubicBezTo>
                  <a:cubicBezTo>
                    <a:pt x="1616646" y="1803315"/>
                    <a:pt x="1611779" y="1797693"/>
                    <a:pt x="1606848" y="1792134"/>
                  </a:cubicBezTo>
                  <a:cubicBezTo>
                    <a:pt x="1602739" y="1787460"/>
                    <a:pt x="1598567" y="1782785"/>
                    <a:pt x="1594395" y="1778111"/>
                  </a:cubicBezTo>
                  <a:cubicBezTo>
                    <a:pt x="1594332" y="1778048"/>
                    <a:pt x="1594268" y="1777921"/>
                    <a:pt x="1594142" y="1777858"/>
                  </a:cubicBezTo>
                  <a:cubicBezTo>
                    <a:pt x="1593889" y="1779248"/>
                    <a:pt x="1593636" y="1780638"/>
                    <a:pt x="1593447" y="1782090"/>
                  </a:cubicBezTo>
                  <a:cubicBezTo>
                    <a:pt x="1593257" y="1783606"/>
                    <a:pt x="1593067" y="1785122"/>
                    <a:pt x="1592878" y="1786638"/>
                  </a:cubicBezTo>
                  <a:cubicBezTo>
                    <a:pt x="1592814" y="1787144"/>
                    <a:pt x="1592751" y="1787712"/>
                    <a:pt x="1592751" y="1788218"/>
                  </a:cubicBezTo>
                  <a:cubicBezTo>
                    <a:pt x="1592751" y="1788281"/>
                    <a:pt x="1592751" y="1788407"/>
                    <a:pt x="1592751" y="1788470"/>
                  </a:cubicBezTo>
                  <a:cubicBezTo>
                    <a:pt x="1592625" y="1789797"/>
                    <a:pt x="1592561" y="1791186"/>
                    <a:pt x="1592498" y="1792513"/>
                  </a:cubicBezTo>
                  <a:cubicBezTo>
                    <a:pt x="1592435" y="1794155"/>
                    <a:pt x="1592372" y="1795798"/>
                    <a:pt x="1592372" y="1797440"/>
                  </a:cubicBezTo>
                  <a:cubicBezTo>
                    <a:pt x="1592372" y="1799904"/>
                    <a:pt x="1592435" y="1802430"/>
                    <a:pt x="1592625" y="1804894"/>
                  </a:cubicBezTo>
                  <a:cubicBezTo>
                    <a:pt x="1592751" y="1807168"/>
                    <a:pt x="1592941" y="1809442"/>
                    <a:pt x="1593257" y="1811779"/>
                  </a:cubicBezTo>
                  <a:cubicBezTo>
                    <a:pt x="1593383" y="1812979"/>
                    <a:pt x="1593573" y="1814180"/>
                    <a:pt x="1593763" y="1815380"/>
                  </a:cubicBezTo>
                  <a:cubicBezTo>
                    <a:pt x="1594711" y="1821696"/>
                    <a:pt x="1596228" y="1827950"/>
                    <a:pt x="1598188" y="1834014"/>
                  </a:cubicBezTo>
                  <a:cubicBezTo>
                    <a:pt x="1598440" y="1834835"/>
                    <a:pt x="1598693" y="1835656"/>
                    <a:pt x="1599009" y="1836478"/>
                  </a:cubicBezTo>
                  <a:cubicBezTo>
                    <a:pt x="1602929" y="1847911"/>
                    <a:pt x="1608555" y="1858776"/>
                    <a:pt x="1615572" y="1868440"/>
                  </a:cubicBezTo>
                  <a:cubicBezTo>
                    <a:pt x="1616962" y="1870335"/>
                    <a:pt x="1618416" y="1872230"/>
                    <a:pt x="1619933" y="1874062"/>
                  </a:cubicBezTo>
                  <a:cubicBezTo>
                    <a:pt x="1621450" y="1875894"/>
                    <a:pt x="1623031" y="1877663"/>
                    <a:pt x="1624674" y="1879431"/>
                  </a:cubicBezTo>
                  <a:cubicBezTo>
                    <a:pt x="1626318" y="1881200"/>
                    <a:pt x="1627962" y="1882843"/>
                    <a:pt x="1629732" y="1884422"/>
                  </a:cubicBezTo>
                  <a:cubicBezTo>
                    <a:pt x="1631438" y="1886064"/>
                    <a:pt x="1633272" y="1887580"/>
                    <a:pt x="1635105" y="1889033"/>
                  </a:cubicBezTo>
                  <a:cubicBezTo>
                    <a:pt x="1637823" y="1891181"/>
                    <a:pt x="1640668" y="1893265"/>
                    <a:pt x="1643639" y="1895097"/>
                  </a:cubicBezTo>
                  <a:cubicBezTo>
                    <a:pt x="1656471" y="1900529"/>
                    <a:pt x="1670189" y="1898382"/>
                    <a:pt x="1683843" y="1896739"/>
                  </a:cubicBezTo>
                  <a:cubicBezTo>
                    <a:pt x="1685107" y="1896487"/>
                    <a:pt x="1686561" y="1896360"/>
                    <a:pt x="1688015" y="1896234"/>
                  </a:cubicBezTo>
                  <a:close/>
                  <a:moveTo>
                    <a:pt x="1745098" y="2494620"/>
                  </a:moveTo>
                  <a:cubicBezTo>
                    <a:pt x="1741305" y="2489440"/>
                    <a:pt x="1738208" y="2483566"/>
                    <a:pt x="1734984" y="2478891"/>
                  </a:cubicBezTo>
                  <a:cubicBezTo>
                    <a:pt x="1725185" y="2463857"/>
                    <a:pt x="1714755" y="2449265"/>
                    <a:pt x="1704198" y="2434674"/>
                  </a:cubicBezTo>
                  <a:cubicBezTo>
                    <a:pt x="1664626" y="2379781"/>
                    <a:pt x="1624990" y="2324889"/>
                    <a:pt x="1584913" y="2270312"/>
                  </a:cubicBezTo>
                  <a:cubicBezTo>
                    <a:pt x="1549323" y="2221862"/>
                    <a:pt x="1517716" y="2170697"/>
                    <a:pt x="1483074" y="2121489"/>
                  </a:cubicBezTo>
                  <a:cubicBezTo>
                    <a:pt x="1435158" y="2051689"/>
                    <a:pt x="1381931" y="1985742"/>
                    <a:pt x="1332624" y="1916953"/>
                  </a:cubicBezTo>
                  <a:cubicBezTo>
                    <a:pt x="1284644" y="1847153"/>
                    <a:pt x="1228826" y="1783354"/>
                    <a:pt x="1176610" y="1716775"/>
                  </a:cubicBezTo>
                  <a:cubicBezTo>
                    <a:pt x="1141653" y="1672242"/>
                    <a:pt x="1108908" y="1626067"/>
                    <a:pt x="1073887" y="1581534"/>
                  </a:cubicBezTo>
                  <a:cubicBezTo>
                    <a:pt x="1038993" y="1537190"/>
                    <a:pt x="1001570" y="1494868"/>
                    <a:pt x="968382" y="1449198"/>
                  </a:cubicBezTo>
                  <a:cubicBezTo>
                    <a:pt x="935258" y="1404222"/>
                    <a:pt x="906369" y="1356278"/>
                    <a:pt x="874382" y="1310482"/>
                  </a:cubicBezTo>
                  <a:cubicBezTo>
                    <a:pt x="858389" y="1286920"/>
                    <a:pt x="843154" y="1262790"/>
                    <a:pt x="828299" y="1238534"/>
                  </a:cubicBezTo>
                  <a:cubicBezTo>
                    <a:pt x="821219" y="1225648"/>
                    <a:pt x="810978" y="1213583"/>
                    <a:pt x="806237" y="1199623"/>
                  </a:cubicBezTo>
                  <a:cubicBezTo>
                    <a:pt x="796439" y="1202907"/>
                    <a:pt x="786514" y="1206003"/>
                    <a:pt x="776716" y="1209098"/>
                  </a:cubicBezTo>
                  <a:cubicBezTo>
                    <a:pt x="740304" y="1220279"/>
                    <a:pt x="702502" y="1229438"/>
                    <a:pt x="664194" y="1229248"/>
                  </a:cubicBezTo>
                  <a:cubicBezTo>
                    <a:pt x="672538" y="1239039"/>
                    <a:pt x="679682" y="1250346"/>
                    <a:pt x="687457" y="1259948"/>
                  </a:cubicBezTo>
                  <a:cubicBezTo>
                    <a:pt x="707812" y="1288942"/>
                    <a:pt x="728041" y="1317999"/>
                    <a:pt x="747700" y="1347372"/>
                  </a:cubicBezTo>
                  <a:cubicBezTo>
                    <a:pt x="792077" y="1416035"/>
                    <a:pt x="831839" y="1487477"/>
                    <a:pt x="881083" y="1552919"/>
                  </a:cubicBezTo>
                  <a:cubicBezTo>
                    <a:pt x="961681" y="1666431"/>
                    <a:pt x="1053153" y="1787965"/>
                    <a:pt x="1137354" y="1899708"/>
                  </a:cubicBezTo>
                  <a:cubicBezTo>
                    <a:pt x="1182742" y="1963634"/>
                    <a:pt x="1225665" y="2028380"/>
                    <a:pt x="1272886" y="2090727"/>
                  </a:cubicBezTo>
                  <a:cubicBezTo>
                    <a:pt x="1298614" y="2127427"/>
                    <a:pt x="1322004" y="2167728"/>
                    <a:pt x="1346531" y="2204176"/>
                  </a:cubicBezTo>
                  <a:cubicBezTo>
                    <a:pt x="1389327" y="2267090"/>
                    <a:pt x="1434841" y="2328047"/>
                    <a:pt x="1477385" y="2391151"/>
                  </a:cubicBezTo>
                  <a:cubicBezTo>
                    <a:pt x="1498056" y="2419008"/>
                    <a:pt x="1514997" y="2448634"/>
                    <a:pt x="1537881" y="2474090"/>
                  </a:cubicBezTo>
                  <a:cubicBezTo>
                    <a:pt x="1544771" y="2481544"/>
                    <a:pt x="1551219" y="2489440"/>
                    <a:pt x="1558552" y="2496515"/>
                  </a:cubicBezTo>
                  <a:cubicBezTo>
                    <a:pt x="1570057" y="2503842"/>
                    <a:pt x="1583332" y="2507380"/>
                    <a:pt x="1596481" y="2510475"/>
                  </a:cubicBezTo>
                  <a:cubicBezTo>
                    <a:pt x="1646736" y="2520645"/>
                    <a:pt x="1697877" y="2513065"/>
                    <a:pt x="1745098" y="2494620"/>
                  </a:cubicBezTo>
                  <a:close/>
                  <a:moveTo>
                    <a:pt x="1783722" y="2476617"/>
                  </a:moveTo>
                  <a:cubicBezTo>
                    <a:pt x="1788337" y="2474406"/>
                    <a:pt x="1792825" y="2471943"/>
                    <a:pt x="1797123" y="2469290"/>
                  </a:cubicBezTo>
                  <a:cubicBezTo>
                    <a:pt x="1782142" y="2452234"/>
                    <a:pt x="1771332" y="2431136"/>
                    <a:pt x="1758373" y="2412565"/>
                  </a:cubicBezTo>
                  <a:cubicBezTo>
                    <a:pt x="1709824" y="2345734"/>
                    <a:pt x="1665764" y="2275808"/>
                    <a:pt x="1616457" y="2209545"/>
                  </a:cubicBezTo>
                  <a:cubicBezTo>
                    <a:pt x="1578022" y="2157874"/>
                    <a:pt x="1538640" y="2106898"/>
                    <a:pt x="1501280" y="2054406"/>
                  </a:cubicBezTo>
                  <a:cubicBezTo>
                    <a:pt x="1498498" y="2056174"/>
                    <a:pt x="1495591" y="2057690"/>
                    <a:pt x="1492872" y="2059269"/>
                  </a:cubicBezTo>
                  <a:cubicBezTo>
                    <a:pt x="1489522" y="2061101"/>
                    <a:pt x="1485729" y="2063502"/>
                    <a:pt x="1481810" y="2065523"/>
                  </a:cubicBezTo>
                  <a:cubicBezTo>
                    <a:pt x="1514428" y="2110498"/>
                    <a:pt x="1546289" y="2155979"/>
                    <a:pt x="1576126" y="2202912"/>
                  </a:cubicBezTo>
                  <a:cubicBezTo>
                    <a:pt x="1620818" y="2266901"/>
                    <a:pt x="1667344" y="2329563"/>
                    <a:pt x="1713301" y="2392604"/>
                  </a:cubicBezTo>
                  <a:cubicBezTo>
                    <a:pt x="1733277" y="2422293"/>
                    <a:pt x="1756793" y="2450339"/>
                    <a:pt x="1773481" y="2481923"/>
                  </a:cubicBezTo>
                  <a:cubicBezTo>
                    <a:pt x="1777021" y="2480218"/>
                    <a:pt x="1780372" y="2478449"/>
                    <a:pt x="1783722" y="2476617"/>
                  </a:cubicBezTo>
                  <a:close/>
                  <a:moveTo>
                    <a:pt x="1867102" y="2379339"/>
                  </a:moveTo>
                  <a:cubicBezTo>
                    <a:pt x="1870326" y="2372075"/>
                    <a:pt x="1870579" y="2362410"/>
                    <a:pt x="1876710" y="2356978"/>
                  </a:cubicBezTo>
                  <a:cubicBezTo>
                    <a:pt x="1874055" y="2345860"/>
                    <a:pt x="1864131" y="2337712"/>
                    <a:pt x="1858631" y="2327858"/>
                  </a:cubicBezTo>
                  <a:cubicBezTo>
                    <a:pt x="1845988" y="2308213"/>
                    <a:pt x="1834230" y="2287809"/>
                    <a:pt x="1821019" y="2268670"/>
                  </a:cubicBezTo>
                  <a:cubicBezTo>
                    <a:pt x="1788273" y="2223442"/>
                    <a:pt x="1758310" y="2176508"/>
                    <a:pt x="1732139" y="2127174"/>
                  </a:cubicBezTo>
                  <a:cubicBezTo>
                    <a:pt x="1709571" y="2085547"/>
                    <a:pt x="1680493" y="2044804"/>
                    <a:pt x="1655081" y="2006651"/>
                  </a:cubicBezTo>
                  <a:cubicBezTo>
                    <a:pt x="1598124" y="1924975"/>
                    <a:pt x="1538450" y="1845384"/>
                    <a:pt x="1477258" y="1766867"/>
                  </a:cubicBezTo>
                  <a:cubicBezTo>
                    <a:pt x="1427193" y="1694098"/>
                    <a:pt x="1376811" y="1623603"/>
                    <a:pt x="1324153" y="1553108"/>
                  </a:cubicBezTo>
                  <a:cubicBezTo>
                    <a:pt x="1297413" y="1515144"/>
                    <a:pt x="1273771" y="1476297"/>
                    <a:pt x="1246652" y="1439091"/>
                  </a:cubicBezTo>
                  <a:cubicBezTo>
                    <a:pt x="1221682" y="1403843"/>
                    <a:pt x="1193489" y="1370870"/>
                    <a:pt x="1170795" y="1333980"/>
                  </a:cubicBezTo>
                  <a:cubicBezTo>
                    <a:pt x="1143360" y="1285910"/>
                    <a:pt x="1116557" y="1237144"/>
                    <a:pt x="1084570" y="1191916"/>
                  </a:cubicBezTo>
                  <a:cubicBezTo>
                    <a:pt x="1076542" y="1178841"/>
                    <a:pt x="1007069" y="1085921"/>
                    <a:pt x="996323" y="1052064"/>
                  </a:cubicBezTo>
                  <a:cubicBezTo>
                    <a:pt x="996070" y="1052443"/>
                    <a:pt x="995817" y="1052822"/>
                    <a:pt x="995627" y="1053201"/>
                  </a:cubicBezTo>
                  <a:cubicBezTo>
                    <a:pt x="979129" y="1079036"/>
                    <a:pt x="957509" y="1100639"/>
                    <a:pt x="933867" y="1119905"/>
                  </a:cubicBezTo>
                  <a:cubicBezTo>
                    <a:pt x="916736" y="1135002"/>
                    <a:pt x="899605" y="1150289"/>
                    <a:pt x="881020" y="1163617"/>
                  </a:cubicBezTo>
                  <a:cubicBezTo>
                    <a:pt x="899478" y="1183452"/>
                    <a:pt x="912753" y="1209540"/>
                    <a:pt x="929315" y="1231333"/>
                  </a:cubicBezTo>
                  <a:cubicBezTo>
                    <a:pt x="961365" y="1278961"/>
                    <a:pt x="998156" y="1323052"/>
                    <a:pt x="1031091" y="1369922"/>
                  </a:cubicBezTo>
                  <a:cubicBezTo>
                    <a:pt x="1079576" y="1439091"/>
                    <a:pt x="1126481" y="1509396"/>
                    <a:pt x="1176863" y="1577175"/>
                  </a:cubicBezTo>
                  <a:cubicBezTo>
                    <a:pt x="1257525" y="1673442"/>
                    <a:pt x="1329653" y="1776026"/>
                    <a:pt x="1405889" y="1875578"/>
                  </a:cubicBezTo>
                  <a:cubicBezTo>
                    <a:pt x="1470368" y="1948600"/>
                    <a:pt x="1521572" y="2031349"/>
                    <a:pt x="1580551" y="2108477"/>
                  </a:cubicBezTo>
                  <a:cubicBezTo>
                    <a:pt x="1641869" y="2186236"/>
                    <a:pt x="1696929" y="2268607"/>
                    <a:pt x="1753189" y="2349840"/>
                  </a:cubicBezTo>
                  <a:cubicBezTo>
                    <a:pt x="1777527" y="2381424"/>
                    <a:pt x="1797123" y="2416482"/>
                    <a:pt x="1821082" y="2448192"/>
                  </a:cubicBezTo>
                  <a:cubicBezTo>
                    <a:pt x="1821651" y="2449013"/>
                    <a:pt x="1822220" y="2449834"/>
                    <a:pt x="1822852" y="2450655"/>
                  </a:cubicBezTo>
                  <a:cubicBezTo>
                    <a:pt x="1843649" y="2431705"/>
                    <a:pt x="1859453" y="2407449"/>
                    <a:pt x="1867102" y="2379339"/>
                  </a:cubicBezTo>
                  <a:close/>
                  <a:moveTo>
                    <a:pt x="1990560" y="2362852"/>
                  </a:moveTo>
                  <a:cubicBezTo>
                    <a:pt x="1996565" y="2344092"/>
                    <a:pt x="1987083" y="2324573"/>
                    <a:pt x="1982215" y="2306507"/>
                  </a:cubicBezTo>
                  <a:cubicBezTo>
                    <a:pt x="1957246" y="2238539"/>
                    <a:pt x="1915967" y="2181499"/>
                    <a:pt x="1877975" y="2121047"/>
                  </a:cubicBezTo>
                  <a:cubicBezTo>
                    <a:pt x="1837517" y="2058511"/>
                    <a:pt x="1786061" y="2009809"/>
                    <a:pt x="1738081" y="1954411"/>
                  </a:cubicBezTo>
                  <a:cubicBezTo>
                    <a:pt x="1730748" y="1945315"/>
                    <a:pt x="1723479" y="1936156"/>
                    <a:pt x="1716146" y="1926997"/>
                  </a:cubicBezTo>
                  <a:cubicBezTo>
                    <a:pt x="1712479" y="1927439"/>
                    <a:pt x="1708560" y="1927249"/>
                    <a:pt x="1705020" y="1927249"/>
                  </a:cubicBezTo>
                  <a:cubicBezTo>
                    <a:pt x="1687193" y="1926870"/>
                    <a:pt x="1669493" y="1931481"/>
                    <a:pt x="1651667" y="1929397"/>
                  </a:cubicBezTo>
                  <a:cubicBezTo>
                    <a:pt x="1646104" y="1928449"/>
                    <a:pt x="1640731" y="1926870"/>
                    <a:pt x="1635674" y="1924786"/>
                  </a:cubicBezTo>
                  <a:cubicBezTo>
                    <a:pt x="1668166" y="1970140"/>
                    <a:pt x="1700026" y="2016063"/>
                    <a:pt x="1730306" y="2062175"/>
                  </a:cubicBezTo>
                  <a:cubicBezTo>
                    <a:pt x="1760143" y="2108540"/>
                    <a:pt x="1783722" y="2159074"/>
                    <a:pt x="1815013" y="2204555"/>
                  </a:cubicBezTo>
                  <a:cubicBezTo>
                    <a:pt x="1839856" y="2239486"/>
                    <a:pt x="1863751" y="2275050"/>
                    <a:pt x="1886003" y="2311687"/>
                  </a:cubicBezTo>
                  <a:cubicBezTo>
                    <a:pt x="1890617" y="2318319"/>
                    <a:pt x="1896117" y="2325141"/>
                    <a:pt x="1900542" y="2332406"/>
                  </a:cubicBezTo>
                  <a:cubicBezTo>
                    <a:pt x="1901996" y="2331079"/>
                    <a:pt x="1903703" y="2330005"/>
                    <a:pt x="1905536" y="2329310"/>
                  </a:cubicBezTo>
                  <a:cubicBezTo>
                    <a:pt x="1912111" y="2326405"/>
                    <a:pt x="1919633" y="2328489"/>
                    <a:pt x="1925828" y="2331332"/>
                  </a:cubicBezTo>
                  <a:cubicBezTo>
                    <a:pt x="1949470" y="2343586"/>
                    <a:pt x="1963946" y="2364937"/>
                    <a:pt x="1977727" y="2386666"/>
                  </a:cubicBezTo>
                  <a:cubicBezTo>
                    <a:pt x="1981962" y="2378771"/>
                    <a:pt x="1987589" y="2371317"/>
                    <a:pt x="1990560" y="2362852"/>
                  </a:cubicBezTo>
                  <a:close/>
                  <a:moveTo>
                    <a:pt x="2132286" y="2686017"/>
                  </a:moveTo>
                  <a:cubicBezTo>
                    <a:pt x="2131970" y="2685259"/>
                    <a:pt x="2131718" y="2684438"/>
                    <a:pt x="2131528" y="2683617"/>
                  </a:cubicBezTo>
                  <a:cubicBezTo>
                    <a:pt x="2118379" y="2622976"/>
                    <a:pt x="2073434" y="2577306"/>
                    <a:pt x="2042143" y="2525698"/>
                  </a:cubicBezTo>
                  <a:cubicBezTo>
                    <a:pt x="2037844" y="2518939"/>
                    <a:pt x="2033166" y="2512243"/>
                    <a:pt x="2028551" y="2505421"/>
                  </a:cubicBezTo>
                  <a:cubicBezTo>
                    <a:pt x="2028362" y="2505421"/>
                    <a:pt x="2028235" y="2505358"/>
                    <a:pt x="2028046" y="2505295"/>
                  </a:cubicBezTo>
                  <a:cubicBezTo>
                    <a:pt x="2027730" y="2505232"/>
                    <a:pt x="2027350" y="2505169"/>
                    <a:pt x="2026971" y="2505042"/>
                  </a:cubicBezTo>
                  <a:cubicBezTo>
                    <a:pt x="2026592" y="2504979"/>
                    <a:pt x="2026213" y="2504853"/>
                    <a:pt x="2025833" y="2504727"/>
                  </a:cubicBezTo>
                  <a:cubicBezTo>
                    <a:pt x="1996944" y="2480723"/>
                    <a:pt x="1980445" y="2443454"/>
                    <a:pt x="1958447" y="2413576"/>
                  </a:cubicBezTo>
                  <a:cubicBezTo>
                    <a:pt x="1955539" y="2409660"/>
                    <a:pt x="1952884" y="2405364"/>
                    <a:pt x="1950166" y="2401006"/>
                  </a:cubicBezTo>
                  <a:cubicBezTo>
                    <a:pt x="1949344" y="2399553"/>
                    <a:pt x="1948459" y="2398163"/>
                    <a:pt x="1947574" y="2396710"/>
                  </a:cubicBezTo>
                  <a:cubicBezTo>
                    <a:pt x="1947131" y="2395952"/>
                    <a:pt x="1946626" y="2395131"/>
                    <a:pt x="1946183" y="2394373"/>
                  </a:cubicBezTo>
                  <a:cubicBezTo>
                    <a:pt x="1945488" y="2393173"/>
                    <a:pt x="1944792" y="2391973"/>
                    <a:pt x="1944097" y="2390773"/>
                  </a:cubicBezTo>
                  <a:cubicBezTo>
                    <a:pt x="1943655" y="2389951"/>
                    <a:pt x="1943149" y="2389193"/>
                    <a:pt x="1942643" y="2388372"/>
                  </a:cubicBezTo>
                  <a:cubicBezTo>
                    <a:pt x="1942517" y="2388119"/>
                    <a:pt x="1942327" y="2387867"/>
                    <a:pt x="1942200" y="2387614"/>
                  </a:cubicBezTo>
                  <a:cubicBezTo>
                    <a:pt x="1941442" y="2386287"/>
                    <a:pt x="1940620" y="2384961"/>
                    <a:pt x="1939798" y="2383635"/>
                  </a:cubicBezTo>
                  <a:cubicBezTo>
                    <a:pt x="1939356" y="2382877"/>
                    <a:pt x="1938850" y="2382055"/>
                    <a:pt x="1938345" y="2381360"/>
                  </a:cubicBezTo>
                  <a:cubicBezTo>
                    <a:pt x="1933414" y="2373528"/>
                    <a:pt x="1928041" y="2366137"/>
                    <a:pt x="1921593" y="2360136"/>
                  </a:cubicBezTo>
                  <a:cubicBezTo>
                    <a:pt x="1921087" y="2359631"/>
                    <a:pt x="1920581" y="2359126"/>
                    <a:pt x="1920012" y="2358683"/>
                  </a:cubicBezTo>
                  <a:cubicBezTo>
                    <a:pt x="1918938" y="2357736"/>
                    <a:pt x="1917863" y="2356851"/>
                    <a:pt x="1916725" y="2356030"/>
                  </a:cubicBezTo>
                  <a:cubicBezTo>
                    <a:pt x="1916093" y="2355525"/>
                    <a:pt x="1915398" y="2355020"/>
                    <a:pt x="1914702" y="2354577"/>
                  </a:cubicBezTo>
                  <a:cubicBezTo>
                    <a:pt x="1912679" y="2353188"/>
                    <a:pt x="1910467" y="2351924"/>
                    <a:pt x="1908191" y="2350787"/>
                  </a:cubicBezTo>
                  <a:cubicBezTo>
                    <a:pt x="1909076" y="2355399"/>
                    <a:pt x="1909013" y="2360199"/>
                    <a:pt x="1907749" y="2365316"/>
                  </a:cubicBezTo>
                  <a:cubicBezTo>
                    <a:pt x="1907622" y="2365821"/>
                    <a:pt x="1907433" y="2366327"/>
                    <a:pt x="1907243" y="2366832"/>
                  </a:cubicBezTo>
                  <a:cubicBezTo>
                    <a:pt x="1907117" y="2367148"/>
                    <a:pt x="1906990" y="2367464"/>
                    <a:pt x="1906864" y="2367779"/>
                  </a:cubicBezTo>
                  <a:cubicBezTo>
                    <a:pt x="1906674" y="2368158"/>
                    <a:pt x="1906548" y="2368474"/>
                    <a:pt x="1906358" y="2368790"/>
                  </a:cubicBezTo>
                  <a:cubicBezTo>
                    <a:pt x="1905347" y="2370622"/>
                    <a:pt x="1903956" y="2372138"/>
                    <a:pt x="1902375" y="2373401"/>
                  </a:cubicBezTo>
                  <a:cubicBezTo>
                    <a:pt x="1901617" y="2376433"/>
                    <a:pt x="1900795" y="2379465"/>
                    <a:pt x="1899910" y="2382498"/>
                  </a:cubicBezTo>
                  <a:cubicBezTo>
                    <a:pt x="1899531" y="2384014"/>
                    <a:pt x="1899025" y="2385466"/>
                    <a:pt x="1898583" y="2386919"/>
                  </a:cubicBezTo>
                  <a:cubicBezTo>
                    <a:pt x="1898583" y="2386919"/>
                    <a:pt x="1898583" y="2386982"/>
                    <a:pt x="1898519" y="2387046"/>
                  </a:cubicBezTo>
                  <a:cubicBezTo>
                    <a:pt x="1898203" y="2388183"/>
                    <a:pt x="1897824" y="2389383"/>
                    <a:pt x="1897381" y="2390520"/>
                  </a:cubicBezTo>
                  <a:cubicBezTo>
                    <a:pt x="1897255" y="2391025"/>
                    <a:pt x="1897065" y="2391530"/>
                    <a:pt x="1896876" y="2392036"/>
                  </a:cubicBezTo>
                  <a:cubicBezTo>
                    <a:pt x="1896497" y="2393299"/>
                    <a:pt x="1896054" y="2394499"/>
                    <a:pt x="1895548" y="2395763"/>
                  </a:cubicBezTo>
                  <a:cubicBezTo>
                    <a:pt x="1894474" y="2398795"/>
                    <a:pt x="1893336" y="2401827"/>
                    <a:pt x="1892135" y="2404796"/>
                  </a:cubicBezTo>
                  <a:cubicBezTo>
                    <a:pt x="1891629" y="2406122"/>
                    <a:pt x="1891060" y="2407385"/>
                    <a:pt x="1890491" y="2408649"/>
                  </a:cubicBezTo>
                  <a:cubicBezTo>
                    <a:pt x="1888089" y="2414208"/>
                    <a:pt x="1885434" y="2419703"/>
                    <a:pt x="1882589" y="2425009"/>
                  </a:cubicBezTo>
                  <a:cubicBezTo>
                    <a:pt x="1881894" y="2426336"/>
                    <a:pt x="1881199" y="2427599"/>
                    <a:pt x="1880503" y="2428863"/>
                  </a:cubicBezTo>
                  <a:cubicBezTo>
                    <a:pt x="1880503" y="2428926"/>
                    <a:pt x="1880440" y="2428989"/>
                    <a:pt x="1880377" y="2429052"/>
                  </a:cubicBezTo>
                  <a:cubicBezTo>
                    <a:pt x="1879808" y="2430063"/>
                    <a:pt x="1879239" y="2431010"/>
                    <a:pt x="1878607" y="2432021"/>
                  </a:cubicBezTo>
                  <a:cubicBezTo>
                    <a:pt x="1875383" y="2437453"/>
                    <a:pt x="1871906" y="2442696"/>
                    <a:pt x="1868176" y="2447750"/>
                  </a:cubicBezTo>
                  <a:cubicBezTo>
                    <a:pt x="1867797" y="2448318"/>
                    <a:pt x="1867355" y="2448886"/>
                    <a:pt x="1866912" y="2449455"/>
                  </a:cubicBezTo>
                  <a:cubicBezTo>
                    <a:pt x="1866343" y="2450276"/>
                    <a:pt x="1865711" y="2451097"/>
                    <a:pt x="1865079" y="2451855"/>
                  </a:cubicBezTo>
                  <a:cubicBezTo>
                    <a:pt x="1864257" y="2452992"/>
                    <a:pt x="1863309" y="2454066"/>
                    <a:pt x="1862487" y="2455140"/>
                  </a:cubicBezTo>
                  <a:cubicBezTo>
                    <a:pt x="1860654" y="2457351"/>
                    <a:pt x="1858821" y="2459499"/>
                    <a:pt x="1856924" y="2461583"/>
                  </a:cubicBezTo>
                  <a:cubicBezTo>
                    <a:pt x="1855913" y="2462720"/>
                    <a:pt x="1854901" y="2463794"/>
                    <a:pt x="1853890" y="2464868"/>
                  </a:cubicBezTo>
                  <a:cubicBezTo>
                    <a:pt x="1851678" y="2467205"/>
                    <a:pt x="1849402" y="2469479"/>
                    <a:pt x="1847063" y="2471690"/>
                  </a:cubicBezTo>
                  <a:cubicBezTo>
                    <a:pt x="1845040" y="2473585"/>
                    <a:pt x="1842954" y="2475480"/>
                    <a:pt x="1840805" y="2477312"/>
                  </a:cubicBezTo>
                  <a:cubicBezTo>
                    <a:pt x="1839667" y="2478323"/>
                    <a:pt x="1838529" y="2479270"/>
                    <a:pt x="1837328" y="2480218"/>
                  </a:cubicBezTo>
                  <a:cubicBezTo>
                    <a:pt x="1836443" y="2480912"/>
                    <a:pt x="1835558" y="2481670"/>
                    <a:pt x="1834673" y="2482302"/>
                  </a:cubicBezTo>
                  <a:cubicBezTo>
                    <a:pt x="1832460" y="2484071"/>
                    <a:pt x="1830185" y="2485776"/>
                    <a:pt x="1827846" y="2487419"/>
                  </a:cubicBezTo>
                  <a:cubicBezTo>
                    <a:pt x="1826771" y="2488177"/>
                    <a:pt x="1825760" y="2488935"/>
                    <a:pt x="1824622" y="2489630"/>
                  </a:cubicBezTo>
                  <a:cubicBezTo>
                    <a:pt x="1823673" y="2490324"/>
                    <a:pt x="1822725" y="2490956"/>
                    <a:pt x="1821714" y="2491588"/>
                  </a:cubicBezTo>
                  <a:cubicBezTo>
                    <a:pt x="1820070" y="2492662"/>
                    <a:pt x="1818363" y="2493672"/>
                    <a:pt x="1816657" y="2494746"/>
                  </a:cubicBezTo>
                  <a:cubicBezTo>
                    <a:pt x="1814697" y="2495946"/>
                    <a:pt x="1812737" y="2497083"/>
                    <a:pt x="1810651" y="2498220"/>
                  </a:cubicBezTo>
                  <a:cubicBezTo>
                    <a:pt x="1809071" y="2499105"/>
                    <a:pt x="1807491" y="2499926"/>
                    <a:pt x="1805910" y="2500747"/>
                  </a:cubicBezTo>
                  <a:cubicBezTo>
                    <a:pt x="1733719" y="2541174"/>
                    <a:pt x="1645788" y="2561641"/>
                    <a:pt x="1565379" y="2534605"/>
                  </a:cubicBezTo>
                  <a:cubicBezTo>
                    <a:pt x="1564557" y="2534415"/>
                    <a:pt x="1563736" y="2534163"/>
                    <a:pt x="1562977" y="2533910"/>
                  </a:cubicBezTo>
                  <a:cubicBezTo>
                    <a:pt x="1562408" y="2533784"/>
                    <a:pt x="1561839" y="2533594"/>
                    <a:pt x="1561270" y="2533341"/>
                  </a:cubicBezTo>
                  <a:cubicBezTo>
                    <a:pt x="1559311" y="2532710"/>
                    <a:pt x="1557414" y="2531889"/>
                    <a:pt x="1555581" y="2531067"/>
                  </a:cubicBezTo>
                  <a:cubicBezTo>
                    <a:pt x="1554949" y="2530815"/>
                    <a:pt x="1554254" y="2530499"/>
                    <a:pt x="1553685" y="2530183"/>
                  </a:cubicBezTo>
                  <a:cubicBezTo>
                    <a:pt x="1550208" y="2528478"/>
                    <a:pt x="1546921" y="2526519"/>
                    <a:pt x="1543823" y="2524372"/>
                  </a:cubicBezTo>
                  <a:cubicBezTo>
                    <a:pt x="1543950" y="2525066"/>
                    <a:pt x="1543886" y="2525698"/>
                    <a:pt x="1543634" y="2526204"/>
                  </a:cubicBezTo>
                  <a:cubicBezTo>
                    <a:pt x="1543570" y="2526330"/>
                    <a:pt x="1543444" y="2526519"/>
                    <a:pt x="1543254" y="2526646"/>
                  </a:cubicBezTo>
                  <a:cubicBezTo>
                    <a:pt x="1543128" y="2526772"/>
                    <a:pt x="1542938" y="2526835"/>
                    <a:pt x="1542685" y="2526962"/>
                  </a:cubicBezTo>
                  <a:cubicBezTo>
                    <a:pt x="1551346" y="2559746"/>
                    <a:pt x="1575746" y="2584760"/>
                    <a:pt x="1594079" y="2612427"/>
                  </a:cubicBezTo>
                  <a:cubicBezTo>
                    <a:pt x="1628720" y="2664793"/>
                    <a:pt x="1671959" y="2710021"/>
                    <a:pt x="1710140" y="2759607"/>
                  </a:cubicBezTo>
                  <a:cubicBezTo>
                    <a:pt x="1736690" y="2788854"/>
                    <a:pt x="1762103" y="2819680"/>
                    <a:pt x="1792951" y="2844505"/>
                  </a:cubicBezTo>
                  <a:cubicBezTo>
                    <a:pt x="1804962" y="2856885"/>
                    <a:pt x="1820260" y="2863265"/>
                    <a:pt x="1837454" y="2863708"/>
                  </a:cubicBezTo>
                  <a:cubicBezTo>
                    <a:pt x="1843712" y="2864023"/>
                    <a:pt x="1850034" y="2864087"/>
                    <a:pt x="1856292" y="2863960"/>
                  </a:cubicBezTo>
                  <a:cubicBezTo>
                    <a:pt x="1857493" y="2863960"/>
                    <a:pt x="1858694" y="2863897"/>
                    <a:pt x="1859895" y="2863897"/>
                  </a:cubicBezTo>
                  <a:cubicBezTo>
                    <a:pt x="1860085" y="2863897"/>
                    <a:pt x="1860275" y="2863897"/>
                    <a:pt x="1860464" y="2863897"/>
                  </a:cubicBezTo>
                  <a:cubicBezTo>
                    <a:pt x="1861412" y="2863897"/>
                    <a:pt x="1862361" y="2863834"/>
                    <a:pt x="1863309" y="2863771"/>
                  </a:cubicBezTo>
                  <a:cubicBezTo>
                    <a:pt x="1868240" y="2863581"/>
                    <a:pt x="1873170" y="2863202"/>
                    <a:pt x="1878101" y="2862697"/>
                  </a:cubicBezTo>
                  <a:cubicBezTo>
                    <a:pt x="1879618" y="2862571"/>
                    <a:pt x="1881135" y="2862381"/>
                    <a:pt x="1882589" y="2862191"/>
                  </a:cubicBezTo>
                  <a:cubicBezTo>
                    <a:pt x="1883474" y="2862128"/>
                    <a:pt x="1884359" y="2862002"/>
                    <a:pt x="1885244" y="2861876"/>
                  </a:cubicBezTo>
                  <a:cubicBezTo>
                    <a:pt x="1888279" y="2861497"/>
                    <a:pt x="1891313" y="2861054"/>
                    <a:pt x="1894347" y="2860486"/>
                  </a:cubicBezTo>
                  <a:cubicBezTo>
                    <a:pt x="1894916" y="2860233"/>
                    <a:pt x="1895485" y="2860044"/>
                    <a:pt x="1896117" y="2859917"/>
                  </a:cubicBezTo>
                  <a:cubicBezTo>
                    <a:pt x="1896433" y="2859854"/>
                    <a:pt x="1896686" y="2859791"/>
                    <a:pt x="1897002" y="2859791"/>
                  </a:cubicBezTo>
                  <a:cubicBezTo>
                    <a:pt x="1897445" y="2859728"/>
                    <a:pt x="1897950" y="2859728"/>
                    <a:pt x="1898456" y="2859791"/>
                  </a:cubicBezTo>
                  <a:cubicBezTo>
                    <a:pt x="1898583" y="2859791"/>
                    <a:pt x="1898772" y="2859728"/>
                    <a:pt x="1898899" y="2859728"/>
                  </a:cubicBezTo>
                  <a:cubicBezTo>
                    <a:pt x="1900732" y="2859412"/>
                    <a:pt x="1902502" y="2859033"/>
                    <a:pt x="1904335" y="2858591"/>
                  </a:cubicBezTo>
                  <a:cubicBezTo>
                    <a:pt x="1904651" y="2858528"/>
                    <a:pt x="1904967" y="2858465"/>
                    <a:pt x="1905283" y="2858402"/>
                  </a:cubicBezTo>
                  <a:cubicBezTo>
                    <a:pt x="1906737" y="2858086"/>
                    <a:pt x="1908254" y="2857770"/>
                    <a:pt x="1909708" y="2857328"/>
                  </a:cubicBezTo>
                  <a:cubicBezTo>
                    <a:pt x="1910783" y="2857138"/>
                    <a:pt x="1911794" y="2856822"/>
                    <a:pt x="1912869" y="2856570"/>
                  </a:cubicBezTo>
                  <a:cubicBezTo>
                    <a:pt x="1913881" y="2856317"/>
                    <a:pt x="1914829" y="2856064"/>
                    <a:pt x="1915840" y="2855748"/>
                  </a:cubicBezTo>
                  <a:cubicBezTo>
                    <a:pt x="1915967" y="2855748"/>
                    <a:pt x="1916030" y="2855685"/>
                    <a:pt x="1916156" y="2855685"/>
                  </a:cubicBezTo>
                  <a:cubicBezTo>
                    <a:pt x="1917168" y="2855433"/>
                    <a:pt x="1918116" y="2855180"/>
                    <a:pt x="1919064" y="2854864"/>
                  </a:cubicBezTo>
                  <a:cubicBezTo>
                    <a:pt x="1919254" y="2854801"/>
                    <a:pt x="1919443" y="2854738"/>
                    <a:pt x="1919633" y="2854738"/>
                  </a:cubicBezTo>
                  <a:cubicBezTo>
                    <a:pt x="1920328" y="2854548"/>
                    <a:pt x="1920961" y="2854359"/>
                    <a:pt x="1921593" y="2854106"/>
                  </a:cubicBezTo>
                  <a:cubicBezTo>
                    <a:pt x="1923173" y="2853664"/>
                    <a:pt x="1924690" y="2853158"/>
                    <a:pt x="1926207" y="2852653"/>
                  </a:cubicBezTo>
                  <a:cubicBezTo>
                    <a:pt x="1927914" y="2852148"/>
                    <a:pt x="1929621" y="2851516"/>
                    <a:pt x="1931265" y="2850885"/>
                  </a:cubicBezTo>
                  <a:cubicBezTo>
                    <a:pt x="1932718" y="2850379"/>
                    <a:pt x="1934172" y="2849874"/>
                    <a:pt x="1935563" y="2849242"/>
                  </a:cubicBezTo>
                  <a:cubicBezTo>
                    <a:pt x="1935626" y="2849242"/>
                    <a:pt x="1935689" y="2849242"/>
                    <a:pt x="1935753" y="2849179"/>
                  </a:cubicBezTo>
                  <a:cubicBezTo>
                    <a:pt x="1936638" y="2848863"/>
                    <a:pt x="1937459" y="2848547"/>
                    <a:pt x="1938345" y="2848168"/>
                  </a:cubicBezTo>
                  <a:cubicBezTo>
                    <a:pt x="1939672" y="2847663"/>
                    <a:pt x="1940936" y="2847094"/>
                    <a:pt x="1942264" y="2846526"/>
                  </a:cubicBezTo>
                  <a:cubicBezTo>
                    <a:pt x="1942896" y="2846273"/>
                    <a:pt x="1943591" y="2845957"/>
                    <a:pt x="1944223" y="2845642"/>
                  </a:cubicBezTo>
                  <a:cubicBezTo>
                    <a:pt x="1944539" y="2845515"/>
                    <a:pt x="1944792" y="2845389"/>
                    <a:pt x="1945109" y="2845263"/>
                  </a:cubicBezTo>
                  <a:cubicBezTo>
                    <a:pt x="1946752" y="2844568"/>
                    <a:pt x="1948396" y="2843747"/>
                    <a:pt x="1950039" y="2842989"/>
                  </a:cubicBezTo>
                  <a:cubicBezTo>
                    <a:pt x="1976400" y="2830355"/>
                    <a:pt x="2002823" y="2819111"/>
                    <a:pt x="2026718" y="2804393"/>
                  </a:cubicBezTo>
                  <a:cubicBezTo>
                    <a:pt x="2053142" y="2786959"/>
                    <a:pt x="2075204" y="2764471"/>
                    <a:pt x="2096570" y="2741289"/>
                  </a:cubicBezTo>
                  <a:cubicBezTo>
                    <a:pt x="2097771" y="2740404"/>
                    <a:pt x="2098909" y="2739394"/>
                    <a:pt x="2100047" y="2738131"/>
                  </a:cubicBezTo>
                  <a:cubicBezTo>
                    <a:pt x="2101058" y="2737057"/>
                    <a:pt x="2102007" y="2735920"/>
                    <a:pt x="2102955" y="2734593"/>
                  </a:cubicBezTo>
                  <a:cubicBezTo>
                    <a:pt x="2106811" y="2729413"/>
                    <a:pt x="2110414" y="2722591"/>
                    <a:pt x="2114144" y="2715453"/>
                  </a:cubicBezTo>
                  <a:cubicBezTo>
                    <a:pt x="2114839" y="2714127"/>
                    <a:pt x="2115535" y="2712864"/>
                    <a:pt x="2116167" y="2711600"/>
                  </a:cubicBezTo>
                  <a:cubicBezTo>
                    <a:pt x="2116167" y="2711537"/>
                    <a:pt x="2116167" y="2711474"/>
                    <a:pt x="2116230" y="2711411"/>
                  </a:cubicBezTo>
                  <a:cubicBezTo>
                    <a:pt x="2116925" y="2710084"/>
                    <a:pt x="2117558" y="2708821"/>
                    <a:pt x="2118253" y="2707557"/>
                  </a:cubicBezTo>
                  <a:cubicBezTo>
                    <a:pt x="2118253" y="2707494"/>
                    <a:pt x="2118316" y="2707368"/>
                    <a:pt x="2118379" y="2707305"/>
                  </a:cubicBezTo>
                  <a:cubicBezTo>
                    <a:pt x="2119011" y="2706042"/>
                    <a:pt x="2119707" y="2704778"/>
                    <a:pt x="2120402" y="2703578"/>
                  </a:cubicBezTo>
                  <a:cubicBezTo>
                    <a:pt x="2121856" y="2700925"/>
                    <a:pt x="2123310" y="2698398"/>
                    <a:pt x="2124827" y="2695998"/>
                  </a:cubicBezTo>
                  <a:cubicBezTo>
                    <a:pt x="2125080" y="2695619"/>
                    <a:pt x="2125333" y="2695240"/>
                    <a:pt x="2125586" y="2694798"/>
                  </a:cubicBezTo>
                  <a:cubicBezTo>
                    <a:pt x="2126724" y="2693029"/>
                    <a:pt x="2127861" y="2691323"/>
                    <a:pt x="2129126" y="2689807"/>
                  </a:cubicBezTo>
                  <a:cubicBezTo>
                    <a:pt x="2129505" y="2689365"/>
                    <a:pt x="2129884" y="2688860"/>
                    <a:pt x="2130264" y="2688418"/>
                  </a:cubicBezTo>
                  <a:cubicBezTo>
                    <a:pt x="2130959" y="2687533"/>
                    <a:pt x="2131591" y="2686775"/>
                    <a:pt x="2132286" y="2686017"/>
                  </a:cubicBezTo>
                  <a:close/>
                  <a:moveTo>
                    <a:pt x="2288553" y="3049167"/>
                  </a:moveTo>
                  <a:cubicBezTo>
                    <a:pt x="2280777" y="3016194"/>
                    <a:pt x="2257198" y="2989600"/>
                    <a:pt x="2241774" y="2960038"/>
                  </a:cubicBezTo>
                  <a:cubicBezTo>
                    <a:pt x="2238676" y="2954605"/>
                    <a:pt x="2235516" y="2949236"/>
                    <a:pt x="2232355" y="2943867"/>
                  </a:cubicBezTo>
                  <a:cubicBezTo>
                    <a:pt x="2230142" y="2940140"/>
                    <a:pt x="2227930" y="2936350"/>
                    <a:pt x="2225654" y="2932623"/>
                  </a:cubicBezTo>
                  <a:cubicBezTo>
                    <a:pt x="2222936" y="2928075"/>
                    <a:pt x="2220154" y="2923527"/>
                    <a:pt x="2217373" y="2919042"/>
                  </a:cubicBezTo>
                  <a:cubicBezTo>
                    <a:pt x="2214592" y="2914494"/>
                    <a:pt x="2211810" y="2910009"/>
                    <a:pt x="2209029" y="2905524"/>
                  </a:cubicBezTo>
                  <a:cubicBezTo>
                    <a:pt x="2205299" y="2899523"/>
                    <a:pt x="2201506" y="2893523"/>
                    <a:pt x="2197713" y="2887585"/>
                  </a:cubicBezTo>
                  <a:cubicBezTo>
                    <a:pt x="2196323" y="2885437"/>
                    <a:pt x="2194932" y="2883290"/>
                    <a:pt x="2193541" y="2881079"/>
                  </a:cubicBezTo>
                  <a:cubicBezTo>
                    <a:pt x="2187662" y="2871919"/>
                    <a:pt x="2181594" y="2862823"/>
                    <a:pt x="2175462" y="2853790"/>
                  </a:cubicBezTo>
                  <a:cubicBezTo>
                    <a:pt x="2173060" y="2850190"/>
                    <a:pt x="2170594" y="2846652"/>
                    <a:pt x="2168129" y="2843052"/>
                  </a:cubicBezTo>
                  <a:cubicBezTo>
                    <a:pt x="2167750" y="2842483"/>
                    <a:pt x="2167307" y="2841852"/>
                    <a:pt x="2166928" y="2841283"/>
                  </a:cubicBezTo>
                  <a:cubicBezTo>
                    <a:pt x="2164715" y="2838125"/>
                    <a:pt x="2162503" y="2834903"/>
                    <a:pt x="2160290" y="2831808"/>
                  </a:cubicBezTo>
                  <a:cubicBezTo>
                    <a:pt x="2156624" y="2826502"/>
                    <a:pt x="2152894" y="2821259"/>
                    <a:pt x="2149101" y="2816016"/>
                  </a:cubicBezTo>
                  <a:cubicBezTo>
                    <a:pt x="2145372" y="2810773"/>
                    <a:pt x="2141516" y="2805530"/>
                    <a:pt x="2137723" y="2800351"/>
                  </a:cubicBezTo>
                  <a:cubicBezTo>
                    <a:pt x="2137660" y="2800224"/>
                    <a:pt x="2137596" y="2800161"/>
                    <a:pt x="2137470" y="2800035"/>
                  </a:cubicBezTo>
                  <a:cubicBezTo>
                    <a:pt x="2133740" y="2794855"/>
                    <a:pt x="2129884" y="2789801"/>
                    <a:pt x="2126028" y="2784685"/>
                  </a:cubicBezTo>
                  <a:cubicBezTo>
                    <a:pt x="2122109" y="2779505"/>
                    <a:pt x="2118190" y="2774389"/>
                    <a:pt x="2114207" y="2769272"/>
                  </a:cubicBezTo>
                  <a:cubicBezTo>
                    <a:pt x="2106685" y="2777673"/>
                    <a:pt x="2098783" y="2785885"/>
                    <a:pt x="2090502" y="2793655"/>
                  </a:cubicBezTo>
                  <a:cubicBezTo>
                    <a:pt x="2089427" y="2794666"/>
                    <a:pt x="2088416" y="2795676"/>
                    <a:pt x="2087278" y="2796687"/>
                  </a:cubicBezTo>
                  <a:cubicBezTo>
                    <a:pt x="2077922" y="2805404"/>
                    <a:pt x="2068060" y="2813616"/>
                    <a:pt x="2057756" y="2821196"/>
                  </a:cubicBezTo>
                  <a:cubicBezTo>
                    <a:pt x="2056619" y="2822080"/>
                    <a:pt x="2055481" y="2822901"/>
                    <a:pt x="2054280" y="2823722"/>
                  </a:cubicBezTo>
                  <a:cubicBezTo>
                    <a:pt x="2052573" y="2824986"/>
                    <a:pt x="2050866" y="2826186"/>
                    <a:pt x="2049159" y="2827323"/>
                  </a:cubicBezTo>
                  <a:cubicBezTo>
                    <a:pt x="2047895" y="2828207"/>
                    <a:pt x="2046568" y="2829092"/>
                    <a:pt x="2045303" y="2829913"/>
                  </a:cubicBezTo>
                  <a:cubicBezTo>
                    <a:pt x="2040878" y="2832882"/>
                    <a:pt x="2036327" y="2835661"/>
                    <a:pt x="2031775" y="2838314"/>
                  </a:cubicBezTo>
                  <a:cubicBezTo>
                    <a:pt x="2030448" y="2839072"/>
                    <a:pt x="2029120" y="2839830"/>
                    <a:pt x="2027793" y="2840588"/>
                  </a:cubicBezTo>
                  <a:cubicBezTo>
                    <a:pt x="2026086" y="2841536"/>
                    <a:pt x="2024379" y="2842420"/>
                    <a:pt x="2022673" y="2843368"/>
                  </a:cubicBezTo>
                  <a:cubicBezTo>
                    <a:pt x="2021155" y="2844189"/>
                    <a:pt x="2019575" y="2845010"/>
                    <a:pt x="2017995" y="2845768"/>
                  </a:cubicBezTo>
                  <a:cubicBezTo>
                    <a:pt x="2015909" y="2846842"/>
                    <a:pt x="2013759" y="2847852"/>
                    <a:pt x="2011610" y="2848863"/>
                  </a:cubicBezTo>
                  <a:cubicBezTo>
                    <a:pt x="2011420" y="2848989"/>
                    <a:pt x="2011167" y="2849053"/>
                    <a:pt x="2010915" y="2849179"/>
                  </a:cubicBezTo>
                  <a:cubicBezTo>
                    <a:pt x="2008513" y="2850316"/>
                    <a:pt x="2006110" y="2851327"/>
                    <a:pt x="2003708" y="2852401"/>
                  </a:cubicBezTo>
                  <a:cubicBezTo>
                    <a:pt x="2001053" y="2853853"/>
                    <a:pt x="1998398" y="2855243"/>
                    <a:pt x="1995743" y="2856633"/>
                  </a:cubicBezTo>
                  <a:cubicBezTo>
                    <a:pt x="1995174" y="2856949"/>
                    <a:pt x="1994669" y="2857201"/>
                    <a:pt x="1994100" y="2857517"/>
                  </a:cubicBezTo>
                  <a:cubicBezTo>
                    <a:pt x="1991887" y="2858654"/>
                    <a:pt x="1989675" y="2859791"/>
                    <a:pt x="1987462" y="2860865"/>
                  </a:cubicBezTo>
                  <a:cubicBezTo>
                    <a:pt x="1983669" y="2862760"/>
                    <a:pt x="1979876" y="2864592"/>
                    <a:pt x="1976020" y="2866424"/>
                  </a:cubicBezTo>
                  <a:cubicBezTo>
                    <a:pt x="1973492" y="2867561"/>
                    <a:pt x="1970963" y="2868698"/>
                    <a:pt x="1968435" y="2869835"/>
                  </a:cubicBezTo>
                  <a:cubicBezTo>
                    <a:pt x="1961481" y="2872867"/>
                    <a:pt x="1954527" y="2875709"/>
                    <a:pt x="1947447" y="2878299"/>
                  </a:cubicBezTo>
                  <a:cubicBezTo>
                    <a:pt x="1944223" y="2879499"/>
                    <a:pt x="1940999" y="2880636"/>
                    <a:pt x="1937712" y="2881710"/>
                  </a:cubicBezTo>
                  <a:cubicBezTo>
                    <a:pt x="1937270" y="2881837"/>
                    <a:pt x="1936764" y="2882026"/>
                    <a:pt x="1936322" y="2882152"/>
                  </a:cubicBezTo>
                  <a:cubicBezTo>
                    <a:pt x="1933540" y="2883100"/>
                    <a:pt x="1930759" y="2883984"/>
                    <a:pt x="1927914" y="2884805"/>
                  </a:cubicBezTo>
                  <a:cubicBezTo>
                    <a:pt x="1929242" y="2886321"/>
                    <a:pt x="1930379" y="2887585"/>
                    <a:pt x="1931454" y="2888532"/>
                  </a:cubicBezTo>
                  <a:cubicBezTo>
                    <a:pt x="1940367" y="2898576"/>
                    <a:pt x="1949344" y="2908493"/>
                    <a:pt x="1958383" y="2918411"/>
                  </a:cubicBezTo>
                  <a:cubicBezTo>
                    <a:pt x="1991381" y="2953469"/>
                    <a:pt x="2017110" y="2994401"/>
                    <a:pt x="2048148" y="3031038"/>
                  </a:cubicBezTo>
                  <a:cubicBezTo>
                    <a:pt x="2076974" y="3062811"/>
                    <a:pt x="2109150" y="3091300"/>
                    <a:pt x="2140188" y="3120862"/>
                  </a:cubicBezTo>
                  <a:cubicBezTo>
                    <a:pt x="2148786" y="3132043"/>
                    <a:pt x="2162313" y="3124210"/>
                    <a:pt x="2173376" y="3121368"/>
                  </a:cubicBezTo>
                  <a:cubicBezTo>
                    <a:pt x="2185260" y="3117388"/>
                    <a:pt x="2197018" y="3112840"/>
                    <a:pt x="2208270" y="3107218"/>
                  </a:cubicBezTo>
                  <a:cubicBezTo>
                    <a:pt x="2238297" y="3093574"/>
                    <a:pt x="2266048" y="3072413"/>
                    <a:pt x="2288553" y="3049167"/>
                  </a:cubicBezTo>
                  <a:close/>
                  <a:moveTo>
                    <a:pt x="2262382" y="2627398"/>
                  </a:moveTo>
                  <a:cubicBezTo>
                    <a:pt x="2263140" y="2584697"/>
                    <a:pt x="2240194" y="2543196"/>
                    <a:pt x="2228499" y="2502642"/>
                  </a:cubicBezTo>
                  <a:cubicBezTo>
                    <a:pt x="2193352" y="2390330"/>
                    <a:pt x="2114460" y="2299495"/>
                    <a:pt x="2047516" y="2204934"/>
                  </a:cubicBezTo>
                  <a:cubicBezTo>
                    <a:pt x="1974946" y="2098054"/>
                    <a:pt x="1886762" y="2003113"/>
                    <a:pt x="1806416" y="1902677"/>
                  </a:cubicBezTo>
                  <a:cubicBezTo>
                    <a:pt x="1771206" y="1861429"/>
                    <a:pt x="1730432" y="1825613"/>
                    <a:pt x="1694084" y="1785438"/>
                  </a:cubicBezTo>
                  <a:cubicBezTo>
                    <a:pt x="1668229" y="1756887"/>
                    <a:pt x="1642438" y="1728272"/>
                    <a:pt x="1614560" y="1701678"/>
                  </a:cubicBezTo>
                  <a:cubicBezTo>
                    <a:pt x="1583395" y="1671484"/>
                    <a:pt x="1551599" y="1641669"/>
                    <a:pt x="1516072" y="1616591"/>
                  </a:cubicBezTo>
                  <a:cubicBezTo>
                    <a:pt x="1507791" y="1611854"/>
                    <a:pt x="1498372" y="1605032"/>
                    <a:pt x="1488511" y="1607243"/>
                  </a:cubicBezTo>
                  <a:cubicBezTo>
                    <a:pt x="1485160" y="1609643"/>
                    <a:pt x="1482948" y="1613307"/>
                    <a:pt x="1479977" y="1616086"/>
                  </a:cubicBezTo>
                  <a:cubicBezTo>
                    <a:pt x="1479913" y="1616149"/>
                    <a:pt x="1479787" y="1616212"/>
                    <a:pt x="1479661" y="1616339"/>
                  </a:cubicBezTo>
                  <a:cubicBezTo>
                    <a:pt x="1482695" y="1618487"/>
                    <a:pt x="1485666" y="1621203"/>
                    <a:pt x="1487626" y="1622592"/>
                  </a:cubicBezTo>
                  <a:cubicBezTo>
                    <a:pt x="1530485" y="1662135"/>
                    <a:pt x="1565948" y="1708563"/>
                    <a:pt x="1607417" y="1749496"/>
                  </a:cubicBezTo>
                  <a:cubicBezTo>
                    <a:pt x="1665448" y="1809821"/>
                    <a:pt x="1715071" y="1877031"/>
                    <a:pt x="1768298" y="1941399"/>
                  </a:cubicBezTo>
                  <a:cubicBezTo>
                    <a:pt x="1797187" y="1973804"/>
                    <a:pt x="1827719" y="2004693"/>
                    <a:pt x="1855597" y="2037982"/>
                  </a:cubicBezTo>
                  <a:cubicBezTo>
                    <a:pt x="1894979" y="2084789"/>
                    <a:pt x="1926587" y="2137344"/>
                    <a:pt x="1958700" y="2189205"/>
                  </a:cubicBezTo>
                  <a:cubicBezTo>
                    <a:pt x="1986135" y="2232222"/>
                    <a:pt x="2009587" y="2278713"/>
                    <a:pt x="2021598" y="2328552"/>
                  </a:cubicBezTo>
                  <a:cubicBezTo>
                    <a:pt x="2029373" y="2354388"/>
                    <a:pt x="2020966" y="2380981"/>
                    <a:pt x="2005225" y="2402016"/>
                  </a:cubicBezTo>
                  <a:cubicBezTo>
                    <a:pt x="2003961" y="2404669"/>
                    <a:pt x="2003771" y="2407701"/>
                    <a:pt x="2003329" y="2410607"/>
                  </a:cubicBezTo>
                  <a:cubicBezTo>
                    <a:pt x="2003076" y="2412628"/>
                    <a:pt x="2002381" y="2414523"/>
                    <a:pt x="2001369" y="2416166"/>
                  </a:cubicBezTo>
                  <a:cubicBezTo>
                    <a:pt x="2001116" y="2416608"/>
                    <a:pt x="2000800" y="2417050"/>
                    <a:pt x="2000484" y="2417492"/>
                  </a:cubicBezTo>
                  <a:cubicBezTo>
                    <a:pt x="2000105" y="2417998"/>
                    <a:pt x="1999662" y="2418503"/>
                    <a:pt x="1999220" y="2419008"/>
                  </a:cubicBezTo>
                  <a:cubicBezTo>
                    <a:pt x="2000232" y="2420335"/>
                    <a:pt x="2001180" y="2421598"/>
                    <a:pt x="2002254" y="2422862"/>
                  </a:cubicBezTo>
                  <a:cubicBezTo>
                    <a:pt x="2003898" y="2425515"/>
                    <a:pt x="2008513" y="2432147"/>
                    <a:pt x="2014012" y="2440675"/>
                  </a:cubicBezTo>
                  <a:cubicBezTo>
                    <a:pt x="2014644" y="2441685"/>
                    <a:pt x="2015276" y="2442696"/>
                    <a:pt x="2015972" y="2443707"/>
                  </a:cubicBezTo>
                  <a:cubicBezTo>
                    <a:pt x="2019385" y="2449139"/>
                    <a:pt x="2023115" y="2455014"/>
                    <a:pt x="2026529" y="2461078"/>
                  </a:cubicBezTo>
                  <a:cubicBezTo>
                    <a:pt x="2027287" y="2462404"/>
                    <a:pt x="2028046" y="2463731"/>
                    <a:pt x="2028741" y="2464994"/>
                  </a:cubicBezTo>
                  <a:cubicBezTo>
                    <a:pt x="2029500" y="2466321"/>
                    <a:pt x="2030195" y="2467647"/>
                    <a:pt x="2030890" y="2468911"/>
                  </a:cubicBezTo>
                  <a:cubicBezTo>
                    <a:pt x="2031586" y="2470174"/>
                    <a:pt x="2032281" y="2471437"/>
                    <a:pt x="2032850" y="2472701"/>
                  </a:cubicBezTo>
                  <a:cubicBezTo>
                    <a:pt x="2032913" y="2472764"/>
                    <a:pt x="2032913" y="2472764"/>
                    <a:pt x="2032913" y="2472827"/>
                  </a:cubicBezTo>
                  <a:cubicBezTo>
                    <a:pt x="2035315" y="2475796"/>
                    <a:pt x="2037781" y="2478702"/>
                    <a:pt x="2040309" y="2481607"/>
                  </a:cubicBezTo>
                  <a:cubicBezTo>
                    <a:pt x="2041574" y="2483060"/>
                    <a:pt x="2042775" y="2484450"/>
                    <a:pt x="2044039" y="2485903"/>
                  </a:cubicBezTo>
                  <a:cubicBezTo>
                    <a:pt x="2045051" y="2487103"/>
                    <a:pt x="2046125" y="2488240"/>
                    <a:pt x="2047200" y="2489440"/>
                  </a:cubicBezTo>
                  <a:cubicBezTo>
                    <a:pt x="2048527" y="2490956"/>
                    <a:pt x="2049918" y="2492409"/>
                    <a:pt x="2051309" y="2493925"/>
                  </a:cubicBezTo>
                  <a:cubicBezTo>
                    <a:pt x="2052763" y="2495504"/>
                    <a:pt x="2054216" y="2497020"/>
                    <a:pt x="2055670" y="2498536"/>
                  </a:cubicBezTo>
                  <a:cubicBezTo>
                    <a:pt x="2056998" y="2499926"/>
                    <a:pt x="2058325" y="2501316"/>
                    <a:pt x="2059653" y="2502642"/>
                  </a:cubicBezTo>
                  <a:cubicBezTo>
                    <a:pt x="2063383" y="2506432"/>
                    <a:pt x="2067176" y="2510159"/>
                    <a:pt x="2070968" y="2513886"/>
                  </a:cubicBezTo>
                  <a:cubicBezTo>
                    <a:pt x="2073750" y="2516602"/>
                    <a:pt x="2076531" y="2519255"/>
                    <a:pt x="2079376" y="2521908"/>
                  </a:cubicBezTo>
                  <a:cubicBezTo>
                    <a:pt x="2082221" y="2524624"/>
                    <a:pt x="2085065" y="2527277"/>
                    <a:pt x="2087973" y="2529867"/>
                  </a:cubicBezTo>
                  <a:cubicBezTo>
                    <a:pt x="2093726" y="2535173"/>
                    <a:pt x="2099478" y="2540353"/>
                    <a:pt x="2105231" y="2545470"/>
                  </a:cubicBezTo>
                  <a:cubicBezTo>
                    <a:pt x="2135194" y="2573769"/>
                    <a:pt x="2162629" y="2604658"/>
                    <a:pt x="2194616" y="2629040"/>
                  </a:cubicBezTo>
                  <a:cubicBezTo>
                    <a:pt x="2205489" y="2634662"/>
                    <a:pt x="2215603" y="2650644"/>
                    <a:pt x="2228688" y="2646601"/>
                  </a:cubicBezTo>
                  <a:cubicBezTo>
                    <a:pt x="2229194" y="2646538"/>
                    <a:pt x="2229637" y="2646411"/>
                    <a:pt x="2230142" y="2646285"/>
                  </a:cubicBezTo>
                  <a:cubicBezTo>
                    <a:pt x="2241078" y="2643506"/>
                    <a:pt x="2251762" y="2631504"/>
                    <a:pt x="2262382" y="2627398"/>
                  </a:cubicBezTo>
                  <a:close/>
                  <a:moveTo>
                    <a:pt x="2277869" y="2959027"/>
                  </a:moveTo>
                  <a:cubicBezTo>
                    <a:pt x="2294937" y="2991369"/>
                    <a:pt x="2346836" y="3049673"/>
                    <a:pt x="2302839" y="3078982"/>
                  </a:cubicBezTo>
                  <a:cubicBezTo>
                    <a:pt x="2276921" y="3106902"/>
                    <a:pt x="2243797" y="3126295"/>
                    <a:pt x="2209092" y="3141645"/>
                  </a:cubicBezTo>
                  <a:cubicBezTo>
                    <a:pt x="2185197" y="3149730"/>
                    <a:pt x="2157383" y="3165964"/>
                    <a:pt x="2132350" y="3154404"/>
                  </a:cubicBezTo>
                  <a:cubicBezTo>
                    <a:pt x="2099921" y="3129137"/>
                    <a:pt x="2072169" y="3097680"/>
                    <a:pt x="2042838" y="3068875"/>
                  </a:cubicBezTo>
                  <a:cubicBezTo>
                    <a:pt x="2014518" y="3039440"/>
                    <a:pt x="1992899" y="3004824"/>
                    <a:pt x="1969004" y="2971914"/>
                  </a:cubicBezTo>
                  <a:cubicBezTo>
                    <a:pt x="1948269" y="2944183"/>
                    <a:pt x="1926081" y="2917589"/>
                    <a:pt x="1904209" y="2890743"/>
                  </a:cubicBezTo>
                  <a:cubicBezTo>
                    <a:pt x="1883790" y="2894975"/>
                    <a:pt x="1862866" y="2896870"/>
                    <a:pt x="1841563" y="2895670"/>
                  </a:cubicBezTo>
                  <a:cubicBezTo>
                    <a:pt x="1802939" y="2896555"/>
                    <a:pt x="1779992" y="2876783"/>
                    <a:pt x="1753632" y="2851706"/>
                  </a:cubicBezTo>
                  <a:cubicBezTo>
                    <a:pt x="1726260" y="2824923"/>
                    <a:pt x="1701037" y="2795802"/>
                    <a:pt x="1676889" y="2766051"/>
                  </a:cubicBezTo>
                  <a:cubicBezTo>
                    <a:pt x="1640668" y="2717222"/>
                    <a:pt x="1599325" y="2671173"/>
                    <a:pt x="1568034" y="2619186"/>
                  </a:cubicBezTo>
                  <a:cubicBezTo>
                    <a:pt x="1552800" y="2595309"/>
                    <a:pt x="1534720" y="2572442"/>
                    <a:pt x="1526692" y="2544964"/>
                  </a:cubicBezTo>
                  <a:cubicBezTo>
                    <a:pt x="1524100" y="2536121"/>
                    <a:pt x="1521698" y="2518497"/>
                    <a:pt x="1530485" y="2513317"/>
                  </a:cubicBezTo>
                  <a:cubicBezTo>
                    <a:pt x="1521951" y="2504979"/>
                    <a:pt x="1514365" y="2495441"/>
                    <a:pt x="1506527" y="2486408"/>
                  </a:cubicBezTo>
                  <a:cubicBezTo>
                    <a:pt x="1478459" y="2450971"/>
                    <a:pt x="1454880" y="2413260"/>
                    <a:pt x="1428899" y="2376497"/>
                  </a:cubicBezTo>
                  <a:cubicBezTo>
                    <a:pt x="1367834" y="2290589"/>
                    <a:pt x="1307275" y="2204365"/>
                    <a:pt x="1251520" y="2114857"/>
                  </a:cubicBezTo>
                  <a:cubicBezTo>
                    <a:pt x="1193615" y="2038487"/>
                    <a:pt x="1142917" y="1957064"/>
                    <a:pt x="1084633" y="1881074"/>
                  </a:cubicBezTo>
                  <a:cubicBezTo>
                    <a:pt x="999800" y="1766425"/>
                    <a:pt x="914018" y="1651965"/>
                    <a:pt x="834115" y="1533905"/>
                  </a:cubicBezTo>
                  <a:cubicBezTo>
                    <a:pt x="766285" y="1434543"/>
                    <a:pt x="713501" y="1325326"/>
                    <a:pt x="642322" y="1228048"/>
                  </a:cubicBezTo>
                  <a:cubicBezTo>
                    <a:pt x="612990" y="1225269"/>
                    <a:pt x="581763" y="1218826"/>
                    <a:pt x="560270" y="1197665"/>
                  </a:cubicBezTo>
                  <a:lnTo>
                    <a:pt x="560270" y="1197665"/>
                  </a:lnTo>
                  <a:cubicBezTo>
                    <a:pt x="553569" y="1201455"/>
                    <a:pt x="544972" y="1199686"/>
                    <a:pt x="539978" y="1193559"/>
                  </a:cubicBezTo>
                  <a:cubicBezTo>
                    <a:pt x="505336" y="1140435"/>
                    <a:pt x="460580" y="1094638"/>
                    <a:pt x="428784" y="1039620"/>
                  </a:cubicBezTo>
                  <a:cubicBezTo>
                    <a:pt x="409882" y="1006141"/>
                    <a:pt x="391613" y="972220"/>
                    <a:pt x="372396" y="938931"/>
                  </a:cubicBezTo>
                  <a:cubicBezTo>
                    <a:pt x="342938" y="890039"/>
                    <a:pt x="310193" y="843232"/>
                    <a:pt x="283517" y="792761"/>
                  </a:cubicBezTo>
                  <a:cubicBezTo>
                    <a:pt x="261708" y="755303"/>
                    <a:pt x="238445" y="718413"/>
                    <a:pt x="213412" y="683165"/>
                  </a:cubicBezTo>
                  <a:cubicBezTo>
                    <a:pt x="198809" y="663710"/>
                    <a:pt x="183701" y="644380"/>
                    <a:pt x="173460" y="622209"/>
                  </a:cubicBezTo>
                  <a:cubicBezTo>
                    <a:pt x="167202" y="608312"/>
                    <a:pt x="159427" y="592962"/>
                    <a:pt x="163156" y="577360"/>
                  </a:cubicBezTo>
                  <a:cubicBezTo>
                    <a:pt x="165369" y="568579"/>
                    <a:pt x="169225" y="562263"/>
                    <a:pt x="174914" y="559673"/>
                  </a:cubicBezTo>
                  <a:cubicBezTo>
                    <a:pt x="174219" y="558978"/>
                    <a:pt x="173587" y="558220"/>
                    <a:pt x="173081" y="557336"/>
                  </a:cubicBezTo>
                  <a:cubicBezTo>
                    <a:pt x="172006" y="554051"/>
                    <a:pt x="173144" y="551651"/>
                    <a:pt x="175294" y="549945"/>
                  </a:cubicBezTo>
                  <a:cubicBezTo>
                    <a:pt x="174598" y="548619"/>
                    <a:pt x="173966" y="547292"/>
                    <a:pt x="173334" y="545902"/>
                  </a:cubicBezTo>
                  <a:cubicBezTo>
                    <a:pt x="171248" y="546092"/>
                    <a:pt x="169035" y="545776"/>
                    <a:pt x="166949" y="544828"/>
                  </a:cubicBezTo>
                  <a:cubicBezTo>
                    <a:pt x="155318" y="537880"/>
                    <a:pt x="154117" y="522151"/>
                    <a:pt x="148428" y="510908"/>
                  </a:cubicBezTo>
                  <a:cubicBezTo>
                    <a:pt x="138313" y="485262"/>
                    <a:pt x="128641" y="459426"/>
                    <a:pt x="118021" y="434033"/>
                  </a:cubicBezTo>
                  <a:cubicBezTo>
                    <a:pt x="88943" y="367454"/>
                    <a:pt x="63847" y="299486"/>
                    <a:pt x="42354" y="230254"/>
                  </a:cubicBezTo>
                  <a:cubicBezTo>
                    <a:pt x="37865" y="214147"/>
                    <a:pt x="15551" y="143083"/>
                    <a:pt x="22820" y="120153"/>
                  </a:cubicBezTo>
                  <a:cubicBezTo>
                    <a:pt x="21935" y="119206"/>
                    <a:pt x="21366" y="117816"/>
                    <a:pt x="21114" y="115858"/>
                  </a:cubicBezTo>
                  <a:cubicBezTo>
                    <a:pt x="22315" y="109604"/>
                    <a:pt x="27498" y="104993"/>
                    <a:pt x="32239" y="100761"/>
                  </a:cubicBezTo>
                  <a:cubicBezTo>
                    <a:pt x="16941" y="84274"/>
                    <a:pt x="9925" y="61597"/>
                    <a:pt x="3414" y="40436"/>
                  </a:cubicBezTo>
                  <a:cubicBezTo>
                    <a:pt x="1391" y="31340"/>
                    <a:pt x="948" y="21928"/>
                    <a:pt x="0" y="12642"/>
                  </a:cubicBezTo>
                  <a:cubicBezTo>
                    <a:pt x="1833" y="-7571"/>
                    <a:pt x="22441" y="514"/>
                    <a:pt x="32998" y="9042"/>
                  </a:cubicBezTo>
                  <a:cubicBezTo>
                    <a:pt x="49623" y="20791"/>
                    <a:pt x="62772" y="36583"/>
                    <a:pt x="76553" y="51364"/>
                  </a:cubicBezTo>
                  <a:cubicBezTo>
                    <a:pt x="80472" y="55154"/>
                    <a:pt x="85023" y="59702"/>
                    <a:pt x="87299" y="64566"/>
                  </a:cubicBezTo>
                  <a:cubicBezTo>
                    <a:pt x="92293" y="61408"/>
                    <a:pt x="97224" y="58186"/>
                    <a:pt x="102028" y="54649"/>
                  </a:cubicBezTo>
                  <a:cubicBezTo>
                    <a:pt x="120107" y="47195"/>
                    <a:pt x="139325" y="56860"/>
                    <a:pt x="156456" y="62987"/>
                  </a:cubicBezTo>
                  <a:cubicBezTo>
                    <a:pt x="192930" y="76947"/>
                    <a:pt x="229784" y="90275"/>
                    <a:pt x="263541" y="110047"/>
                  </a:cubicBezTo>
                  <a:cubicBezTo>
                    <a:pt x="303303" y="135061"/>
                    <a:pt x="341927" y="161718"/>
                    <a:pt x="381942" y="186290"/>
                  </a:cubicBezTo>
                  <a:cubicBezTo>
                    <a:pt x="414497" y="208398"/>
                    <a:pt x="440921" y="238024"/>
                    <a:pt x="468672" y="265881"/>
                  </a:cubicBezTo>
                  <a:cubicBezTo>
                    <a:pt x="470821" y="265881"/>
                    <a:pt x="473034" y="266386"/>
                    <a:pt x="475183" y="267713"/>
                  </a:cubicBezTo>
                  <a:cubicBezTo>
                    <a:pt x="479734" y="270239"/>
                    <a:pt x="483274" y="274408"/>
                    <a:pt x="486814" y="278198"/>
                  </a:cubicBezTo>
                  <a:cubicBezTo>
                    <a:pt x="491872" y="283757"/>
                    <a:pt x="497371" y="289316"/>
                    <a:pt x="502618" y="294938"/>
                  </a:cubicBezTo>
                  <a:cubicBezTo>
                    <a:pt x="514313" y="289253"/>
                    <a:pt x="529421" y="294117"/>
                    <a:pt x="540547" y="299675"/>
                  </a:cubicBezTo>
                  <a:cubicBezTo>
                    <a:pt x="576073" y="317994"/>
                    <a:pt x="594532" y="355894"/>
                    <a:pt x="611979" y="390005"/>
                  </a:cubicBezTo>
                  <a:cubicBezTo>
                    <a:pt x="628920" y="425568"/>
                    <a:pt x="654522" y="455510"/>
                    <a:pt x="680061" y="485198"/>
                  </a:cubicBezTo>
                  <a:cubicBezTo>
                    <a:pt x="709329" y="522720"/>
                    <a:pt x="731454" y="565105"/>
                    <a:pt x="759395" y="603574"/>
                  </a:cubicBezTo>
                  <a:cubicBezTo>
                    <a:pt x="797829" y="663836"/>
                    <a:pt x="841827" y="721319"/>
                    <a:pt x="875330" y="784486"/>
                  </a:cubicBezTo>
                  <a:cubicBezTo>
                    <a:pt x="880451" y="792635"/>
                    <a:pt x="885192" y="801036"/>
                    <a:pt x="889490" y="809627"/>
                  </a:cubicBezTo>
                  <a:cubicBezTo>
                    <a:pt x="922931" y="880185"/>
                    <a:pt x="985513" y="932108"/>
                    <a:pt x="1019206" y="1002414"/>
                  </a:cubicBezTo>
                  <a:cubicBezTo>
                    <a:pt x="1023505" y="1013089"/>
                    <a:pt x="1022241" y="1028186"/>
                    <a:pt x="1009408" y="1031029"/>
                  </a:cubicBezTo>
                  <a:cubicBezTo>
                    <a:pt x="1007828" y="1034440"/>
                    <a:pt x="1005805" y="1037661"/>
                    <a:pt x="1003782" y="1040820"/>
                  </a:cubicBezTo>
                  <a:cubicBezTo>
                    <a:pt x="1038866" y="1085290"/>
                    <a:pt x="1070600" y="1132792"/>
                    <a:pt x="1105241" y="1177767"/>
                  </a:cubicBezTo>
                  <a:cubicBezTo>
                    <a:pt x="1143423" y="1227606"/>
                    <a:pt x="1172375" y="1283257"/>
                    <a:pt x="1206384" y="1335812"/>
                  </a:cubicBezTo>
                  <a:cubicBezTo>
                    <a:pt x="1240015" y="1381672"/>
                    <a:pt x="1276047" y="1425699"/>
                    <a:pt x="1307148" y="1473328"/>
                  </a:cubicBezTo>
                  <a:cubicBezTo>
                    <a:pt x="1330158" y="1508575"/>
                    <a:pt x="1353927" y="1542686"/>
                    <a:pt x="1379339" y="1576164"/>
                  </a:cubicBezTo>
                  <a:cubicBezTo>
                    <a:pt x="1445145" y="1661188"/>
                    <a:pt x="1500964" y="1752717"/>
                    <a:pt x="1570057" y="1835025"/>
                  </a:cubicBezTo>
                  <a:cubicBezTo>
                    <a:pt x="1570879" y="1836162"/>
                    <a:pt x="1571764" y="1837299"/>
                    <a:pt x="1572586" y="1838436"/>
                  </a:cubicBezTo>
                  <a:cubicBezTo>
                    <a:pt x="1567971" y="1815064"/>
                    <a:pt x="1569299" y="1790934"/>
                    <a:pt x="1577833" y="1771099"/>
                  </a:cubicBezTo>
                  <a:cubicBezTo>
                    <a:pt x="1578654" y="1769267"/>
                    <a:pt x="1579919" y="1766867"/>
                    <a:pt x="1581499" y="1764403"/>
                  </a:cubicBezTo>
                  <a:cubicBezTo>
                    <a:pt x="1552610" y="1734399"/>
                    <a:pt x="1527640" y="1701236"/>
                    <a:pt x="1501533" y="1668768"/>
                  </a:cubicBezTo>
                  <a:cubicBezTo>
                    <a:pt x="1491229" y="1654429"/>
                    <a:pt x="1478649" y="1641353"/>
                    <a:pt x="1470052" y="1625940"/>
                  </a:cubicBezTo>
                  <a:cubicBezTo>
                    <a:pt x="1468977" y="1623224"/>
                    <a:pt x="1467587" y="1620445"/>
                    <a:pt x="1468029" y="1617476"/>
                  </a:cubicBezTo>
                  <a:cubicBezTo>
                    <a:pt x="1468282" y="1616781"/>
                    <a:pt x="1468598" y="1616149"/>
                    <a:pt x="1468977" y="1615644"/>
                  </a:cubicBezTo>
                  <a:cubicBezTo>
                    <a:pt x="1467207" y="1614065"/>
                    <a:pt x="1466006" y="1611791"/>
                    <a:pt x="1466006" y="1609138"/>
                  </a:cubicBezTo>
                  <a:cubicBezTo>
                    <a:pt x="1485729" y="1537822"/>
                    <a:pt x="1567655" y="1618992"/>
                    <a:pt x="1597113" y="1643438"/>
                  </a:cubicBezTo>
                  <a:cubicBezTo>
                    <a:pt x="1674614" y="1711659"/>
                    <a:pt x="1740673" y="1791629"/>
                    <a:pt x="1814381" y="1863829"/>
                  </a:cubicBezTo>
                  <a:cubicBezTo>
                    <a:pt x="1887077" y="1951885"/>
                    <a:pt x="1962176" y="2036340"/>
                    <a:pt x="2030448" y="2127364"/>
                  </a:cubicBezTo>
                  <a:cubicBezTo>
                    <a:pt x="2068946" y="2179919"/>
                    <a:pt x="2107696" y="2232285"/>
                    <a:pt x="2145309" y="2285535"/>
                  </a:cubicBezTo>
                  <a:cubicBezTo>
                    <a:pt x="2187852" y="2347124"/>
                    <a:pt x="2232355" y="2409470"/>
                    <a:pt x="2254796" y="2481607"/>
                  </a:cubicBezTo>
                  <a:cubicBezTo>
                    <a:pt x="2264025" y="2518623"/>
                    <a:pt x="2329136" y="2648875"/>
                    <a:pt x="2270536" y="2660119"/>
                  </a:cubicBezTo>
                  <a:cubicBezTo>
                    <a:pt x="2269399" y="2660877"/>
                    <a:pt x="2268324" y="2661572"/>
                    <a:pt x="2267186" y="2662140"/>
                  </a:cubicBezTo>
                  <a:cubicBezTo>
                    <a:pt x="2250118" y="2673384"/>
                    <a:pt x="2227677" y="2686017"/>
                    <a:pt x="2207259" y="2676289"/>
                  </a:cubicBezTo>
                  <a:cubicBezTo>
                    <a:pt x="2184059" y="2662203"/>
                    <a:pt x="2163388" y="2644832"/>
                    <a:pt x="2143855" y="2626198"/>
                  </a:cubicBezTo>
                  <a:cubicBezTo>
                    <a:pt x="2155360" y="2648243"/>
                    <a:pt x="2167054" y="2676542"/>
                    <a:pt x="2159469" y="2689176"/>
                  </a:cubicBezTo>
                  <a:cubicBezTo>
                    <a:pt x="2162060" y="2695492"/>
                    <a:pt x="2160101" y="2703325"/>
                    <a:pt x="2155107" y="2708568"/>
                  </a:cubicBezTo>
                  <a:cubicBezTo>
                    <a:pt x="2147142" y="2719812"/>
                    <a:pt x="2142148" y="2732698"/>
                    <a:pt x="2134752" y="2744321"/>
                  </a:cubicBezTo>
                  <a:cubicBezTo>
                    <a:pt x="2136522" y="2746784"/>
                    <a:pt x="2138292" y="2749311"/>
                    <a:pt x="2140252" y="2751396"/>
                  </a:cubicBezTo>
                  <a:cubicBezTo>
                    <a:pt x="2150808" y="2765229"/>
                    <a:pt x="2161365" y="2779063"/>
                    <a:pt x="2171922" y="2792897"/>
                  </a:cubicBezTo>
                  <a:cubicBezTo>
                    <a:pt x="2210230" y="2846210"/>
                    <a:pt x="2245314" y="2901924"/>
                    <a:pt x="2277869" y="29590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14100747" y="1027132"/>
              <a:ext cx="385039" cy="360009"/>
            </a:xfrm>
            <a:custGeom>
              <a:avLst/>
              <a:gdLst/>
              <a:ahLst/>
              <a:cxnLst/>
              <a:rect l="l" t="t" r="r" b="b"/>
              <a:pathLst>
                <a:path w="385039" h="360009" extrusionOk="0">
                  <a:moveTo>
                    <a:pt x="385039" y="243781"/>
                  </a:moveTo>
                  <a:cubicBezTo>
                    <a:pt x="384723" y="250540"/>
                    <a:pt x="382700" y="256857"/>
                    <a:pt x="380298" y="263110"/>
                  </a:cubicBezTo>
                  <a:cubicBezTo>
                    <a:pt x="376252" y="265700"/>
                    <a:pt x="372649" y="269806"/>
                    <a:pt x="369931" y="273786"/>
                  </a:cubicBezTo>
                  <a:cubicBezTo>
                    <a:pt x="341927" y="304106"/>
                    <a:pt x="313228" y="333226"/>
                    <a:pt x="282569" y="360009"/>
                  </a:cubicBezTo>
                  <a:cubicBezTo>
                    <a:pt x="265880" y="337143"/>
                    <a:pt x="248306" y="314844"/>
                    <a:pt x="230733" y="292673"/>
                  </a:cubicBezTo>
                  <a:cubicBezTo>
                    <a:pt x="191540" y="240749"/>
                    <a:pt x="153169" y="188194"/>
                    <a:pt x="110878" y="138733"/>
                  </a:cubicBezTo>
                  <a:cubicBezTo>
                    <a:pt x="89385" y="112898"/>
                    <a:pt x="70042" y="84157"/>
                    <a:pt x="43808" y="62806"/>
                  </a:cubicBezTo>
                  <a:cubicBezTo>
                    <a:pt x="41911" y="61732"/>
                    <a:pt x="39699" y="60722"/>
                    <a:pt x="37423" y="59964"/>
                  </a:cubicBezTo>
                  <a:cubicBezTo>
                    <a:pt x="35337" y="39560"/>
                    <a:pt x="14223" y="18273"/>
                    <a:pt x="0" y="2481"/>
                  </a:cubicBezTo>
                  <a:cubicBezTo>
                    <a:pt x="4299" y="523"/>
                    <a:pt x="8724" y="-930"/>
                    <a:pt x="13528" y="712"/>
                  </a:cubicBezTo>
                  <a:cubicBezTo>
                    <a:pt x="51140" y="13283"/>
                    <a:pt x="88121" y="28569"/>
                    <a:pt x="123900" y="45751"/>
                  </a:cubicBezTo>
                  <a:cubicBezTo>
                    <a:pt x="171501" y="72281"/>
                    <a:pt x="215182" y="105381"/>
                    <a:pt x="261834" y="133617"/>
                  </a:cubicBezTo>
                  <a:cubicBezTo>
                    <a:pt x="296855" y="159010"/>
                    <a:pt x="323974" y="193436"/>
                    <a:pt x="356150" y="222051"/>
                  </a:cubicBezTo>
                  <a:cubicBezTo>
                    <a:pt x="359311" y="225273"/>
                    <a:pt x="362914" y="226663"/>
                    <a:pt x="366454" y="226726"/>
                  </a:cubicBezTo>
                  <a:cubicBezTo>
                    <a:pt x="366644" y="226915"/>
                    <a:pt x="366770" y="227105"/>
                    <a:pt x="366960" y="227357"/>
                  </a:cubicBezTo>
                  <a:cubicBezTo>
                    <a:pt x="373092" y="232600"/>
                    <a:pt x="378338" y="239170"/>
                    <a:pt x="385039" y="2437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4025648" y="1059238"/>
              <a:ext cx="285982" cy="433013"/>
            </a:xfrm>
            <a:custGeom>
              <a:avLst/>
              <a:gdLst/>
              <a:ahLst/>
              <a:cxnLst/>
              <a:rect l="l" t="t" r="r" b="b"/>
              <a:pathLst>
                <a:path w="285982" h="433013" extrusionOk="0">
                  <a:moveTo>
                    <a:pt x="284591" y="381026"/>
                  </a:moveTo>
                  <a:cubicBezTo>
                    <a:pt x="285034" y="381595"/>
                    <a:pt x="285476" y="382163"/>
                    <a:pt x="285982" y="382795"/>
                  </a:cubicBezTo>
                  <a:cubicBezTo>
                    <a:pt x="270179" y="393218"/>
                    <a:pt x="253743" y="402946"/>
                    <a:pt x="236548" y="411852"/>
                  </a:cubicBezTo>
                  <a:cubicBezTo>
                    <a:pt x="211516" y="425180"/>
                    <a:pt x="183828" y="431876"/>
                    <a:pt x="155571" y="433013"/>
                  </a:cubicBezTo>
                  <a:cubicBezTo>
                    <a:pt x="155191" y="430550"/>
                    <a:pt x="154496" y="427707"/>
                    <a:pt x="153421" y="425307"/>
                  </a:cubicBezTo>
                  <a:cubicBezTo>
                    <a:pt x="155381" y="422212"/>
                    <a:pt x="156203" y="418358"/>
                    <a:pt x="154939" y="414505"/>
                  </a:cubicBezTo>
                  <a:cubicBezTo>
                    <a:pt x="149060" y="397829"/>
                    <a:pt x="140842" y="381974"/>
                    <a:pt x="134394" y="365487"/>
                  </a:cubicBezTo>
                  <a:cubicBezTo>
                    <a:pt x="115303" y="316848"/>
                    <a:pt x="91724" y="270231"/>
                    <a:pt x="71748" y="222034"/>
                  </a:cubicBezTo>
                  <a:cubicBezTo>
                    <a:pt x="44060" y="151792"/>
                    <a:pt x="16815" y="80918"/>
                    <a:pt x="0" y="7138"/>
                  </a:cubicBezTo>
                  <a:cubicBezTo>
                    <a:pt x="3224" y="5875"/>
                    <a:pt x="6574" y="3727"/>
                    <a:pt x="8787" y="2274"/>
                  </a:cubicBezTo>
                  <a:cubicBezTo>
                    <a:pt x="10051" y="1516"/>
                    <a:pt x="11315" y="758"/>
                    <a:pt x="12643" y="0"/>
                  </a:cubicBezTo>
                  <a:cubicBezTo>
                    <a:pt x="18269" y="13960"/>
                    <a:pt x="30849" y="32089"/>
                    <a:pt x="33630" y="36132"/>
                  </a:cubicBezTo>
                  <a:cubicBezTo>
                    <a:pt x="40457" y="44154"/>
                    <a:pt x="44250" y="54514"/>
                    <a:pt x="51583" y="61967"/>
                  </a:cubicBezTo>
                  <a:cubicBezTo>
                    <a:pt x="44945" y="82560"/>
                    <a:pt x="88374" y="128546"/>
                    <a:pt x="96908" y="142001"/>
                  </a:cubicBezTo>
                  <a:cubicBezTo>
                    <a:pt x="122194" y="176616"/>
                    <a:pt x="147353" y="211358"/>
                    <a:pt x="175736" y="243511"/>
                  </a:cubicBezTo>
                  <a:cubicBezTo>
                    <a:pt x="202413" y="275094"/>
                    <a:pt x="228331" y="307373"/>
                    <a:pt x="253932" y="339778"/>
                  </a:cubicBezTo>
                  <a:cubicBezTo>
                    <a:pt x="264110" y="353675"/>
                    <a:pt x="273971" y="367572"/>
                    <a:pt x="284591" y="381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4658805" y="2145341"/>
              <a:ext cx="1080903" cy="1315399"/>
            </a:xfrm>
            <a:custGeom>
              <a:avLst/>
              <a:gdLst/>
              <a:ahLst/>
              <a:cxnLst/>
              <a:rect l="l" t="t" r="r" b="b"/>
              <a:pathLst>
                <a:path w="1080903" h="1315399" extrusionOk="0">
                  <a:moveTo>
                    <a:pt x="1070789" y="1279268"/>
                  </a:moveTo>
                  <a:cubicBezTo>
                    <a:pt x="1074013" y="1283880"/>
                    <a:pt x="1077111" y="1289817"/>
                    <a:pt x="1080904" y="1294997"/>
                  </a:cubicBezTo>
                  <a:cubicBezTo>
                    <a:pt x="1033746" y="1313442"/>
                    <a:pt x="982542" y="1321022"/>
                    <a:pt x="932287" y="1310852"/>
                  </a:cubicBezTo>
                  <a:cubicBezTo>
                    <a:pt x="919201" y="1307694"/>
                    <a:pt x="905863" y="1304156"/>
                    <a:pt x="894358" y="1296892"/>
                  </a:cubicBezTo>
                  <a:cubicBezTo>
                    <a:pt x="887025" y="1289817"/>
                    <a:pt x="880577" y="1281921"/>
                    <a:pt x="873687" y="1274468"/>
                  </a:cubicBezTo>
                  <a:cubicBezTo>
                    <a:pt x="850803" y="1249011"/>
                    <a:pt x="833862" y="1219449"/>
                    <a:pt x="813191" y="1191529"/>
                  </a:cubicBezTo>
                  <a:cubicBezTo>
                    <a:pt x="770647" y="1128487"/>
                    <a:pt x="725133" y="1067468"/>
                    <a:pt x="682337" y="1004553"/>
                  </a:cubicBezTo>
                  <a:cubicBezTo>
                    <a:pt x="657810" y="968105"/>
                    <a:pt x="634420" y="927804"/>
                    <a:pt x="608692" y="891104"/>
                  </a:cubicBezTo>
                  <a:cubicBezTo>
                    <a:pt x="561408" y="828758"/>
                    <a:pt x="518485" y="764011"/>
                    <a:pt x="473160" y="700085"/>
                  </a:cubicBezTo>
                  <a:cubicBezTo>
                    <a:pt x="389022" y="588342"/>
                    <a:pt x="297550" y="466808"/>
                    <a:pt x="216889" y="353296"/>
                  </a:cubicBezTo>
                  <a:cubicBezTo>
                    <a:pt x="167645" y="287854"/>
                    <a:pt x="127883" y="216412"/>
                    <a:pt x="83506" y="147749"/>
                  </a:cubicBezTo>
                  <a:cubicBezTo>
                    <a:pt x="63847" y="118313"/>
                    <a:pt x="43618" y="89256"/>
                    <a:pt x="23263" y="60325"/>
                  </a:cubicBezTo>
                  <a:cubicBezTo>
                    <a:pt x="15488" y="50723"/>
                    <a:pt x="8344" y="39416"/>
                    <a:pt x="0" y="29626"/>
                  </a:cubicBezTo>
                  <a:cubicBezTo>
                    <a:pt x="38308" y="29815"/>
                    <a:pt x="76110" y="20719"/>
                    <a:pt x="112522" y="9475"/>
                  </a:cubicBezTo>
                  <a:cubicBezTo>
                    <a:pt x="122320" y="6317"/>
                    <a:pt x="132245" y="3285"/>
                    <a:pt x="142043" y="0"/>
                  </a:cubicBezTo>
                  <a:cubicBezTo>
                    <a:pt x="146784" y="13960"/>
                    <a:pt x="157025" y="25962"/>
                    <a:pt x="164105" y="38911"/>
                  </a:cubicBezTo>
                  <a:cubicBezTo>
                    <a:pt x="178960" y="63231"/>
                    <a:pt x="194195" y="87297"/>
                    <a:pt x="210188" y="110859"/>
                  </a:cubicBezTo>
                  <a:cubicBezTo>
                    <a:pt x="242175" y="156655"/>
                    <a:pt x="271064" y="204600"/>
                    <a:pt x="304188" y="249575"/>
                  </a:cubicBezTo>
                  <a:cubicBezTo>
                    <a:pt x="337376" y="295308"/>
                    <a:pt x="374798" y="337567"/>
                    <a:pt x="409693" y="381911"/>
                  </a:cubicBezTo>
                  <a:cubicBezTo>
                    <a:pt x="444777" y="426444"/>
                    <a:pt x="477522" y="472619"/>
                    <a:pt x="512416" y="517152"/>
                  </a:cubicBezTo>
                  <a:cubicBezTo>
                    <a:pt x="564631" y="583731"/>
                    <a:pt x="620450" y="647530"/>
                    <a:pt x="668430" y="717330"/>
                  </a:cubicBezTo>
                  <a:cubicBezTo>
                    <a:pt x="717800" y="786119"/>
                    <a:pt x="771027" y="852066"/>
                    <a:pt x="818880" y="921867"/>
                  </a:cubicBezTo>
                  <a:cubicBezTo>
                    <a:pt x="853521" y="971011"/>
                    <a:pt x="885129" y="1022240"/>
                    <a:pt x="920718" y="1070689"/>
                  </a:cubicBezTo>
                  <a:cubicBezTo>
                    <a:pt x="960796" y="1125266"/>
                    <a:pt x="1000432" y="1180158"/>
                    <a:pt x="1040004" y="1235051"/>
                  </a:cubicBezTo>
                  <a:cubicBezTo>
                    <a:pt x="1050561" y="1249643"/>
                    <a:pt x="1060991" y="1264234"/>
                    <a:pt x="1070789" y="1279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14875377" y="1997718"/>
              <a:ext cx="995880" cy="1398591"/>
            </a:xfrm>
            <a:custGeom>
              <a:avLst/>
              <a:gdLst/>
              <a:ahLst/>
              <a:cxnLst/>
              <a:rect l="l" t="t" r="r" b="b"/>
              <a:pathLst>
                <a:path w="995880" h="1398591" extrusionOk="0">
                  <a:moveTo>
                    <a:pt x="995880" y="1304978"/>
                  </a:moveTo>
                  <a:cubicBezTo>
                    <a:pt x="989748" y="1310410"/>
                    <a:pt x="989496" y="1320074"/>
                    <a:pt x="986272" y="1327339"/>
                  </a:cubicBezTo>
                  <a:cubicBezTo>
                    <a:pt x="978686" y="1355448"/>
                    <a:pt x="962882" y="1379705"/>
                    <a:pt x="941832" y="1398592"/>
                  </a:cubicBezTo>
                  <a:cubicBezTo>
                    <a:pt x="941263" y="1397771"/>
                    <a:pt x="940694" y="1396949"/>
                    <a:pt x="940062" y="1396128"/>
                  </a:cubicBezTo>
                  <a:cubicBezTo>
                    <a:pt x="916104" y="1364418"/>
                    <a:pt x="896507" y="1329360"/>
                    <a:pt x="872170" y="1297776"/>
                  </a:cubicBezTo>
                  <a:cubicBezTo>
                    <a:pt x="815909" y="1216543"/>
                    <a:pt x="760849" y="1134236"/>
                    <a:pt x="699531" y="1056413"/>
                  </a:cubicBezTo>
                  <a:cubicBezTo>
                    <a:pt x="640552" y="979286"/>
                    <a:pt x="589348" y="896536"/>
                    <a:pt x="524870" y="823515"/>
                  </a:cubicBezTo>
                  <a:cubicBezTo>
                    <a:pt x="448633" y="723963"/>
                    <a:pt x="376505" y="621379"/>
                    <a:pt x="295844" y="525111"/>
                  </a:cubicBezTo>
                  <a:cubicBezTo>
                    <a:pt x="245462" y="457333"/>
                    <a:pt x="198620" y="386964"/>
                    <a:pt x="150071" y="317859"/>
                  </a:cubicBezTo>
                  <a:cubicBezTo>
                    <a:pt x="117136" y="270989"/>
                    <a:pt x="80346" y="226898"/>
                    <a:pt x="48296" y="179269"/>
                  </a:cubicBezTo>
                  <a:cubicBezTo>
                    <a:pt x="31734" y="157477"/>
                    <a:pt x="18459" y="131388"/>
                    <a:pt x="0" y="111554"/>
                  </a:cubicBezTo>
                  <a:cubicBezTo>
                    <a:pt x="18585" y="98289"/>
                    <a:pt x="35653" y="83002"/>
                    <a:pt x="52847" y="67842"/>
                  </a:cubicBezTo>
                  <a:cubicBezTo>
                    <a:pt x="76489" y="48576"/>
                    <a:pt x="98172" y="26909"/>
                    <a:pt x="114608" y="1137"/>
                  </a:cubicBezTo>
                  <a:cubicBezTo>
                    <a:pt x="114797" y="758"/>
                    <a:pt x="115050" y="379"/>
                    <a:pt x="115303" y="0"/>
                  </a:cubicBezTo>
                  <a:cubicBezTo>
                    <a:pt x="126050" y="33858"/>
                    <a:pt x="195522" y="126777"/>
                    <a:pt x="203550" y="139853"/>
                  </a:cubicBezTo>
                  <a:cubicBezTo>
                    <a:pt x="235537" y="185081"/>
                    <a:pt x="262403" y="233846"/>
                    <a:pt x="289775" y="281917"/>
                  </a:cubicBezTo>
                  <a:cubicBezTo>
                    <a:pt x="312469" y="318743"/>
                    <a:pt x="340663" y="351780"/>
                    <a:pt x="365632" y="387027"/>
                  </a:cubicBezTo>
                  <a:cubicBezTo>
                    <a:pt x="392751" y="424233"/>
                    <a:pt x="416394" y="463081"/>
                    <a:pt x="443133" y="501045"/>
                  </a:cubicBezTo>
                  <a:cubicBezTo>
                    <a:pt x="495791" y="571540"/>
                    <a:pt x="546173" y="642034"/>
                    <a:pt x="596239" y="714804"/>
                  </a:cubicBezTo>
                  <a:cubicBezTo>
                    <a:pt x="657430" y="793321"/>
                    <a:pt x="717105" y="872912"/>
                    <a:pt x="774061" y="954587"/>
                  </a:cubicBezTo>
                  <a:cubicBezTo>
                    <a:pt x="799473" y="992741"/>
                    <a:pt x="828552" y="1033484"/>
                    <a:pt x="851119" y="1075111"/>
                  </a:cubicBezTo>
                  <a:cubicBezTo>
                    <a:pt x="877290" y="1124445"/>
                    <a:pt x="907317" y="1171378"/>
                    <a:pt x="939999" y="1216606"/>
                  </a:cubicBezTo>
                  <a:cubicBezTo>
                    <a:pt x="953211" y="1235809"/>
                    <a:pt x="964969" y="1256149"/>
                    <a:pt x="977611" y="1275794"/>
                  </a:cubicBezTo>
                  <a:cubicBezTo>
                    <a:pt x="983364" y="1285648"/>
                    <a:pt x="993288" y="1293860"/>
                    <a:pt x="995880" y="13049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15476609" y="3000123"/>
              <a:ext cx="315187" cy="427517"/>
            </a:xfrm>
            <a:custGeom>
              <a:avLst/>
              <a:gdLst/>
              <a:ahLst/>
              <a:cxnLst/>
              <a:rect l="l" t="t" r="r" b="b"/>
              <a:pathLst>
                <a:path w="315187" h="427517" extrusionOk="0">
                  <a:moveTo>
                    <a:pt x="315187" y="414947"/>
                  </a:moveTo>
                  <a:cubicBezTo>
                    <a:pt x="310825" y="417600"/>
                    <a:pt x="306337" y="420001"/>
                    <a:pt x="301786" y="422275"/>
                  </a:cubicBezTo>
                  <a:cubicBezTo>
                    <a:pt x="298435" y="424107"/>
                    <a:pt x="295085" y="425875"/>
                    <a:pt x="291671" y="427518"/>
                  </a:cubicBezTo>
                  <a:cubicBezTo>
                    <a:pt x="274983" y="395934"/>
                    <a:pt x="251467" y="367951"/>
                    <a:pt x="231491" y="338199"/>
                  </a:cubicBezTo>
                  <a:cubicBezTo>
                    <a:pt x="185534" y="275158"/>
                    <a:pt x="139009" y="212495"/>
                    <a:pt x="94316" y="148507"/>
                  </a:cubicBezTo>
                  <a:cubicBezTo>
                    <a:pt x="64416" y="101636"/>
                    <a:pt x="32619" y="56093"/>
                    <a:pt x="0" y="11117"/>
                  </a:cubicBezTo>
                  <a:cubicBezTo>
                    <a:pt x="3919" y="9096"/>
                    <a:pt x="7712" y="6696"/>
                    <a:pt x="11063" y="4864"/>
                  </a:cubicBezTo>
                  <a:cubicBezTo>
                    <a:pt x="13781" y="3285"/>
                    <a:pt x="16689" y="1769"/>
                    <a:pt x="19470" y="0"/>
                  </a:cubicBezTo>
                  <a:cubicBezTo>
                    <a:pt x="56767" y="52492"/>
                    <a:pt x="96212" y="103468"/>
                    <a:pt x="134647" y="155139"/>
                  </a:cubicBezTo>
                  <a:cubicBezTo>
                    <a:pt x="183954" y="221465"/>
                    <a:pt x="228015" y="291392"/>
                    <a:pt x="276563" y="358160"/>
                  </a:cubicBezTo>
                  <a:cubicBezTo>
                    <a:pt x="289396" y="376794"/>
                    <a:pt x="300205" y="397829"/>
                    <a:pt x="315187" y="4149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14049731" y="1041425"/>
              <a:ext cx="57461" cy="56471"/>
            </a:xfrm>
            <a:custGeom>
              <a:avLst/>
              <a:gdLst/>
              <a:ahLst/>
              <a:cxnLst/>
              <a:rect l="l" t="t" r="r" b="b"/>
              <a:pathLst>
                <a:path w="57461" h="56471" extrusionOk="0">
                  <a:moveTo>
                    <a:pt x="57462" y="46302"/>
                  </a:moveTo>
                  <a:cubicBezTo>
                    <a:pt x="52278" y="49776"/>
                    <a:pt x="47348" y="53756"/>
                    <a:pt x="41722" y="56472"/>
                  </a:cubicBezTo>
                  <a:cubicBezTo>
                    <a:pt x="24717" y="44596"/>
                    <a:pt x="11568" y="28615"/>
                    <a:pt x="0" y="11686"/>
                  </a:cubicBezTo>
                  <a:cubicBezTo>
                    <a:pt x="8344" y="7517"/>
                    <a:pt x="16878" y="3727"/>
                    <a:pt x="25475" y="0"/>
                  </a:cubicBezTo>
                  <a:cubicBezTo>
                    <a:pt x="36791" y="15034"/>
                    <a:pt x="49750" y="29120"/>
                    <a:pt x="57462" y="46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4015659" y="976300"/>
              <a:ext cx="42606" cy="63357"/>
            </a:xfrm>
            <a:custGeom>
              <a:avLst/>
              <a:gdLst/>
              <a:ahLst/>
              <a:cxnLst/>
              <a:rect l="l" t="t" r="r" b="b"/>
              <a:pathLst>
                <a:path w="42606" h="63357" extrusionOk="0">
                  <a:moveTo>
                    <a:pt x="42607" y="48197"/>
                  </a:moveTo>
                  <a:cubicBezTo>
                    <a:pt x="38308" y="50787"/>
                    <a:pt x="34073" y="53440"/>
                    <a:pt x="29837" y="56156"/>
                  </a:cubicBezTo>
                  <a:cubicBezTo>
                    <a:pt x="29837" y="56030"/>
                    <a:pt x="29837" y="55903"/>
                    <a:pt x="29837" y="55777"/>
                  </a:cubicBezTo>
                  <a:cubicBezTo>
                    <a:pt x="29837" y="53250"/>
                    <a:pt x="25855" y="53250"/>
                    <a:pt x="25855" y="55777"/>
                  </a:cubicBezTo>
                  <a:cubicBezTo>
                    <a:pt x="25855" y="56724"/>
                    <a:pt x="25855" y="57735"/>
                    <a:pt x="25981" y="58809"/>
                  </a:cubicBezTo>
                  <a:cubicBezTo>
                    <a:pt x="23832" y="60262"/>
                    <a:pt x="21683" y="61778"/>
                    <a:pt x="19596" y="63357"/>
                  </a:cubicBezTo>
                  <a:cubicBezTo>
                    <a:pt x="8660" y="44217"/>
                    <a:pt x="3983" y="21540"/>
                    <a:pt x="0" y="0"/>
                  </a:cubicBezTo>
                  <a:cubicBezTo>
                    <a:pt x="10620" y="9917"/>
                    <a:pt x="20102" y="20972"/>
                    <a:pt x="29015" y="32405"/>
                  </a:cubicBezTo>
                  <a:cubicBezTo>
                    <a:pt x="32682" y="37016"/>
                    <a:pt x="37360" y="43649"/>
                    <a:pt x="42607" y="481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3"/>
          <p:cNvGrpSpPr/>
          <p:nvPr/>
        </p:nvGrpSpPr>
        <p:grpSpPr>
          <a:xfrm>
            <a:off x="4562336" y="1086778"/>
            <a:ext cx="1061479" cy="1063908"/>
            <a:chOff x="4562336" y="1086778"/>
            <a:chExt cx="1061479" cy="1063908"/>
          </a:xfrm>
        </p:grpSpPr>
        <p:grpSp>
          <p:nvGrpSpPr>
            <p:cNvPr id="377" name="Google Shape;377;p13"/>
            <p:cNvGrpSpPr/>
            <p:nvPr/>
          </p:nvGrpSpPr>
          <p:grpSpPr>
            <a:xfrm rot="1240927">
              <a:off x="4681817" y="1205389"/>
              <a:ext cx="822515" cy="826686"/>
              <a:chOff x="9363682" y="2409874"/>
              <a:chExt cx="1644951" cy="1653291"/>
            </a:xfrm>
          </p:grpSpPr>
          <p:sp>
            <p:nvSpPr>
              <p:cNvPr id="378" name="Google Shape;378;p13"/>
              <p:cNvSpPr/>
              <p:nvPr/>
            </p:nvSpPr>
            <p:spPr>
              <a:xfrm>
                <a:off x="9363682" y="2433360"/>
                <a:ext cx="1413013" cy="1594133"/>
              </a:xfrm>
              <a:custGeom>
                <a:avLst/>
                <a:gdLst/>
                <a:ahLst/>
                <a:cxnLst/>
                <a:rect l="l" t="t" r="r" b="b"/>
                <a:pathLst>
                  <a:path w="1413013" h="1594133" extrusionOk="0">
                    <a:moveTo>
                      <a:pt x="1379141" y="791651"/>
                    </a:moveTo>
                    <a:cubicBezTo>
                      <a:pt x="1388934" y="787088"/>
                      <a:pt x="1399984" y="784211"/>
                      <a:pt x="1408553" y="777499"/>
                    </a:cubicBezTo>
                    <a:cubicBezTo>
                      <a:pt x="1417221" y="769034"/>
                      <a:pt x="1412192" y="755411"/>
                      <a:pt x="1402565" y="750186"/>
                    </a:cubicBezTo>
                    <a:cubicBezTo>
                      <a:pt x="1372458" y="732330"/>
                      <a:pt x="1334709" y="734744"/>
                      <a:pt x="1304040" y="717616"/>
                    </a:cubicBezTo>
                    <a:cubicBezTo>
                      <a:pt x="1202173" y="664710"/>
                      <a:pt x="1121116" y="581648"/>
                      <a:pt x="1040953" y="500966"/>
                    </a:cubicBezTo>
                    <a:cubicBezTo>
                      <a:pt x="1007935" y="471835"/>
                      <a:pt x="982956" y="435892"/>
                      <a:pt x="957580" y="400280"/>
                    </a:cubicBezTo>
                    <a:cubicBezTo>
                      <a:pt x="915497" y="347605"/>
                      <a:pt x="876491" y="292253"/>
                      <a:pt x="846516" y="231708"/>
                    </a:cubicBezTo>
                    <a:cubicBezTo>
                      <a:pt x="811414" y="158202"/>
                      <a:pt x="781208" y="81059"/>
                      <a:pt x="747197" y="6858"/>
                    </a:cubicBezTo>
                    <a:cubicBezTo>
                      <a:pt x="743690" y="311"/>
                      <a:pt x="734427" y="-1970"/>
                      <a:pt x="728174" y="1865"/>
                    </a:cubicBezTo>
                    <a:cubicBezTo>
                      <a:pt x="718811" y="7156"/>
                      <a:pt x="720895" y="18332"/>
                      <a:pt x="725262" y="26268"/>
                    </a:cubicBezTo>
                    <a:cubicBezTo>
                      <a:pt x="712095" y="85820"/>
                      <a:pt x="692674" y="145902"/>
                      <a:pt x="664089" y="200064"/>
                    </a:cubicBezTo>
                    <a:cubicBezTo>
                      <a:pt x="645959" y="231808"/>
                      <a:pt x="624289" y="261336"/>
                      <a:pt x="600799" y="289310"/>
                    </a:cubicBezTo>
                    <a:cubicBezTo>
                      <a:pt x="561032" y="337223"/>
                      <a:pt x="520702" y="384838"/>
                      <a:pt x="474582" y="426799"/>
                    </a:cubicBezTo>
                    <a:cubicBezTo>
                      <a:pt x="427073" y="470149"/>
                      <a:pt x="381516" y="514887"/>
                      <a:pt x="330235" y="554401"/>
                    </a:cubicBezTo>
                    <a:cubicBezTo>
                      <a:pt x="264265" y="607208"/>
                      <a:pt x="192605" y="652112"/>
                      <a:pt x="119389" y="694139"/>
                    </a:cubicBezTo>
                    <a:cubicBezTo>
                      <a:pt x="94940" y="707961"/>
                      <a:pt x="69862" y="720724"/>
                      <a:pt x="44155" y="732099"/>
                    </a:cubicBezTo>
                    <a:cubicBezTo>
                      <a:pt x="33535" y="736728"/>
                      <a:pt x="22882" y="741258"/>
                      <a:pt x="12063" y="745392"/>
                    </a:cubicBezTo>
                    <a:cubicBezTo>
                      <a:pt x="7134" y="746780"/>
                      <a:pt x="2965" y="750087"/>
                      <a:pt x="1113" y="754915"/>
                    </a:cubicBezTo>
                    <a:cubicBezTo>
                      <a:pt x="-2229" y="762288"/>
                      <a:pt x="2304" y="771514"/>
                      <a:pt x="10078" y="773498"/>
                    </a:cubicBezTo>
                    <a:cubicBezTo>
                      <a:pt x="44751" y="778987"/>
                      <a:pt x="80548" y="772803"/>
                      <a:pt x="115121" y="780342"/>
                    </a:cubicBezTo>
                    <a:cubicBezTo>
                      <a:pt x="155120" y="788940"/>
                      <a:pt x="193134" y="804844"/>
                      <a:pt x="229692" y="822965"/>
                    </a:cubicBezTo>
                    <a:cubicBezTo>
                      <a:pt x="297383" y="857221"/>
                      <a:pt x="362129" y="897661"/>
                      <a:pt x="416288" y="951228"/>
                    </a:cubicBezTo>
                    <a:cubicBezTo>
                      <a:pt x="460521" y="991404"/>
                      <a:pt x="504160" y="1032869"/>
                      <a:pt x="536020" y="1083890"/>
                    </a:cubicBezTo>
                    <a:cubicBezTo>
                      <a:pt x="585481" y="1157661"/>
                      <a:pt x="642485" y="1226405"/>
                      <a:pt x="681723" y="1306624"/>
                    </a:cubicBezTo>
                    <a:cubicBezTo>
                      <a:pt x="709613" y="1359662"/>
                      <a:pt x="738231" y="1411444"/>
                      <a:pt x="761026" y="1467325"/>
                    </a:cubicBezTo>
                    <a:cubicBezTo>
                      <a:pt x="773797" y="1498606"/>
                      <a:pt x="784417" y="1530713"/>
                      <a:pt x="796427" y="1562225"/>
                    </a:cubicBezTo>
                    <a:cubicBezTo>
                      <a:pt x="800430" y="1571252"/>
                      <a:pt x="802084" y="1581867"/>
                      <a:pt x="808767" y="1589406"/>
                    </a:cubicBezTo>
                    <a:cubicBezTo>
                      <a:pt x="814226" y="1595192"/>
                      <a:pt x="823688" y="1595655"/>
                      <a:pt x="829908" y="1590861"/>
                    </a:cubicBezTo>
                    <a:cubicBezTo>
                      <a:pt x="840859" y="1580015"/>
                      <a:pt x="839403" y="1562622"/>
                      <a:pt x="843770" y="1548569"/>
                    </a:cubicBezTo>
                    <a:cubicBezTo>
                      <a:pt x="854787" y="1500160"/>
                      <a:pt x="865209" y="1451487"/>
                      <a:pt x="880262" y="1404136"/>
                    </a:cubicBezTo>
                    <a:cubicBezTo>
                      <a:pt x="892867" y="1362208"/>
                      <a:pt x="906068" y="1320479"/>
                      <a:pt x="921320" y="1279476"/>
                    </a:cubicBezTo>
                    <a:cubicBezTo>
                      <a:pt x="945207" y="1216585"/>
                      <a:pt x="963602" y="1151378"/>
                      <a:pt x="993146" y="1090768"/>
                    </a:cubicBezTo>
                    <a:cubicBezTo>
                      <a:pt x="1049456" y="975863"/>
                      <a:pt x="1182984" y="890850"/>
                      <a:pt x="1292526" y="829843"/>
                    </a:cubicBezTo>
                    <a:cubicBezTo>
                      <a:pt x="1320582" y="816021"/>
                      <a:pt x="1350258" y="803886"/>
                      <a:pt x="1379141" y="79165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10630605" y="2409874"/>
                <a:ext cx="378028" cy="464994"/>
              </a:xfrm>
              <a:custGeom>
                <a:avLst/>
                <a:gdLst/>
                <a:ahLst/>
                <a:cxnLst/>
                <a:rect l="l" t="t" r="r" b="b"/>
                <a:pathLst>
                  <a:path w="378028" h="464994" extrusionOk="0">
                    <a:moveTo>
                      <a:pt x="312344" y="128385"/>
                    </a:moveTo>
                    <a:cubicBezTo>
                      <a:pt x="276051" y="102891"/>
                      <a:pt x="243331" y="70255"/>
                      <a:pt x="223281" y="30377"/>
                    </a:cubicBezTo>
                    <a:cubicBezTo>
                      <a:pt x="221263" y="26178"/>
                      <a:pt x="218054" y="16986"/>
                      <a:pt x="212231" y="15200"/>
                    </a:cubicBezTo>
                    <a:cubicBezTo>
                      <a:pt x="212992" y="11133"/>
                      <a:pt x="214117" y="6702"/>
                      <a:pt x="212496" y="2668"/>
                    </a:cubicBezTo>
                    <a:cubicBezTo>
                      <a:pt x="211636" y="56"/>
                      <a:pt x="207864" y="-1135"/>
                      <a:pt x="206111" y="1411"/>
                    </a:cubicBezTo>
                    <a:cubicBezTo>
                      <a:pt x="198634" y="13547"/>
                      <a:pt x="192381" y="26972"/>
                      <a:pt x="185135" y="39471"/>
                    </a:cubicBezTo>
                    <a:cubicBezTo>
                      <a:pt x="169850" y="67742"/>
                      <a:pt x="149967" y="93038"/>
                      <a:pt x="128726" y="117374"/>
                    </a:cubicBezTo>
                    <a:cubicBezTo>
                      <a:pt x="96469" y="156260"/>
                      <a:pt x="55147" y="185921"/>
                      <a:pt x="9193" y="206554"/>
                    </a:cubicBezTo>
                    <a:cubicBezTo>
                      <a:pt x="3238" y="209464"/>
                      <a:pt x="-666" y="215746"/>
                      <a:pt x="95" y="222459"/>
                    </a:cubicBezTo>
                    <a:cubicBezTo>
                      <a:pt x="822" y="232544"/>
                      <a:pt x="11178" y="236942"/>
                      <a:pt x="19085" y="240811"/>
                    </a:cubicBezTo>
                    <a:cubicBezTo>
                      <a:pt x="30532" y="246366"/>
                      <a:pt x="40226" y="250896"/>
                      <a:pt x="51938" y="256815"/>
                    </a:cubicBezTo>
                    <a:cubicBezTo>
                      <a:pt x="51872" y="256781"/>
                      <a:pt x="51739" y="256715"/>
                      <a:pt x="51607" y="256649"/>
                    </a:cubicBezTo>
                    <a:cubicBezTo>
                      <a:pt x="51177" y="256451"/>
                      <a:pt x="50780" y="256252"/>
                      <a:pt x="50350" y="256021"/>
                    </a:cubicBezTo>
                    <a:cubicBezTo>
                      <a:pt x="50945" y="256285"/>
                      <a:pt x="51508" y="256583"/>
                      <a:pt x="52070" y="256881"/>
                    </a:cubicBezTo>
                    <a:cubicBezTo>
                      <a:pt x="52566" y="257145"/>
                      <a:pt x="53096" y="257377"/>
                      <a:pt x="53592" y="257641"/>
                    </a:cubicBezTo>
                    <a:cubicBezTo>
                      <a:pt x="52666" y="257211"/>
                      <a:pt x="52500" y="257145"/>
                      <a:pt x="52335" y="257046"/>
                    </a:cubicBezTo>
                    <a:cubicBezTo>
                      <a:pt x="52236" y="256980"/>
                      <a:pt x="52103" y="256947"/>
                      <a:pt x="52004" y="256881"/>
                    </a:cubicBezTo>
                    <a:cubicBezTo>
                      <a:pt x="123135" y="293716"/>
                      <a:pt x="185201" y="359915"/>
                      <a:pt x="210246" y="436761"/>
                    </a:cubicBezTo>
                    <a:cubicBezTo>
                      <a:pt x="214316" y="446383"/>
                      <a:pt x="215275" y="462883"/>
                      <a:pt x="228542" y="464768"/>
                    </a:cubicBezTo>
                    <a:cubicBezTo>
                      <a:pt x="241941" y="467016"/>
                      <a:pt x="247102" y="452070"/>
                      <a:pt x="249087" y="441423"/>
                    </a:cubicBezTo>
                    <a:cubicBezTo>
                      <a:pt x="252760" y="426609"/>
                      <a:pt x="256035" y="411763"/>
                      <a:pt x="259840" y="397015"/>
                    </a:cubicBezTo>
                    <a:cubicBezTo>
                      <a:pt x="269467" y="359551"/>
                      <a:pt x="280021" y="322054"/>
                      <a:pt x="300302" y="288591"/>
                    </a:cubicBezTo>
                    <a:cubicBezTo>
                      <a:pt x="321013" y="250730"/>
                      <a:pt x="355883" y="222657"/>
                      <a:pt x="377190" y="185557"/>
                    </a:cubicBezTo>
                    <a:cubicBezTo>
                      <a:pt x="385428" y="155731"/>
                      <a:pt x="330706" y="143530"/>
                      <a:pt x="312344" y="12838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10865731" y="3625442"/>
                <a:ext cx="66" cy="132"/>
              </a:xfrm>
              <a:custGeom>
                <a:avLst/>
                <a:gdLst/>
                <a:ahLst/>
                <a:cxnLst/>
                <a:rect l="l" t="t" r="r" b="b"/>
                <a:pathLst>
                  <a:path w="66" h="132" extrusionOk="0">
                    <a:moveTo>
                      <a:pt x="0" y="0"/>
                    </a:moveTo>
                    <a:cubicBezTo>
                      <a:pt x="33" y="33"/>
                      <a:pt x="33" y="99"/>
                      <a:pt x="66" y="132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33" y="99"/>
                      <a:pt x="0" y="3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0603234" y="3591964"/>
                <a:ext cx="400446" cy="471201"/>
              </a:xfrm>
              <a:custGeom>
                <a:avLst/>
                <a:gdLst/>
                <a:ahLst/>
                <a:cxnLst/>
                <a:rect l="l" t="t" r="r" b="b"/>
                <a:pathLst>
                  <a:path w="400446" h="471201" extrusionOk="0">
                    <a:moveTo>
                      <a:pt x="387125" y="191701"/>
                    </a:moveTo>
                    <a:cubicBezTo>
                      <a:pt x="367705" y="173415"/>
                      <a:pt x="345538" y="158304"/>
                      <a:pt x="327640" y="138398"/>
                    </a:cubicBezTo>
                    <a:cubicBezTo>
                      <a:pt x="299485" y="107746"/>
                      <a:pt x="280958" y="70612"/>
                      <a:pt x="262563" y="33611"/>
                    </a:cubicBezTo>
                    <a:cubicBezTo>
                      <a:pt x="262596" y="33710"/>
                      <a:pt x="262629" y="33776"/>
                      <a:pt x="262662" y="33843"/>
                    </a:cubicBezTo>
                    <a:cubicBezTo>
                      <a:pt x="258659" y="26469"/>
                      <a:pt x="256012" y="18566"/>
                      <a:pt x="254457" y="10333"/>
                    </a:cubicBezTo>
                    <a:cubicBezTo>
                      <a:pt x="253696" y="6894"/>
                      <a:pt x="251016" y="3752"/>
                      <a:pt x="248006" y="1967"/>
                    </a:cubicBezTo>
                    <a:cubicBezTo>
                      <a:pt x="235698" y="-5076"/>
                      <a:pt x="222928" y="8117"/>
                      <a:pt x="228056" y="20649"/>
                    </a:cubicBezTo>
                    <a:cubicBezTo>
                      <a:pt x="171548" y="99181"/>
                      <a:pt x="113419" y="143292"/>
                      <a:pt x="20385" y="171662"/>
                    </a:cubicBezTo>
                    <a:cubicBezTo>
                      <a:pt x="-40622" y="190742"/>
                      <a:pt x="52973" y="241035"/>
                      <a:pt x="71468" y="258891"/>
                    </a:cubicBezTo>
                    <a:cubicBezTo>
                      <a:pt x="94031" y="277276"/>
                      <a:pt x="111731" y="301017"/>
                      <a:pt x="122781" y="327933"/>
                    </a:cubicBezTo>
                    <a:cubicBezTo>
                      <a:pt x="133931" y="354056"/>
                      <a:pt x="141110" y="380575"/>
                      <a:pt x="144220" y="409871"/>
                    </a:cubicBezTo>
                    <a:cubicBezTo>
                      <a:pt x="145643" y="423131"/>
                      <a:pt x="146635" y="436423"/>
                      <a:pt x="147992" y="449716"/>
                    </a:cubicBezTo>
                    <a:cubicBezTo>
                      <a:pt x="148422" y="457387"/>
                      <a:pt x="150241" y="465654"/>
                      <a:pt x="157586" y="469589"/>
                    </a:cubicBezTo>
                    <a:cubicBezTo>
                      <a:pt x="180414" y="478880"/>
                      <a:pt x="191365" y="445616"/>
                      <a:pt x="202382" y="431364"/>
                    </a:cubicBezTo>
                    <a:cubicBezTo>
                      <a:pt x="225508" y="393537"/>
                      <a:pt x="251016" y="357230"/>
                      <a:pt x="280197" y="323370"/>
                    </a:cubicBezTo>
                    <a:cubicBezTo>
                      <a:pt x="308715" y="286601"/>
                      <a:pt x="351063" y="265008"/>
                      <a:pt x="386596" y="236009"/>
                    </a:cubicBezTo>
                    <a:cubicBezTo>
                      <a:pt x="406347" y="223246"/>
                      <a:pt x="403568" y="205886"/>
                      <a:pt x="387125" y="19170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2" name="Google Shape;382;p13"/>
            <p:cNvSpPr/>
            <p:nvPr/>
          </p:nvSpPr>
          <p:spPr>
            <a:xfrm rot="1247444">
              <a:off x="4687640" y="1197546"/>
              <a:ext cx="706595" cy="795760"/>
            </a:xfrm>
            <a:custGeom>
              <a:avLst/>
              <a:gdLst/>
              <a:ahLst/>
              <a:cxnLst/>
              <a:rect l="l" t="t" r="r" b="b"/>
              <a:pathLst>
                <a:path w="1413013" h="1594133" extrusionOk="0">
                  <a:moveTo>
                    <a:pt x="808767" y="1589406"/>
                  </a:moveTo>
                  <a:cubicBezTo>
                    <a:pt x="802084" y="1581867"/>
                    <a:pt x="800430" y="1571252"/>
                    <a:pt x="796427" y="1562225"/>
                  </a:cubicBezTo>
                  <a:cubicBezTo>
                    <a:pt x="784417" y="1530713"/>
                    <a:pt x="773797" y="1498606"/>
                    <a:pt x="761026" y="1467325"/>
                  </a:cubicBezTo>
                  <a:cubicBezTo>
                    <a:pt x="738231" y="1411444"/>
                    <a:pt x="709613" y="1359662"/>
                    <a:pt x="681723" y="1306624"/>
                  </a:cubicBezTo>
                  <a:cubicBezTo>
                    <a:pt x="642485" y="1226405"/>
                    <a:pt x="585481" y="1157661"/>
                    <a:pt x="536020" y="1083890"/>
                  </a:cubicBezTo>
                  <a:cubicBezTo>
                    <a:pt x="504160" y="1032869"/>
                    <a:pt x="460521" y="991404"/>
                    <a:pt x="416288" y="951228"/>
                  </a:cubicBezTo>
                  <a:cubicBezTo>
                    <a:pt x="362129" y="897661"/>
                    <a:pt x="297383" y="857221"/>
                    <a:pt x="229692" y="822965"/>
                  </a:cubicBezTo>
                  <a:cubicBezTo>
                    <a:pt x="193134" y="804844"/>
                    <a:pt x="155120" y="788940"/>
                    <a:pt x="115121" y="780342"/>
                  </a:cubicBezTo>
                  <a:cubicBezTo>
                    <a:pt x="80548" y="772803"/>
                    <a:pt x="44751" y="778987"/>
                    <a:pt x="10078" y="773498"/>
                  </a:cubicBezTo>
                  <a:cubicBezTo>
                    <a:pt x="2304" y="771514"/>
                    <a:pt x="-2229" y="762288"/>
                    <a:pt x="1113" y="754915"/>
                  </a:cubicBezTo>
                  <a:cubicBezTo>
                    <a:pt x="2965" y="750087"/>
                    <a:pt x="7134" y="746780"/>
                    <a:pt x="12063" y="745392"/>
                  </a:cubicBezTo>
                  <a:cubicBezTo>
                    <a:pt x="22882" y="741258"/>
                    <a:pt x="33535" y="736728"/>
                    <a:pt x="44155" y="732099"/>
                  </a:cubicBezTo>
                  <a:cubicBezTo>
                    <a:pt x="69862" y="720724"/>
                    <a:pt x="94940" y="707961"/>
                    <a:pt x="119389" y="694139"/>
                  </a:cubicBezTo>
                  <a:cubicBezTo>
                    <a:pt x="192605" y="652112"/>
                    <a:pt x="264265" y="607208"/>
                    <a:pt x="330235" y="554401"/>
                  </a:cubicBezTo>
                  <a:cubicBezTo>
                    <a:pt x="381516" y="514887"/>
                    <a:pt x="427073" y="470149"/>
                    <a:pt x="474582" y="426799"/>
                  </a:cubicBezTo>
                  <a:cubicBezTo>
                    <a:pt x="520702" y="384838"/>
                    <a:pt x="561032" y="337223"/>
                    <a:pt x="600799" y="289310"/>
                  </a:cubicBezTo>
                  <a:cubicBezTo>
                    <a:pt x="624289" y="261336"/>
                    <a:pt x="645959" y="231808"/>
                    <a:pt x="664089" y="200064"/>
                  </a:cubicBezTo>
                  <a:cubicBezTo>
                    <a:pt x="692674" y="145902"/>
                    <a:pt x="712095" y="85820"/>
                    <a:pt x="725262" y="26268"/>
                  </a:cubicBezTo>
                  <a:cubicBezTo>
                    <a:pt x="720895" y="18332"/>
                    <a:pt x="718811" y="7156"/>
                    <a:pt x="728174" y="1865"/>
                  </a:cubicBezTo>
                  <a:cubicBezTo>
                    <a:pt x="734427" y="-1970"/>
                    <a:pt x="743690" y="311"/>
                    <a:pt x="747197" y="6858"/>
                  </a:cubicBezTo>
                  <a:cubicBezTo>
                    <a:pt x="781208" y="81059"/>
                    <a:pt x="811414" y="158202"/>
                    <a:pt x="846516" y="231708"/>
                  </a:cubicBezTo>
                  <a:cubicBezTo>
                    <a:pt x="876491" y="292253"/>
                    <a:pt x="915497" y="347605"/>
                    <a:pt x="957580" y="400280"/>
                  </a:cubicBezTo>
                  <a:cubicBezTo>
                    <a:pt x="982956" y="435892"/>
                    <a:pt x="1007935" y="471835"/>
                    <a:pt x="1040953" y="500966"/>
                  </a:cubicBezTo>
                  <a:cubicBezTo>
                    <a:pt x="1121116" y="581648"/>
                    <a:pt x="1202173" y="664710"/>
                    <a:pt x="1304040" y="717616"/>
                  </a:cubicBezTo>
                  <a:cubicBezTo>
                    <a:pt x="1334709" y="734744"/>
                    <a:pt x="1372458" y="732330"/>
                    <a:pt x="1402565" y="750186"/>
                  </a:cubicBezTo>
                  <a:cubicBezTo>
                    <a:pt x="1412192" y="755411"/>
                    <a:pt x="1417221" y="769034"/>
                    <a:pt x="1408553" y="777499"/>
                  </a:cubicBezTo>
                  <a:cubicBezTo>
                    <a:pt x="1399984" y="784211"/>
                    <a:pt x="1388934" y="787088"/>
                    <a:pt x="1379141" y="791651"/>
                  </a:cubicBezTo>
                  <a:cubicBezTo>
                    <a:pt x="1350258" y="803886"/>
                    <a:pt x="1320582" y="816021"/>
                    <a:pt x="1292526" y="829843"/>
                  </a:cubicBezTo>
                  <a:cubicBezTo>
                    <a:pt x="1182984" y="890850"/>
                    <a:pt x="1049456" y="975863"/>
                    <a:pt x="993146" y="1090768"/>
                  </a:cubicBezTo>
                  <a:cubicBezTo>
                    <a:pt x="963602" y="1151378"/>
                    <a:pt x="945207" y="1216585"/>
                    <a:pt x="921320" y="1279476"/>
                  </a:cubicBezTo>
                  <a:cubicBezTo>
                    <a:pt x="906068" y="1320479"/>
                    <a:pt x="892867" y="1362208"/>
                    <a:pt x="880262" y="1404136"/>
                  </a:cubicBezTo>
                  <a:cubicBezTo>
                    <a:pt x="865209" y="1451487"/>
                    <a:pt x="854787" y="1500160"/>
                    <a:pt x="843770" y="1548569"/>
                  </a:cubicBezTo>
                  <a:cubicBezTo>
                    <a:pt x="839403" y="1562622"/>
                    <a:pt x="840859" y="1580015"/>
                    <a:pt x="829908" y="1590861"/>
                  </a:cubicBezTo>
                  <a:cubicBezTo>
                    <a:pt x="823688" y="1595655"/>
                    <a:pt x="814226" y="1595192"/>
                    <a:pt x="808767" y="1589406"/>
                  </a:cubicBezTo>
                  <a:close/>
                  <a:moveTo>
                    <a:pt x="598946" y="1125785"/>
                  </a:moveTo>
                  <a:cubicBezTo>
                    <a:pt x="652510" y="1193901"/>
                    <a:pt x="695189" y="1269226"/>
                    <a:pt x="734360" y="1346336"/>
                  </a:cubicBezTo>
                  <a:cubicBezTo>
                    <a:pt x="767676" y="1407707"/>
                    <a:pt x="794607" y="1472120"/>
                    <a:pt x="817303" y="1538120"/>
                  </a:cubicBezTo>
                  <a:cubicBezTo>
                    <a:pt x="839172" y="1433267"/>
                    <a:pt x="871528" y="1331126"/>
                    <a:pt x="909079" y="1230902"/>
                  </a:cubicBezTo>
                  <a:cubicBezTo>
                    <a:pt x="926018" y="1183882"/>
                    <a:pt x="941005" y="1136035"/>
                    <a:pt x="962047" y="1090636"/>
                  </a:cubicBezTo>
                  <a:cubicBezTo>
                    <a:pt x="981765" y="1044541"/>
                    <a:pt x="1011938" y="1004366"/>
                    <a:pt x="1048529" y="970275"/>
                  </a:cubicBezTo>
                  <a:cubicBezTo>
                    <a:pt x="1072548" y="946235"/>
                    <a:pt x="1097196" y="922626"/>
                    <a:pt x="1125020" y="902952"/>
                  </a:cubicBezTo>
                  <a:cubicBezTo>
                    <a:pt x="1199989" y="847566"/>
                    <a:pt x="1280484" y="799521"/>
                    <a:pt x="1367694" y="766025"/>
                  </a:cubicBezTo>
                  <a:cubicBezTo>
                    <a:pt x="1345660" y="760271"/>
                    <a:pt x="1322831" y="756998"/>
                    <a:pt x="1301922" y="747541"/>
                  </a:cubicBezTo>
                  <a:cubicBezTo>
                    <a:pt x="1264868" y="730016"/>
                    <a:pt x="1229567" y="707861"/>
                    <a:pt x="1197177" y="682764"/>
                  </a:cubicBezTo>
                  <a:cubicBezTo>
                    <a:pt x="1143680" y="639381"/>
                    <a:pt x="1091340" y="594643"/>
                    <a:pt x="1044592" y="543919"/>
                  </a:cubicBezTo>
                  <a:cubicBezTo>
                    <a:pt x="1007571" y="509068"/>
                    <a:pt x="972204" y="472761"/>
                    <a:pt x="944446" y="429874"/>
                  </a:cubicBezTo>
                  <a:cubicBezTo>
                    <a:pt x="914703" y="389401"/>
                    <a:pt x="882115" y="351044"/>
                    <a:pt x="856938" y="307397"/>
                  </a:cubicBezTo>
                  <a:cubicBezTo>
                    <a:pt x="806220" y="227575"/>
                    <a:pt x="776344" y="137073"/>
                    <a:pt x="736213" y="51928"/>
                  </a:cubicBezTo>
                  <a:cubicBezTo>
                    <a:pt x="705412" y="208165"/>
                    <a:pt x="648606" y="272677"/>
                    <a:pt x="547070" y="388674"/>
                  </a:cubicBezTo>
                  <a:cubicBezTo>
                    <a:pt x="487651" y="451202"/>
                    <a:pt x="423732" y="509762"/>
                    <a:pt x="357795" y="565379"/>
                  </a:cubicBezTo>
                  <a:cubicBezTo>
                    <a:pt x="269691" y="636273"/>
                    <a:pt x="173879" y="698008"/>
                    <a:pt x="72740" y="748599"/>
                  </a:cubicBezTo>
                  <a:cubicBezTo>
                    <a:pt x="155021" y="749426"/>
                    <a:pt x="229858" y="790593"/>
                    <a:pt x="300029" y="829545"/>
                  </a:cubicBezTo>
                  <a:cubicBezTo>
                    <a:pt x="375859" y="871109"/>
                    <a:pt x="438355" y="931753"/>
                    <a:pt x="499329" y="992164"/>
                  </a:cubicBezTo>
                  <a:cubicBezTo>
                    <a:pt x="538799" y="1031844"/>
                    <a:pt x="565895" y="1081146"/>
                    <a:pt x="598946" y="11257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 rot="1247444">
              <a:off x="5400088" y="1336283"/>
              <a:ext cx="189038" cy="232116"/>
            </a:xfrm>
            <a:custGeom>
              <a:avLst/>
              <a:gdLst/>
              <a:ahLst/>
              <a:cxnLst/>
              <a:rect l="l" t="t" r="r" b="b"/>
              <a:pathLst>
                <a:path w="378028" h="464994" extrusionOk="0">
                  <a:moveTo>
                    <a:pt x="228542" y="464768"/>
                  </a:moveTo>
                  <a:cubicBezTo>
                    <a:pt x="215275" y="462883"/>
                    <a:pt x="214316" y="446383"/>
                    <a:pt x="210246" y="436761"/>
                  </a:cubicBezTo>
                  <a:cubicBezTo>
                    <a:pt x="185201" y="359915"/>
                    <a:pt x="123135" y="293716"/>
                    <a:pt x="52004" y="256881"/>
                  </a:cubicBezTo>
                  <a:cubicBezTo>
                    <a:pt x="52103" y="256947"/>
                    <a:pt x="52236" y="256980"/>
                    <a:pt x="52335" y="257046"/>
                  </a:cubicBezTo>
                  <a:cubicBezTo>
                    <a:pt x="52500" y="257145"/>
                    <a:pt x="52666" y="257211"/>
                    <a:pt x="53592" y="257641"/>
                  </a:cubicBezTo>
                  <a:cubicBezTo>
                    <a:pt x="53096" y="257377"/>
                    <a:pt x="52566" y="257145"/>
                    <a:pt x="52070" y="256881"/>
                  </a:cubicBezTo>
                  <a:cubicBezTo>
                    <a:pt x="51508" y="256583"/>
                    <a:pt x="50945" y="256285"/>
                    <a:pt x="50350" y="256021"/>
                  </a:cubicBezTo>
                  <a:cubicBezTo>
                    <a:pt x="50780" y="256252"/>
                    <a:pt x="51177" y="256451"/>
                    <a:pt x="51607" y="256649"/>
                  </a:cubicBezTo>
                  <a:cubicBezTo>
                    <a:pt x="51739" y="256715"/>
                    <a:pt x="51872" y="256781"/>
                    <a:pt x="51938" y="256815"/>
                  </a:cubicBezTo>
                  <a:cubicBezTo>
                    <a:pt x="40226" y="250896"/>
                    <a:pt x="30532" y="246366"/>
                    <a:pt x="19085" y="240811"/>
                  </a:cubicBezTo>
                  <a:cubicBezTo>
                    <a:pt x="11178" y="236942"/>
                    <a:pt x="822" y="232544"/>
                    <a:pt x="95" y="222459"/>
                  </a:cubicBezTo>
                  <a:cubicBezTo>
                    <a:pt x="-666" y="215746"/>
                    <a:pt x="3238" y="209464"/>
                    <a:pt x="9193" y="206554"/>
                  </a:cubicBezTo>
                  <a:cubicBezTo>
                    <a:pt x="55147" y="185921"/>
                    <a:pt x="96469" y="156260"/>
                    <a:pt x="128726" y="117374"/>
                  </a:cubicBezTo>
                  <a:cubicBezTo>
                    <a:pt x="149967" y="93038"/>
                    <a:pt x="169850" y="67742"/>
                    <a:pt x="185135" y="39471"/>
                  </a:cubicBezTo>
                  <a:cubicBezTo>
                    <a:pt x="192381" y="26972"/>
                    <a:pt x="198634" y="13547"/>
                    <a:pt x="206111" y="1411"/>
                  </a:cubicBezTo>
                  <a:cubicBezTo>
                    <a:pt x="207864" y="-1135"/>
                    <a:pt x="211636" y="56"/>
                    <a:pt x="212496" y="2668"/>
                  </a:cubicBezTo>
                  <a:cubicBezTo>
                    <a:pt x="214117" y="6702"/>
                    <a:pt x="212992" y="11133"/>
                    <a:pt x="212231" y="15200"/>
                  </a:cubicBezTo>
                  <a:cubicBezTo>
                    <a:pt x="218054" y="16986"/>
                    <a:pt x="221263" y="26178"/>
                    <a:pt x="223281" y="30377"/>
                  </a:cubicBezTo>
                  <a:cubicBezTo>
                    <a:pt x="243331" y="70255"/>
                    <a:pt x="276051" y="102891"/>
                    <a:pt x="312344" y="128385"/>
                  </a:cubicBezTo>
                  <a:cubicBezTo>
                    <a:pt x="330706" y="143530"/>
                    <a:pt x="385428" y="155731"/>
                    <a:pt x="377190" y="185557"/>
                  </a:cubicBezTo>
                  <a:cubicBezTo>
                    <a:pt x="355883" y="222657"/>
                    <a:pt x="321013" y="250730"/>
                    <a:pt x="300302" y="288591"/>
                  </a:cubicBezTo>
                  <a:cubicBezTo>
                    <a:pt x="280021" y="322054"/>
                    <a:pt x="269467" y="359551"/>
                    <a:pt x="259840" y="397015"/>
                  </a:cubicBezTo>
                  <a:cubicBezTo>
                    <a:pt x="256035" y="411763"/>
                    <a:pt x="252760" y="426609"/>
                    <a:pt x="249087" y="441423"/>
                  </a:cubicBezTo>
                  <a:cubicBezTo>
                    <a:pt x="247102" y="452070"/>
                    <a:pt x="241941" y="467016"/>
                    <a:pt x="228542" y="464768"/>
                  </a:cubicBezTo>
                  <a:close/>
                  <a:moveTo>
                    <a:pt x="49523" y="225302"/>
                  </a:moveTo>
                  <a:cubicBezTo>
                    <a:pt x="126444" y="260286"/>
                    <a:pt x="196649" y="327841"/>
                    <a:pt x="228608" y="406637"/>
                  </a:cubicBezTo>
                  <a:cubicBezTo>
                    <a:pt x="252329" y="299106"/>
                    <a:pt x="278532" y="262469"/>
                    <a:pt x="347811" y="180630"/>
                  </a:cubicBezTo>
                  <a:cubicBezTo>
                    <a:pt x="325843" y="167007"/>
                    <a:pt x="301526" y="157252"/>
                    <a:pt x="281477" y="140587"/>
                  </a:cubicBezTo>
                  <a:cubicBezTo>
                    <a:pt x="249054" y="115060"/>
                    <a:pt x="219642" y="83878"/>
                    <a:pt x="200354" y="47175"/>
                  </a:cubicBezTo>
                  <a:cubicBezTo>
                    <a:pt x="185466" y="82192"/>
                    <a:pt x="161612" y="112117"/>
                    <a:pt x="137295" y="140951"/>
                  </a:cubicBezTo>
                  <a:cubicBezTo>
                    <a:pt x="110034" y="173752"/>
                    <a:pt x="76387" y="200503"/>
                    <a:pt x="38572" y="220177"/>
                  </a:cubicBezTo>
                  <a:cubicBezTo>
                    <a:pt x="42244" y="221897"/>
                    <a:pt x="45883" y="223583"/>
                    <a:pt x="49523" y="2253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 rot="1247444">
              <a:off x="5177662" y="1886309"/>
              <a:ext cx="200248" cy="235214"/>
            </a:xfrm>
            <a:custGeom>
              <a:avLst/>
              <a:gdLst/>
              <a:ahLst/>
              <a:cxnLst/>
              <a:rect l="l" t="t" r="r" b="b"/>
              <a:pathLst>
                <a:path w="400446" h="471201" extrusionOk="0">
                  <a:moveTo>
                    <a:pt x="157586" y="469589"/>
                  </a:moveTo>
                  <a:cubicBezTo>
                    <a:pt x="150241" y="465654"/>
                    <a:pt x="148422" y="457387"/>
                    <a:pt x="147992" y="449716"/>
                  </a:cubicBezTo>
                  <a:cubicBezTo>
                    <a:pt x="146635" y="436423"/>
                    <a:pt x="145643" y="423131"/>
                    <a:pt x="144220" y="409871"/>
                  </a:cubicBezTo>
                  <a:cubicBezTo>
                    <a:pt x="141110" y="380575"/>
                    <a:pt x="133931" y="354056"/>
                    <a:pt x="122781" y="327933"/>
                  </a:cubicBezTo>
                  <a:cubicBezTo>
                    <a:pt x="111731" y="301017"/>
                    <a:pt x="94031" y="277276"/>
                    <a:pt x="71468" y="258891"/>
                  </a:cubicBezTo>
                  <a:cubicBezTo>
                    <a:pt x="52973" y="241035"/>
                    <a:pt x="-40622" y="190742"/>
                    <a:pt x="20385" y="171662"/>
                  </a:cubicBezTo>
                  <a:cubicBezTo>
                    <a:pt x="113419" y="143292"/>
                    <a:pt x="171548" y="99181"/>
                    <a:pt x="228056" y="20649"/>
                  </a:cubicBezTo>
                  <a:cubicBezTo>
                    <a:pt x="222928" y="8117"/>
                    <a:pt x="235698" y="-5076"/>
                    <a:pt x="248006" y="1967"/>
                  </a:cubicBezTo>
                  <a:cubicBezTo>
                    <a:pt x="251016" y="3752"/>
                    <a:pt x="253696" y="6894"/>
                    <a:pt x="254457" y="10333"/>
                  </a:cubicBezTo>
                  <a:cubicBezTo>
                    <a:pt x="256012" y="18566"/>
                    <a:pt x="258659" y="26469"/>
                    <a:pt x="262662" y="33843"/>
                  </a:cubicBezTo>
                  <a:cubicBezTo>
                    <a:pt x="262629" y="33776"/>
                    <a:pt x="262596" y="33710"/>
                    <a:pt x="262563" y="33611"/>
                  </a:cubicBezTo>
                  <a:cubicBezTo>
                    <a:pt x="262530" y="33578"/>
                    <a:pt x="262497" y="33512"/>
                    <a:pt x="262497" y="33479"/>
                  </a:cubicBezTo>
                  <a:cubicBezTo>
                    <a:pt x="280924" y="70513"/>
                    <a:pt x="299452" y="107713"/>
                    <a:pt x="327640" y="138398"/>
                  </a:cubicBezTo>
                  <a:cubicBezTo>
                    <a:pt x="345538" y="158304"/>
                    <a:pt x="367705" y="173415"/>
                    <a:pt x="387125" y="191701"/>
                  </a:cubicBezTo>
                  <a:cubicBezTo>
                    <a:pt x="403568" y="205886"/>
                    <a:pt x="406347" y="223246"/>
                    <a:pt x="386596" y="236009"/>
                  </a:cubicBezTo>
                  <a:cubicBezTo>
                    <a:pt x="351063" y="265008"/>
                    <a:pt x="308715" y="286601"/>
                    <a:pt x="280197" y="323370"/>
                  </a:cubicBezTo>
                  <a:cubicBezTo>
                    <a:pt x="251016" y="357230"/>
                    <a:pt x="225508" y="393537"/>
                    <a:pt x="202382" y="431364"/>
                  </a:cubicBezTo>
                  <a:cubicBezTo>
                    <a:pt x="191365" y="445616"/>
                    <a:pt x="180414" y="478880"/>
                    <a:pt x="157586" y="469589"/>
                  </a:cubicBezTo>
                  <a:close/>
                  <a:moveTo>
                    <a:pt x="172772" y="416220"/>
                  </a:moveTo>
                  <a:cubicBezTo>
                    <a:pt x="173037" y="419097"/>
                    <a:pt x="173301" y="421973"/>
                    <a:pt x="173533" y="424850"/>
                  </a:cubicBezTo>
                  <a:cubicBezTo>
                    <a:pt x="206022" y="371944"/>
                    <a:pt x="241455" y="319964"/>
                    <a:pt x="286086" y="276482"/>
                  </a:cubicBezTo>
                  <a:cubicBezTo>
                    <a:pt x="311594" y="252575"/>
                    <a:pt x="343057" y="236472"/>
                    <a:pt x="369591" y="213789"/>
                  </a:cubicBezTo>
                  <a:cubicBezTo>
                    <a:pt x="347259" y="192461"/>
                    <a:pt x="320924" y="175234"/>
                    <a:pt x="301470" y="150963"/>
                  </a:cubicBezTo>
                  <a:cubicBezTo>
                    <a:pt x="272223" y="117930"/>
                    <a:pt x="253233" y="77556"/>
                    <a:pt x="233779" y="38340"/>
                  </a:cubicBezTo>
                  <a:cubicBezTo>
                    <a:pt x="187461" y="116905"/>
                    <a:pt x="116396" y="164719"/>
                    <a:pt x="31369" y="193883"/>
                  </a:cubicBezTo>
                  <a:cubicBezTo>
                    <a:pt x="57440" y="217062"/>
                    <a:pt x="89002" y="233860"/>
                    <a:pt x="112194" y="260346"/>
                  </a:cubicBezTo>
                  <a:cubicBezTo>
                    <a:pt x="150175" y="302803"/>
                    <a:pt x="167578" y="360636"/>
                    <a:pt x="172772" y="41622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 rot="1247444">
              <a:off x="4723897" y="1225921"/>
              <a:ext cx="647541" cy="741878"/>
            </a:xfrm>
            <a:custGeom>
              <a:avLst/>
              <a:gdLst/>
              <a:ahLst/>
              <a:cxnLst/>
              <a:rect l="l" t="t" r="r" b="b"/>
              <a:pathLst>
                <a:path w="1294920" h="1486192" extrusionOk="0">
                  <a:moveTo>
                    <a:pt x="1229149" y="695613"/>
                  </a:moveTo>
                  <a:cubicBezTo>
                    <a:pt x="1250058" y="705070"/>
                    <a:pt x="1272886" y="708344"/>
                    <a:pt x="1294921" y="714097"/>
                  </a:cubicBezTo>
                  <a:cubicBezTo>
                    <a:pt x="1207743" y="747593"/>
                    <a:pt x="1127249" y="795605"/>
                    <a:pt x="1052247" y="851024"/>
                  </a:cubicBezTo>
                  <a:cubicBezTo>
                    <a:pt x="1024456" y="870666"/>
                    <a:pt x="999775" y="894275"/>
                    <a:pt x="975756" y="918347"/>
                  </a:cubicBezTo>
                  <a:cubicBezTo>
                    <a:pt x="939165" y="952405"/>
                    <a:pt x="908992" y="992581"/>
                    <a:pt x="889274" y="1038708"/>
                  </a:cubicBezTo>
                  <a:cubicBezTo>
                    <a:pt x="868232" y="1084075"/>
                    <a:pt x="853245" y="1131955"/>
                    <a:pt x="836306" y="1178975"/>
                  </a:cubicBezTo>
                  <a:cubicBezTo>
                    <a:pt x="798755" y="1279198"/>
                    <a:pt x="766398" y="1381340"/>
                    <a:pt x="744530" y="1486193"/>
                  </a:cubicBezTo>
                  <a:cubicBezTo>
                    <a:pt x="721801" y="1420192"/>
                    <a:pt x="694870" y="1355813"/>
                    <a:pt x="661554" y="1294442"/>
                  </a:cubicBezTo>
                  <a:cubicBezTo>
                    <a:pt x="622415" y="1217331"/>
                    <a:pt x="579737" y="1142007"/>
                    <a:pt x="526140" y="1073890"/>
                  </a:cubicBezTo>
                  <a:cubicBezTo>
                    <a:pt x="493089" y="1029218"/>
                    <a:pt x="465993" y="979949"/>
                    <a:pt x="426589" y="940237"/>
                  </a:cubicBezTo>
                  <a:cubicBezTo>
                    <a:pt x="365615" y="879858"/>
                    <a:pt x="303119" y="819215"/>
                    <a:pt x="227289" y="777617"/>
                  </a:cubicBezTo>
                  <a:cubicBezTo>
                    <a:pt x="157151" y="738632"/>
                    <a:pt x="82281" y="697465"/>
                    <a:pt x="0" y="696671"/>
                  </a:cubicBezTo>
                  <a:cubicBezTo>
                    <a:pt x="101139" y="646113"/>
                    <a:pt x="196984" y="584379"/>
                    <a:pt x="285055" y="513452"/>
                  </a:cubicBezTo>
                  <a:cubicBezTo>
                    <a:pt x="351025" y="457834"/>
                    <a:pt x="414911" y="399241"/>
                    <a:pt x="474330" y="336746"/>
                  </a:cubicBezTo>
                  <a:cubicBezTo>
                    <a:pt x="575866" y="220750"/>
                    <a:pt x="632672" y="156238"/>
                    <a:pt x="663506" y="0"/>
                  </a:cubicBezTo>
                  <a:cubicBezTo>
                    <a:pt x="703637" y="85178"/>
                    <a:pt x="733480" y="175648"/>
                    <a:pt x="784198" y="255502"/>
                  </a:cubicBezTo>
                  <a:cubicBezTo>
                    <a:pt x="809375" y="299150"/>
                    <a:pt x="841963" y="337507"/>
                    <a:pt x="871706" y="377980"/>
                  </a:cubicBezTo>
                  <a:cubicBezTo>
                    <a:pt x="899464" y="420833"/>
                    <a:pt x="934831" y="457140"/>
                    <a:pt x="971852" y="492025"/>
                  </a:cubicBezTo>
                  <a:cubicBezTo>
                    <a:pt x="1018600" y="542748"/>
                    <a:pt x="1070940" y="587487"/>
                    <a:pt x="1124437" y="630870"/>
                  </a:cubicBezTo>
                  <a:cubicBezTo>
                    <a:pt x="1156827" y="655934"/>
                    <a:pt x="1192094" y="678088"/>
                    <a:pt x="1229149" y="695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 rot="1247444">
              <a:off x="5420175" y="1360731"/>
              <a:ext cx="154622" cy="179420"/>
            </a:xfrm>
            <a:custGeom>
              <a:avLst/>
              <a:gdLst/>
              <a:ahLst/>
              <a:cxnLst/>
              <a:rect l="l" t="t" r="r" b="b"/>
              <a:pathLst>
                <a:path w="309206" h="359429" extrusionOk="0">
                  <a:moveTo>
                    <a:pt x="242872" y="93412"/>
                  </a:moveTo>
                  <a:cubicBezTo>
                    <a:pt x="262921" y="110077"/>
                    <a:pt x="287238" y="119799"/>
                    <a:pt x="309206" y="133455"/>
                  </a:cubicBezTo>
                  <a:cubicBezTo>
                    <a:pt x="239928" y="215294"/>
                    <a:pt x="213725" y="251931"/>
                    <a:pt x="190036" y="359429"/>
                  </a:cubicBezTo>
                  <a:cubicBezTo>
                    <a:pt x="158077" y="280666"/>
                    <a:pt x="87872" y="213112"/>
                    <a:pt x="10918" y="178128"/>
                  </a:cubicBezTo>
                  <a:cubicBezTo>
                    <a:pt x="7312" y="176408"/>
                    <a:pt x="3639" y="174722"/>
                    <a:pt x="0" y="173002"/>
                  </a:cubicBezTo>
                  <a:cubicBezTo>
                    <a:pt x="37815" y="153328"/>
                    <a:pt x="71462" y="126610"/>
                    <a:pt x="98724" y="93776"/>
                  </a:cubicBezTo>
                  <a:cubicBezTo>
                    <a:pt x="123041" y="64909"/>
                    <a:pt x="146928" y="34984"/>
                    <a:pt x="161782" y="0"/>
                  </a:cubicBezTo>
                  <a:cubicBezTo>
                    <a:pt x="181037" y="36737"/>
                    <a:pt x="210483" y="67885"/>
                    <a:pt x="242872" y="934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 rot="1247444">
              <a:off x="5193991" y="1905601"/>
              <a:ext cx="169132" cy="192938"/>
            </a:xfrm>
            <a:custGeom>
              <a:avLst/>
              <a:gdLst/>
              <a:ahLst/>
              <a:cxnLst/>
              <a:rect l="l" t="t" r="r" b="b"/>
              <a:pathLst>
                <a:path w="338221" h="386510" extrusionOk="0">
                  <a:moveTo>
                    <a:pt x="270101" y="112590"/>
                  </a:moveTo>
                  <a:cubicBezTo>
                    <a:pt x="289587" y="136828"/>
                    <a:pt x="315889" y="154088"/>
                    <a:pt x="338221" y="175383"/>
                  </a:cubicBezTo>
                  <a:cubicBezTo>
                    <a:pt x="311687" y="198100"/>
                    <a:pt x="280224" y="214203"/>
                    <a:pt x="254716" y="238110"/>
                  </a:cubicBezTo>
                  <a:cubicBezTo>
                    <a:pt x="210085" y="281592"/>
                    <a:pt x="174652" y="333572"/>
                    <a:pt x="142163" y="386511"/>
                  </a:cubicBezTo>
                  <a:cubicBezTo>
                    <a:pt x="141932" y="383634"/>
                    <a:pt x="141667" y="380757"/>
                    <a:pt x="141402" y="377880"/>
                  </a:cubicBezTo>
                  <a:cubicBezTo>
                    <a:pt x="136208" y="322296"/>
                    <a:pt x="118839" y="264463"/>
                    <a:pt x="80825" y="221973"/>
                  </a:cubicBezTo>
                  <a:cubicBezTo>
                    <a:pt x="57633" y="195487"/>
                    <a:pt x="26070" y="178690"/>
                    <a:pt x="0" y="155510"/>
                  </a:cubicBezTo>
                  <a:cubicBezTo>
                    <a:pt x="84994" y="126346"/>
                    <a:pt x="156059" y="78532"/>
                    <a:pt x="202410" y="0"/>
                  </a:cubicBezTo>
                  <a:cubicBezTo>
                    <a:pt x="221863" y="39183"/>
                    <a:pt x="240854" y="79557"/>
                    <a:pt x="270101" y="112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13"/>
          <p:cNvGrpSpPr/>
          <p:nvPr/>
        </p:nvGrpSpPr>
        <p:grpSpPr>
          <a:xfrm>
            <a:off x="7451269" y="2863227"/>
            <a:ext cx="1017061" cy="1020098"/>
            <a:chOff x="7451269" y="2863227"/>
            <a:chExt cx="1017061" cy="1020098"/>
          </a:xfrm>
        </p:grpSpPr>
        <p:grpSp>
          <p:nvGrpSpPr>
            <p:cNvPr id="389" name="Google Shape;389;p13"/>
            <p:cNvGrpSpPr/>
            <p:nvPr/>
          </p:nvGrpSpPr>
          <p:grpSpPr>
            <a:xfrm rot="952096" flipH="1">
              <a:off x="7548602" y="2959913"/>
              <a:ext cx="822395" cy="826725"/>
              <a:chOff x="15096252" y="5919768"/>
              <a:chExt cx="1644950" cy="1653291"/>
            </a:xfrm>
          </p:grpSpPr>
          <p:sp>
            <p:nvSpPr>
              <p:cNvPr id="390" name="Google Shape;390;p13"/>
              <p:cNvSpPr/>
              <p:nvPr/>
            </p:nvSpPr>
            <p:spPr>
              <a:xfrm>
                <a:off x="15096252" y="5943254"/>
                <a:ext cx="1413013" cy="1594133"/>
              </a:xfrm>
              <a:custGeom>
                <a:avLst/>
                <a:gdLst/>
                <a:ahLst/>
                <a:cxnLst/>
                <a:rect l="l" t="t" r="r" b="b"/>
                <a:pathLst>
                  <a:path w="1413013" h="1594133" extrusionOk="0">
                    <a:moveTo>
                      <a:pt x="1379141" y="791651"/>
                    </a:moveTo>
                    <a:cubicBezTo>
                      <a:pt x="1388934" y="787088"/>
                      <a:pt x="1399984" y="784211"/>
                      <a:pt x="1408553" y="777499"/>
                    </a:cubicBezTo>
                    <a:cubicBezTo>
                      <a:pt x="1417221" y="769034"/>
                      <a:pt x="1412192" y="755411"/>
                      <a:pt x="1402565" y="750186"/>
                    </a:cubicBezTo>
                    <a:cubicBezTo>
                      <a:pt x="1372458" y="732330"/>
                      <a:pt x="1334709" y="734744"/>
                      <a:pt x="1304040" y="717616"/>
                    </a:cubicBezTo>
                    <a:cubicBezTo>
                      <a:pt x="1202173" y="664710"/>
                      <a:pt x="1121116" y="581648"/>
                      <a:pt x="1040953" y="500966"/>
                    </a:cubicBezTo>
                    <a:cubicBezTo>
                      <a:pt x="1007935" y="471835"/>
                      <a:pt x="982956" y="435892"/>
                      <a:pt x="957580" y="400280"/>
                    </a:cubicBezTo>
                    <a:cubicBezTo>
                      <a:pt x="915497" y="347605"/>
                      <a:pt x="876491" y="292253"/>
                      <a:pt x="846516" y="231708"/>
                    </a:cubicBezTo>
                    <a:cubicBezTo>
                      <a:pt x="811414" y="158202"/>
                      <a:pt x="781208" y="81059"/>
                      <a:pt x="747197" y="6858"/>
                    </a:cubicBezTo>
                    <a:cubicBezTo>
                      <a:pt x="743690" y="311"/>
                      <a:pt x="734427" y="-1970"/>
                      <a:pt x="728174" y="1865"/>
                    </a:cubicBezTo>
                    <a:cubicBezTo>
                      <a:pt x="718811" y="7156"/>
                      <a:pt x="720895" y="18332"/>
                      <a:pt x="725262" y="26268"/>
                    </a:cubicBezTo>
                    <a:cubicBezTo>
                      <a:pt x="712095" y="85820"/>
                      <a:pt x="692674" y="145902"/>
                      <a:pt x="664089" y="200064"/>
                    </a:cubicBezTo>
                    <a:cubicBezTo>
                      <a:pt x="645959" y="231808"/>
                      <a:pt x="624289" y="261336"/>
                      <a:pt x="600799" y="289310"/>
                    </a:cubicBezTo>
                    <a:cubicBezTo>
                      <a:pt x="561032" y="337223"/>
                      <a:pt x="520702" y="384838"/>
                      <a:pt x="474582" y="426799"/>
                    </a:cubicBezTo>
                    <a:cubicBezTo>
                      <a:pt x="427073" y="470149"/>
                      <a:pt x="381516" y="514887"/>
                      <a:pt x="330235" y="554401"/>
                    </a:cubicBezTo>
                    <a:cubicBezTo>
                      <a:pt x="264265" y="607208"/>
                      <a:pt x="192605" y="652112"/>
                      <a:pt x="119389" y="694139"/>
                    </a:cubicBezTo>
                    <a:cubicBezTo>
                      <a:pt x="94940" y="707961"/>
                      <a:pt x="69862" y="720724"/>
                      <a:pt x="44155" y="732099"/>
                    </a:cubicBezTo>
                    <a:cubicBezTo>
                      <a:pt x="33535" y="736728"/>
                      <a:pt x="22882" y="741258"/>
                      <a:pt x="12063" y="745392"/>
                    </a:cubicBezTo>
                    <a:cubicBezTo>
                      <a:pt x="7134" y="746780"/>
                      <a:pt x="2965" y="750087"/>
                      <a:pt x="1113" y="754915"/>
                    </a:cubicBezTo>
                    <a:cubicBezTo>
                      <a:pt x="-2229" y="762288"/>
                      <a:pt x="2304" y="771514"/>
                      <a:pt x="10078" y="773498"/>
                    </a:cubicBezTo>
                    <a:cubicBezTo>
                      <a:pt x="44751" y="778987"/>
                      <a:pt x="80548" y="772803"/>
                      <a:pt x="115121" y="780342"/>
                    </a:cubicBezTo>
                    <a:cubicBezTo>
                      <a:pt x="155120" y="788940"/>
                      <a:pt x="193134" y="804844"/>
                      <a:pt x="229692" y="822965"/>
                    </a:cubicBezTo>
                    <a:cubicBezTo>
                      <a:pt x="297383" y="857221"/>
                      <a:pt x="362129" y="897661"/>
                      <a:pt x="416288" y="951228"/>
                    </a:cubicBezTo>
                    <a:cubicBezTo>
                      <a:pt x="460521" y="991404"/>
                      <a:pt x="504160" y="1032869"/>
                      <a:pt x="536020" y="1083890"/>
                    </a:cubicBezTo>
                    <a:cubicBezTo>
                      <a:pt x="585481" y="1157661"/>
                      <a:pt x="642485" y="1226405"/>
                      <a:pt x="681723" y="1306624"/>
                    </a:cubicBezTo>
                    <a:cubicBezTo>
                      <a:pt x="709613" y="1359662"/>
                      <a:pt x="738231" y="1411444"/>
                      <a:pt x="761026" y="1467325"/>
                    </a:cubicBezTo>
                    <a:cubicBezTo>
                      <a:pt x="773797" y="1498606"/>
                      <a:pt x="784417" y="1530713"/>
                      <a:pt x="796427" y="1562225"/>
                    </a:cubicBezTo>
                    <a:cubicBezTo>
                      <a:pt x="800430" y="1571252"/>
                      <a:pt x="802084" y="1581867"/>
                      <a:pt x="808767" y="1589406"/>
                    </a:cubicBezTo>
                    <a:cubicBezTo>
                      <a:pt x="814226" y="1595192"/>
                      <a:pt x="823688" y="1595655"/>
                      <a:pt x="829908" y="1590861"/>
                    </a:cubicBezTo>
                    <a:cubicBezTo>
                      <a:pt x="840859" y="1580015"/>
                      <a:pt x="839403" y="1562622"/>
                      <a:pt x="843770" y="1548569"/>
                    </a:cubicBezTo>
                    <a:cubicBezTo>
                      <a:pt x="854787" y="1500160"/>
                      <a:pt x="865209" y="1451487"/>
                      <a:pt x="880262" y="1404136"/>
                    </a:cubicBezTo>
                    <a:cubicBezTo>
                      <a:pt x="892867" y="1362208"/>
                      <a:pt x="906068" y="1320479"/>
                      <a:pt x="921320" y="1279476"/>
                    </a:cubicBezTo>
                    <a:cubicBezTo>
                      <a:pt x="945207" y="1216585"/>
                      <a:pt x="963602" y="1151378"/>
                      <a:pt x="993146" y="1090768"/>
                    </a:cubicBezTo>
                    <a:cubicBezTo>
                      <a:pt x="1049456" y="975863"/>
                      <a:pt x="1182984" y="890850"/>
                      <a:pt x="1292526" y="829843"/>
                    </a:cubicBezTo>
                    <a:cubicBezTo>
                      <a:pt x="1320582" y="816021"/>
                      <a:pt x="1350258" y="803886"/>
                      <a:pt x="1379141" y="7916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16363173" y="5919768"/>
                <a:ext cx="378028" cy="464994"/>
              </a:xfrm>
              <a:custGeom>
                <a:avLst/>
                <a:gdLst/>
                <a:ahLst/>
                <a:cxnLst/>
                <a:rect l="l" t="t" r="r" b="b"/>
                <a:pathLst>
                  <a:path w="378028" h="464994" extrusionOk="0">
                    <a:moveTo>
                      <a:pt x="312344" y="128385"/>
                    </a:moveTo>
                    <a:cubicBezTo>
                      <a:pt x="276051" y="102891"/>
                      <a:pt x="243331" y="70255"/>
                      <a:pt x="223281" y="30377"/>
                    </a:cubicBezTo>
                    <a:cubicBezTo>
                      <a:pt x="221263" y="26178"/>
                      <a:pt x="218054" y="16986"/>
                      <a:pt x="212231" y="15200"/>
                    </a:cubicBezTo>
                    <a:cubicBezTo>
                      <a:pt x="212992" y="11133"/>
                      <a:pt x="214117" y="6702"/>
                      <a:pt x="212496" y="2668"/>
                    </a:cubicBezTo>
                    <a:cubicBezTo>
                      <a:pt x="211636" y="56"/>
                      <a:pt x="207864" y="-1135"/>
                      <a:pt x="206111" y="1411"/>
                    </a:cubicBezTo>
                    <a:cubicBezTo>
                      <a:pt x="198634" y="13547"/>
                      <a:pt x="192381" y="26972"/>
                      <a:pt x="185135" y="39471"/>
                    </a:cubicBezTo>
                    <a:cubicBezTo>
                      <a:pt x="169850" y="67742"/>
                      <a:pt x="149967" y="93038"/>
                      <a:pt x="128726" y="117374"/>
                    </a:cubicBezTo>
                    <a:cubicBezTo>
                      <a:pt x="96469" y="156260"/>
                      <a:pt x="55147" y="185921"/>
                      <a:pt x="9193" y="206554"/>
                    </a:cubicBezTo>
                    <a:cubicBezTo>
                      <a:pt x="3238" y="209464"/>
                      <a:pt x="-666" y="215746"/>
                      <a:pt x="95" y="222459"/>
                    </a:cubicBezTo>
                    <a:cubicBezTo>
                      <a:pt x="822" y="232544"/>
                      <a:pt x="11178" y="236942"/>
                      <a:pt x="19085" y="240811"/>
                    </a:cubicBezTo>
                    <a:cubicBezTo>
                      <a:pt x="30532" y="246366"/>
                      <a:pt x="40226" y="250896"/>
                      <a:pt x="51938" y="256815"/>
                    </a:cubicBezTo>
                    <a:cubicBezTo>
                      <a:pt x="51872" y="256781"/>
                      <a:pt x="51739" y="256715"/>
                      <a:pt x="51607" y="256649"/>
                    </a:cubicBezTo>
                    <a:cubicBezTo>
                      <a:pt x="51177" y="256451"/>
                      <a:pt x="50780" y="256252"/>
                      <a:pt x="50350" y="256021"/>
                    </a:cubicBezTo>
                    <a:cubicBezTo>
                      <a:pt x="50945" y="256285"/>
                      <a:pt x="51508" y="256583"/>
                      <a:pt x="52070" y="256881"/>
                    </a:cubicBezTo>
                    <a:cubicBezTo>
                      <a:pt x="52566" y="257145"/>
                      <a:pt x="53096" y="257377"/>
                      <a:pt x="53592" y="257641"/>
                    </a:cubicBezTo>
                    <a:cubicBezTo>
                      <a:pt x="52666" y="257211"/>
                      <a:pt x="52500" y="257145"/>
                      <a:pt x="52335" y="257046"/>
                    </a:cubicBezTo>
                    <a:cubicBezTo>
                      <a:pt x="52236" y="256980"/>
                      <a:pt x="52103" y="256947"/>
                      <a:pt x="52004" y="256881"/>
                    </a:cubicBezTo>
                    <a:cubicBezTo>
                      <a:pt x="123135" y="293716"/>
                      <a:pt x="185201" y="359915"/>
                      <a:pt x="210246" y="436761"/>
                    </a:cubicBezTo>
                    <a:cubicBezTo>
                      <a:pt x="214316" y="446383"/>
                      <a:pt x="215275" y="462883"/>
                      <a:pt x="228542" y="464768"/>
                    </a:cubicBezTo>
                    <a:cubicBezTo>
                      <a:pt x="241941" y="467016"/>
                      <a:pt x="247102" y="452070"/>
                      <a:pt x="249087" y="441423"/>
                    </a:cubicBezTo>
                    <a:cubicBezTo>
                      <a:pt x="252760" y="426609"/>
                      <a:pt x="256035" y="411763"/>
                      <a:pt x="259840" y="397015"/>
                    </a:cubicBezTo>
                    <a:cubicBezTo>
                      <a:pt x="269467" y="359551"/>
                      <a:pt x="280021" y="322054"/>
                      <a:pt x="300302" y="288591"/>
                    </a:cubicBezTo>
                    <a:cubicBezTo>
                      <a:pt x="321013" y="250730"/>
                      <a:pt x="355883" y="222657"/>
                      <a:pt x="377190" y="185557"/>
                    </a:cubicBezTo>
                    <a:cubicBezTo>
                      <a:pt x="385428" y="155731"/>
                      <a:pt x="330706" y="143530"/>
                      <a:pt x="312344" y="128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16598300" y="7135336"/>
                <a:ext cx="66" cy="132"/>
              </a:xfrm>
              <a:custGeom>
                <a:avLst/>
                <a:gdLst/>
                <a:ahLst/>
                <a:cxnLst/>
                <a:rect l="l" t="t" r="r" b="b"/>
                <a:pathLst>
                  <a:path w="66" h="132" extrusionOk="0">
                    <a:moveTo>
                      <a:pt x="0" y="0"/>
                    </a:moveTo>
                    <a:cubicBezTo>
                      <a:pt x="33" y="33"/>
                      <a:pt x="33" y="99"/>
                      <a:pt x="66" y="132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33" y="99"/>
                      <a:pt x="0" y="3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16335803" y="7101858"/>
                <a:ext cx="400446" cy="471201"/>
              </a:xfrm>
              <a:custGeom>
                <a:avLst/>
                <a:gdLst/>
                <a:ahLst/>
                <a:cxnLst/>
                <a:rect l="l" t="t" r="r" b="b"/>
                <a:pathLst>
                  <a:path w="400446" h="471201" extrusionOk="0">
                    <a:moveTo>
                      <a:pt x="387125" y="191701"/>
                    </a:moveTo>
                    <a:cubicBezTo>
                      <a:pt x="367705" y="173415"/>
                      <a:pt x="345538" y="158304"/>
                      <a:pt x="327640" y="138398"/>
                    </a:cubicBezTo>
                    <a:cubicBezTo>
                      <a:pt x="299485" y="107746"/>
                      <a:pt x="280958" y="70612"/>
                      <a:pt x="262563" y="33611"/>
                    </a:cubicBezTo>
                    <a:cubicBezTo>
                      <a:pt x="262596" y="33710"/>
                      <a:pt x="262629" y="33776"/>
                      <a:pt x="262662" y="33843"/>
                    </a:cubicBezTo>
                    <a:cubicBezTo>
                      <a:pt x="258659" y="26469"/>
                      <a:pt x="256012" y="18566"/>
                      <a:pt x="254457" y="10333"/>
                    </a:cubicBezTo>
                    <a:cubicBezTo>
                      <a:pt x="253696" y="6894"/>
                      <a:pt x="251016" y="3752"/>
                      <a:pt x="248006" y="1967"/>
                    </a:cubicBezTo>
                    <a:cubicBezTo>
                      <a:pt x="235698" y="-5076"/>
                      <a:pt x="222928" y="8117"/>
                      <a:pt x="228056" y="20649"/>
                    </a:cubicBezTo>
                    <a:cubicBezTo>
                      <a:pt x="171548" y="99181"/>
                      <a:pt x="113419" y="143292"/>
                      <a:pt x="20385" y="171662"/>
                    </a:cubicBezTo>
                    <a:cubicBezTo>
                      <a:pt x="-40622" y="190742"/>
                      <a:pt x="52973" y="241035"/>
                      <a:pt x="71468" y="258891"/>
                    </a:cubicBezTo>
                    <a:cubicBezTo>
                      <a:pt x="94031" y="277276"/>
                      <a:pt x="111731" y="301017"/>
                      <a:pt x="122781" y="327933"/>
                    </a:cubicBezTo>
                    <a:cubicBezTo>
                      <a:pt x="133931" y="354056"/>
                      <a:pt x="141110" y="380575"/>
                      <a:pt x="144220" y="409871"/>
                    </a:cubicBezTo>
                    <a:cubicBezTo>
                      <a:pt x="145643" y="423131"/>
                      <a:pt x="146635" y="436423"/>
                      <a:pt x="147992" y="449716"/>
                    </a:cubicBezTo>
                    <a:cubicBezTo>
                      <a:pt x="148422" y="457387"/>
                      <a:pt x="150241" y="465654"/>
                      <a:pt x="157586" y="469589"/>
                    </a:cubicBezTo>
                    <a:cubicBezTo>
                      <a:pt x="180414" y="478880"/>
                      <a:pt x="191365" y="445616"/>
                      <a:pt x="202382" y="431364"/>
                    </a:cubicBezTo>
                    <a:cubicBezTo>
                      <a:pt x="225508" y="393537"/>
                      <a:pt x="251016" y="357230"/>
                      <a:pt x="280197" y="323370"/>
                    </a:cubicBezTo>
                    <a:cubicBezTo>
                      <a:pt x="308715" y="286601"/>
                      <a:pt x="351063" y="265008"/>
                      <a:pt x="386596" y="236009"/>
                    </a:cubicBezTo>
                    <a:cubicBezTo>
                      <a:pt x="406347" y="223246"/>
                      <a:pt x="403568" y="205886"/>
                      <a:pt x="387125" y="191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4" name="Google Shape;394;p13"/>
            <p:cNvSpPr/>
            <p:nvPr/>
          </p:nvSpPr>
          <p:spPr>
            <a:xfrm rot="942518" flipH="1">
              <a:off x="7665374" y="2989152"/>
              <a:ext cx="704561" cy="798709"/>
            </a:xfrm>
            <a:custGeom>
              <a:avLst/>
              <a:gdLst/>
              <a:ahLst/>
              <a:cxnLst/>
              <a:rect l="l" t="t" r="r" b="b"/>
              <a:pathLst>
                <a:path w="1413013" h="1594133" extrusionOk="0">
                  <a:moveTo>
                    <a:pt x="808767" y="1589406"/>
                  </a:moveTo>
                  <a:cubicBezTo>
                    <a:pt x="802084" y="1581867"/>
                    <a:pt x="800430" y="1571252"/>
                    <a:pt x="796427" y="1562225"/>
                  </a:cubicBezTo>
                  <a:cubicBezTo>
                    <a:pt x="784417" y="1530713"/>
                    <a:pt x="773797" y="1498606"/>
                    <a:pt x="761026" y="1467325"/>
                  </a:cubicBezTo>
                  <a:cubicBezTo>
                    <a:pt x="738231" y="1411444"/>
                    <a:pt x="709613" y="1359662"/>
                    <a:pt x="681723" y="1306624"/>
                  </a:cubicBezTo>
                  <a:cubicBezTo>
                    <a:pt x="642485" y="1226405"/>
                    <a:pt x="585481" y="1157661"/>
                    <a:pt x="536020" y="1083890"/>
                  </a:cubicBezTo>
                  <a:cubicBezTo>
                    <a:pt x="504160" y="1032869"/>
                    <a:pt x="460521" y="991404"/>
                    <a:pt x="416288" y="951228"/>
                  </a:cubicBezTo>
                  <a:cubicBezTo>
                    <a:pt x="362129" y="897661"/>
                    <a:pt x="297383" y="857221"/>
                    <a:pt x="229692" y="822965"/>
                  </a:cubicBezTo>
                  <a:cubicBezTo>
                    <a:pt x="193134" y="804844"/>
                    <a:pt x="155120" y="788940"/>
                    <a:pt x="115121" y="780342"/>
                  </a:cubicBezTo>
                  <a:cubicBezTo>
                    <a:pt x="80548" y="772803"/>
                    <a:pt x="44751" y="778987"/>
                    <a:pt x="10078" y="773498"/>
                  </a:cubicBezTo>
                  <a:cubicBezTo>
                    <a:pt x="2304" y="771514"/>
                    <a:pt x="-2229" y="762288"/>
                    <a:pt x="1113" y="754915"/>
                  </a:cubicBezTo>
                  <a:cubicBezTo>
                    <a:pt x="2965" y="750087"/>
                    <a:pt x="7134" y="746780"/>
                    <a:pt x="12063" y="745392"/>
                  </a:cubicBezTo>
                  <a:cubicBezTo>
                    <a:pt x="22882" y="741258"/>
                    <a:pt x="33535" y="736728"/>
                    <a:pt x="44155" y="732099"/>
                  </a:cubicBezTo>
                  <a:cubicBezTo>
                    <a:pt x="69862" y="720724"/>
                    <a:pt x="94940" y="707961"/>
                    <a:pt x="119389" y="694139"/>
                  </a:cubicBezTo>
                  <a:cubicBezTo>
                    <a:pt x="192605" y="652112"/>
                    <a:pt x="264265" y="607208"/>
                    <a:pt x="330235" y="554401"/>
                  </a:cubicBezTo>
                  <a:cubicBezTo>
                    <a:pt x="381516" y="514887"/>
                    <a:pt x="427073" y="470149"/>
                    <a:pt x="474582" y="426799"/>
                  </a:cubicBezTo>
                  <a:cubicBezTo>
                    <a:pt x="520702" y="384838"/>
                    <a:pt x="561032" y="337223"/>
                    <a:pt x="600799" y="289310"/>
                  </a:cubicBezTo>
                  <a:cubicBezTo>
                    <a:pt x="624289" y="261336"/>
                    <a:pt x="645959" y="231808"/>
                    <a:pt x="664089" y="200064"/>
                  </a:cubicBezTo>
                  <a:cubicBezTo>
                    <a:pt x="692674" y="145902"/>
                    <a:pt x="712095" y="85820"/>
                    <a:pt x="725262" y="26268"/>
                  </a:cubicBezTo>
                  <a:cubicBezTo>
                    <a:pt x="720895" y="18332"/>
                    <a:pt x="718811" y="7156"/>
                    <a:pt x="728174" y="1865"/>
                  </a:cubicBezTo>
                  <a:cubicBezTo>
                    <a:pt x="734427" y="-1970"/>
                    <a:pt x="743690" y="311"/>
                    <a:pt x="747197" y="6858"/>
                  </a:cubicBezTo>
                  <a:cubicBezTo>
                    <a:pt x="781208" y="81059"/>
                    <a:pt x="811414" y="158202"/>
                    <a:pt x="846516" y="231708"/>
                  </a:cubicBezTo>
                  <a:cubicBezTo>
                    <a:pt x="876491" y="292253"/>
                    <a:pt x="915497" y="347605"/>
                    <a:pt x="957580" y="400280"/>
                  </a:cubicBezTo>
                  <a:cubicBezTo>
                    <a:pt x="982956" y="435892"/>
                    <a:pt x="1007935" y="471835"/>
                    <a:pt x="1040953" y="500966"/>
                  </a:cubicBezTo>
                  <a:cubicBezTo>
                    <a:pt x="1121116" y="581648"/>
                    <a:pt x="1202173" y="664710"/>
                    <a:pt x="1304040" y="717616"/>
                  </a:cubicBezTo>
                  <a:cubicBezTo>
                    <a:pt x="1334709" y="734744"/>
                    <a:pt x="1372458" y="732330"/>
                    <a:pt x="1402565" y="750186"/>
                  </a:cubicBezTo>
                  <a:cubicBezTo>
                    <a:pt x="1412192" y="755411"/>
                    <a:pt x="1417221" y="769034"/>
                    <a:pt x="1408553" y="777499"/>
                  </a:cubicBezTo>
                  <a:cubicBezTo>
                    <a:pt x="1399984" y="784211"/>
                    <a:pt x="1388934" y="787088"/>
                    <a:pt x="1379141" y="791651"/>
                  </a:cubicBezTo>
                  <a:cubicBezTo>
                    <a:pt x="1350258" y="803886"/>
                    <a:pt x="1320582" y="816021"/>
                    <a:pt x="1292526" y="829843"/>
                  </a:cubicBezTo>
                  <a:cubicBezTo>
                    <a:pt x="1182984" y="890850"/>
                    <a:pt x="1049456" y="975863"/>
                    <a:pt x="993146" y="1090768"/>
                  </a:cubicBezTo>
                  <a:cubicBezTo>
                    <a:pt x="963602" y="1151378"/>
                    <a:pt x="945207" y="1216585"/>
                    <a:pt x="921320" y="1279476"/>
                  </a:cubicBezTo>
                  <a:cubicBezTo>
                    <a:pt x="906068" y="1320479"/>
                    <a:pt x="892867" y="1362208"/>
                    <a:pt x="880262" y="1404136"/>
                  </a:cubicBezTo>
                  <a:cubicBezTo>
                    <a:pt x="865209" y="1451487"/>
                    <a:pt x="854787" y="1500160"/>
                    <a:pt x="843770" y="1548569"/>
                  </a:cubicBezTo>
                  <a:cubicBezTo>
                    <a:pt x="839403" y="1562622"/>
                    <a:pt x="840859" y="1580015"/>
                    <a:pt x="829908" y="1590861"/>
                  </a:cubicBezTo>
                  <a:cubicBezTo>
                    <a:pt x="823688" y="1595655"/>
                    <a:pt x="814226" y="1595192"/>
                    <a:pt x="808767" y="1589406"/>
                  </a:cubicBezTo>
                  <a:close/>
                  <a:moveTo>
                    <a:pt x="598946" y="1125785"/>
                  </a:moveTo>
                  <a:cubicBezTo>
                    <a:pt x="652510" y="1193901"/>
                    <a:pt x="695189" y="1269226"/>
                    <a:pt x="734360" y="1346336"/>
                  </a:cubicBezTo>
                  <a:cubicBezTo>
                    <a:pt x="767676" y="1407707"/>
                    <a:pt x="794607" y="1472120"/>
                    <a:pt x="817303" y="1538120"/>
                  </a:cubicBezTo>
                  <a:cubicBezTo>
                    <a:pt x="839172" y="1433267"/>
                    <a:pt x="871528" y="1331126"/>
                    <a:pt x="909079" y="1230902"/>
                  </a:cubicBezTo>
                  <a:cubicBezTo>
                    <a:pt x="926018" y="1183882"/>
                    <a:pt x="941005" y="1136035"/>
                    <a:pt x="962047" y="1090636"/>
                  </a:cubicBezTo>
                  <a:cubicBezTo>
                    <a:pt x="981765" y="1044541"/>
                    <a:pt x="1011938" y="1004366"/>
                    <a:pt x="1048529" y="970275"/>
                  </a:cubicBezTo>
                  <a:cubicBezTo>
                    <a:pt x="1072548" y="946235"/>
                    <a:pt x="1097196" y="922626"/>
                    <a:pt x="1125020" y="902952"/>
                  </a:cubicBezTo>
                  <a:cubicBezTo>
                    <a:pt x="1199989" y="847566"/>
                    <a:pt x="1280484" y="799521"/>
                    <a:pt x="1367694" y="766025"/>
                  </a:cubicBezTo>
                  <a:cubicBezTo>
                    <a:pt x="1345660" y="760271"/>
                    <a:pt x="1322831" y="756998"/>
                    <a:pt x="1301922" y="747541"/>
                  </a:cubicBezTo>
                  <a:cubicBezTo>
                    <a:pt x="1264868" y="730016"/>
                    <a:pt x="1229567" y="707861"/>
                    <a:pt x="1197177" y="682764"/>
                  </a:cubicBezTo>
                  <a:cubicBezTo>
                    <a:pt x="1143680" y="639381"/>
                    <a:pt x="1091340" y="594643"/>
                    <a:pt x="1044592" y="543919"/>
                  </a:cubicBezTo>
                  <a:cubicBezTo>
                    <a:pt x="1007571" y="509068"/>
                    <a:pt x="972204" y="472761"/>
                    <a:pt x="944446" y="429874"/>
                  </a:cubicBezTo>
                  <a:cubicBezTo>
                    <a:pt x="914703" y="389401"/>
                    <a:pt x="882115" y="351044"/>
                    <a:pt x="856938" y="307397"/>
                  </a:cubicBezTo>
                  <a:cubicBezTo>
                    <a:pt x="806220" y="227575"/>
                    <a:pt x="776344" y="137073"/>
                    <a:pt x="736213" y="51928"/>
                  </a:cubicBezTo>
                  <a:cubicBezTo>
                    <a:pt x="705412" y="208165"/>
                    <a:pt x="648606" y="272677"/>
                    <a:pt x="547070" y="388674"/>
                  </a:cubicBezTo>
                  <a:cubicBezTo>
                    <a:pt x="487651" y="451202"/>
                    <a:pt x="423732" y="509762"/>
                    <a:pt x="357795" y="565379"/>
                  </a:cubicBezTo>
                  <a:cubicBezTo>
                    <a:pt x="269691" y="636273"/>
                    <a:pt x="173879" y="698008"/>
                    <a:pt x="72740" y="748599"/>
                  </a:cubicBezTo>
                  <a:cubicBezTo>
                    <a:pt x="155021" y="749426"/>
                    <a:pt x="229858" y="790593"/>
                    <a:pt x="300029" y="829545"/>
                  </a:cubicBezTo>
                  <a:cubicBezTo>
                    <a:pt x="375859" y="871109"/>
                    <a:pt x="438355" y="931753"/>
                    <a:pt x="499329" y="992164"/>
                  </a:cubicBezTo>
                  <a:cubicBezTo>
                    <a:pt x="538799" y="1031844"/>
                    <a:pt x="565895" y="1081146"/>
                    <a:pt x="598946" y="11257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 rot="942518" flipH="1">
              <a:off x="7641900" y="2885006"/>
              <a:ext cx="188493" cy="232976"/>
            </a:xfrm>
            <a:custGeom>
              <a:avLst/>
              <a:gdLst/>
              <a:ahLst/>
              <a:cxnLst/>
              <a:rect l="l" t="t" r="r" b="b"/>
              <a:pathLst>
                <a:path w="378028" h="464994" extrusionOk="0">
                  <a:moveTo>
                    <a:pt x="228542" y="464768"/>
                  </a:moveTo>
                  <a:cubicBezTo>
                    <a:pt x="215275" y="462883"/>
                    <a:pt x="214316" y="446383"/>
                    <a:pt x="210246" y="436761"/>
                  </a:cubicBezTo>
                  <a:cubicBezTo>
                    <a:pt x="185201" y="359915"/>
                    <a:pt x="123135" y="293716"/>
                    <a:pt x="52004" y="256881"/>
                  </a:cubicBezTo>
                  <a:cubicBezTo>
                    <a:pt x="52103" y="256947"/>
                    <a:pt x="52236" y="256980"/>
                    <a:pt x="52335" y="257046"/>
                  </a:cubicBezTo>
                  <a:cubicBezTo>
                    <a:pt x="52500" y="257145"/>
                    <a:pt x="52666" y="257211"/>
                    <a:pt x="53592" y="257641"/>
                  </a:cubicBezTo>
                  <a:cubicBezTo>
                    <a:pt x="53096" y="257377"/>
                    <a:pt x="52566" y="257145"/>
                    <a:pt x="52070" y="256881"/>
                  </a:cubicBezTo>
                  <a:cubicBezTo>
                    <a:pt x="51508" y="256583"/>
                    <a:pt x="50945" y="256285"/>
                    <a:pt x="50350" y="256021"/>
                  </a:cubicBezTo>
                  <a:cubicBezTo>
                    <a:pt x="50780" y="256252"/>
                    <a:pt x="51177" y="256451"/>
                    <a:pt x="51607" y="256649"/>
                  </a:cubicBezTo>
                  <a:cubicBezTo>
                    <a:pt x="51739" y="256715"/>
                    <a:pt x="51872" y="256781"/>
                    <a:pt x="51938" y="256815"/>
                  </a:cubicBezTo>
                  <a:cubicBezTo>
                    <a:pt x="40226" y="250896"/>
                    <a:pt x="30532" y="246366"/>
                    <a:pt x="19085" y="240811"/>
                  </a:cubicBezTo>
                  <a:cubicBezTo>
                    <a:pt x="11178" y="236942"/>
                    <a:pt x="822" y="232544"/>
                    <a:pt x="95" y="222459"/>
                  </a:cubicBezTo>
                  <a:cubicBezTo>
                    <a:pt x="-666" y="215746"/>
                    <a:pt x="3238" y="209464"/>
                    <a:pt x="9193" y="206554"/>
                  </a:cubicBezTo>
                  <a:cubicBezTo>
                    <a:pt x="55147" y="185921"/>
                    <a:pt x="96469" y="156260"/>
                    <a:pt x="128726" y="117374"/>
                  </a:cubicBezTo>
                  <a:cubicBezTo>
                    <a:pt x="149967" y="93038"/>
                    <a:pt x="169850" y="67742"/>
                    <a:pt x="185135" y="39471"/>
                  </a:cubicBezTo>
                  <a:cubicBezTo>
                    <a:pt x="192381" y="26972"/>
                    <a:pt x="198634" y="13547"/>
                    <a:pt x="206111" y="1411"/>
                  </a:cubicBezTo>
                  <a:cubicBezTo>
                    <a:pt x="207864" y="-1135"/>
                    <a:pt x="211636" y="56"/>
                    <a:pt x="212496" y="2668"/>
                  </a:cubicBezTo>
                  <a:cubicBezTo>
                    <a:pt x="214117" y="6702"/>
                    <a:pt x="212992" y="11133"/>
                    <a:pt x="212231" y="15200"/>
                  </a:cubicBezTo>
                  <a:cubicBezTo>
                    <a:pt x="218054" y="16986"/>
                    <a:pt x="221263" y="26178"/>
                    <a:pt x="223281" y="30377"/>
                  </a:cubicBezTo>
                  <a:cubicBezTo>
                    <a:pt x="243331" y="70255"/>
                    <a:pt x="276051" y="102891"/>
                    <a:pt x="312344" y="128385"/>
                  </a:cubicBezTo>
                  <a:cubicBezTo>
                    <a:pt x="330706" y="143530"/>
                    <a:pt x="385428" y="155731"/>
                    <a:pt x="377190" y="185557"/>
                  </a:cubicBezTo>
                  <a:cubicBezTo>
                    <a:pt x="355883" y="222657"/>
                    <a:pt x="321013" y="250730"/>
                    <a:pt x="300302" y="288591"/>
                  </a:cubicBezTo>
                  <a:cubicBezTo>
                    <a:pt x="280021" y="322054"/>
                    <a:pt x="269467" y="359551"/>
                    <a:pt x="259840" y="397015"/>
                  </a:cubicBezTo>
                  <a:cubicBezTo>
                    <a:pt x="256035" y="411763"/>
                    <a:pt x="252760" y="426609"/>
                    <a:pt x="249087" y="441423"/>
                  </a:cubicBezTo>
                  <a:cubicBezTo>
                    <a:pt x="247102" y="452070"/>
                    <a:pt x="241941" y="467016"/>
                    <a:pt x="228542" y="464768"/>
                  </a:cubicBezTo>
                  <a:close/>
                  <a:moveTo>
                    <a:pt x="49523" y="225302"/>
                  </a:moveTo>
                  <a:cubicBezTo>
                    <a:pt x="126444" y="260286"/>
                    <a:pt x="196649" y="327841"/>
                    <a:pt x="228608" y="406637"/>
                  </a:cubicBezTo>
                  <a:cubicBezTo>
                    <a:pt x="252329" y="299106"/>
                    <a:pt x="278532" y="262469"/>
                    <a:pt x="347811" y="180630"/>
                  </a:cubicBezTo>
                  <a:cubicBezTo>
                    <a:pt x="325843" y="167007"/>
                    <a:pt x="301526" y="157252"/>
                    <a:pt x="281477" y="140587"/>
                  </a:cubicBezTo>
                  <a:cubicBezTo>
                    <a:pt x="249054" y="115060"/>
                    <a:pt x="219642" y="83878"/>
                    <a:pt x="200354" y="47175"/>
                  </a:cubicBezTo>
                  <a:cubicBezTo>
                    <a:pt x="185466" y="82192"/>
                    <a:pt x="161612" y="112117"/>
                    <a:pt x="137295" y="140951"/>
                  </a:cubicBezTo>
                  <a:cubicBezTo>
                    <a:pt x="110034" y="173752"/>
                    <a:pt x="76387" y="200503"/>
                    <a:pt x="38572" y="220177"/>
                  </a:cubicBezTo>
                  <a:cubicBezTo>
                    <a:pt x="42244" y="221897"/>
                    <a:pt x="45883" y="223583"/>
                    <a:pt x="49523" y="2253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 rot="942518" flipH="1">
              <a:off x="7482100" y="3455708"/>
              <a:ext cx="199672" cy="236086"/>
            </a:xfrm>
            <a:custGeom>
              <a:avLst/>
              <a:gdLst/>
              <a:ahLst/>
              <a:cxnLst/>
              <a:rect l="l" t="t" r="r" b="b"/>
              <a:pathLst>
                <a:path w="400446" h="471201" extrusionOk="0">
                  <a:moveTo>
                    <a:pt x="157586" y="469589"/>
                  </a:moveTo>
                  <a:cubicBezTo>
                    <a:pt x="150241" y="465654"/>
                    <a:pt x="148422" y="457387"/>
                    <a:pt x="147992" y="449716"/>
                  </a:cubicBezTo>
                  <a:cubicBezTo>
                    <a:pt x="146635" y="436423"/>
                    <a:pt x="145643" y="423131"/>
                    <a:pt x="144220" y="409871"/>
                  </a:cubicBezTo>
                  <a:cubicBezTo>
                    <a:pt x="141110" y="380575"/>
                    <a:pt x="133931" y="354056"/>
                    <a:pt x="122781" y="327933"/>
                  </a:cubicBezTo>
                  <a:cubicBezTo>
                    <a:pt x="111731" y="301017"/>
                    <a:pt x="94031" y="277276"/>
                    <a:pt x="71468" y="258891"/>
                  </a:cubicBezTo>
                  <a:cubicBezTo>
                    <a:pt x="52973" y="241035"/>
                    <a:pt x="-40622" y="190742"/>
                    <a:pt x="20385" y="171662"/>
                  </a:cubicBezTo>
                  <a:cubicBezTo>
                    <a:pt x="113419" y="143292"/>
                    <a:pt x="171548" y="99181"/>
                    <a:pt x="228056" y="20649"/>
                  </a:cubicBezTo>
                  <a:cubicBezTo>
                    <a:pt x="222928" y="8117"/>
                    <a:pt x="235698" y="-5076"/>
                    <a:pt x="248006" y="1967"/>
                  </a:cubicBezTo>
                  <a:cubicBezTo>
                    <a:pt x="251016" y="3752"/>
                    <a:pt x="253696" y="6894"/>
                    <a:pt x="254457" y="10333"/>
                  </a:cubicBezTo>
                  <a:cubicBezTo>
                    <a:pt x="256012" y="18566"/>
                    <a:pt x="258659" y="26469"/>
                    <a:pt x="262662" y="33843"/>
                  </a:cubicBezTo>
                  <a:cubicBezTo>
                    <a:pt x="262629" y="33776"/>
                    <a:pt x="262596" y="33710"/>
                    <a:pt x="262563" y="33611"/>
                  </a:cubicBezTo>
                  <a:cubicBezTo>
                    <a:pt x="262530" y="33578"/>
                    <a:pt x="262497" y="33512"/>
                    <a:pt x="262497" y="33479"/>
                  </a:cubicBezTo>
                  <a:cubicBezTo>
                    <a:pt x="280924" y="70513"/>
                    <a:pt x="299452" y="107713"/>
                    <a:pt x="327640" y="138398"/>
                  </a:cubicBezTo>
                  <a:cubicBezTo>
                    <a:pt x="345538" y="158304"/>
                    <a:pt x="367705" y="173415"/>
                    <a:pt x="387125" y="191701"/>
                  </a:cubicBezTo>
                  <a:cubicBezTo>
                    <a:pt x="403568" y="205886"/>
                    <a:pt x="406347" y="223246"/>
                    <a:pt x="386596" y="236009"/>
                  </a:cubicBezTo>
                  <a:cubicBezTo>
                    <a:pt x="351063" y="265008"/>
                    <a:pt x="308715" y="286601"/>
                    <a:pt x="280197" y="323370"/>
                  </a:cubicBezTo>
                  <a:cubicBezTo>
                    <a:pt x="251016" y="357230"/>
                    <a:pt x="225508" y="393537"/>
                    <a:pt x="202382" y="431364"/>
                  </a:cubicBezTo>
                  <a:cubicBezTo>
                    <a:pt x="191365" y="445616"/>
                    <a:pt x="180414" y="478880"/>
                    <a:pt x="157586" y="469589"/>
                  </a:cubicBezTo>
                  <a:close/>
                  <a:moveTo>
                    <a:pt x="172772" y="416220"/>
                  </a:moveTo>
                  <a:cubicBezTo>
                    <a:pt x="173037" y="419097"/>
                    <a:pt x="173301" y="421973"/>
                    <a:pt x="173533" y="424850"/>
                  </a:cubicBezTo>
                  <a:cubicBezTo>
                    <a:pt x="206022" y="371944"/>
                    <a:pt x="241455" y="319964"/>
                    <a:pt x="286086" y="276482"/>
                  </a:cubicBezTo>
                  <a:cubicBezTo>
                    <a:pt x="311594" y="252575"/>
                    <a:pt x="343057" y="236472"/>
                    <a:pt x="369591" y="213789"/>
                  </a:cubicBezTo>
                  <a:cubicBezTo>
                    <a:pt x="347259" y="192461"/>
                    <a:pt x="320924" y="175234"/>
                    <a:pt x="301470" y="150963"/>
                  </a:cubicBezTo>
                  <a:cubicBezTo>
                    <a:pt x="272223" y="117930"/>
                    <a:pt x="253233" y="77556"/>
                    <a:pt x="233779" y="38340"/>
                  </a:cubicBezTo>
                  <a:cubicBezTo>
                    <a:pt x="187461" y="116905"/>
                    <a:pt x="116396" y="164719"/>
                    <a:pt x="31369" y="193883"/>
                  </a:cubicBezTo>
                  <a:cubicBezTo>
                    <a:pt x="57440" y="217062"/>
                    <a:pt x="89002" y="233860"/>
                    <a:pt x="112194" y="260346"/>
                  </a:cubicBezTo>
                  <a:cubicBezTo>
                    <a:pt x="150175" y="302803"/>
                    <a:pt x="167578" y="360636"/>
                    <a:pt x="172772" y="416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 rot="942518" flipH="1">
              <a:off x="7688331" y="3013146"/>
              <a:ext cx="645677" cy="744627"/>
            </a:xfrm>
            <a:custGeom>
              <a:avLst/>
              <a:gdLst/>
              <a:ahLst/>
              <a:cxnLst/>
              <a:rect l="l" t="t" r="r" b="b"/>
              <a:pathLst>
                <a:path w="1294920" h="1486192" extrusionOk="0">
                  <a:moveTo>
                    <a:pt x="1229149" y="695613"/>
                  </a:moveTo>
                  <a:cubicBezTo>
                    <a:pt x="1250058" y="705070"/>
                    <a:pt x="1272886" y="708344"/>
                    <a:pt x="1294921" y="714097"/>
                  </a:cubicBezTo>
                  <a:cubicBezTo>
                    <a:pt x="1207743" y="747593"/>
                    <a:pt x="1127249" y="795605"/>
                    <a:pt x="1052247" y="851024"/>
                  </a:cubicBezTo>
                  <a:cubicBezTo>
                    <a:pt x="1024456" y="870666"/>
                    <a:pt x="999775" y="894275"/>
                    <a:pt x="975756" y="918347"/>
                  </a:cubicBezTo>
                  <a:cubicBezTo>
                    <a:pt x="939165" y="952405"/>
                    <a:pt x="908992" y="992581"/>
                    <a:pt x="889274" y="1038708"/>
                  </a:cubicBezTo>
                  <a:cubicBezTo>
                    <a:pt x="868232" y="1084075"/>
                    <a:pt x="853245" y="1131955"/>
                    <a:pt x="836306" y="1178975"/>
                  </a:cubicBezTo>
                  <a:cubicBezTo>
                    <a:pt x="798755" y="1279198"/>
                    <a:pt x="766398" y="1381340"/>
                    <a:pt x="744530" y="1486193"/>
                  </a:cubicBezTo>
                  <a:cubicBezTo>
                    <a:pt x="721801" y="1420192"/>
                    <a:pt x="694870" y="1355813"/>
                    <a:pt x="661554" y="1294442"/>
                  </a:cubicBezTo>
                  <a:cubicBezTo>
                    <a:pt x="622415" y="1217331"/>
                    <a:pt x="579737" y="1142007"/>
                    <a:pt x="526140" y="1073890"/>
                  </a:cubicBezTo>
                  <a:cubicBezTo>
                    <a:pt x="493089" y="1029218"/>
                    <a:pt x="465993" y="979949"/>
                    <a:pt x="426589" y="940237"/>
                  </a:cubicBezTo>
                  <a:cubicBezTo>
                    <a:pt x="365615" y="879858"/>
                    <a:pt x="303119" y="819215"/>
                    <a:pt x="227289" y="777617"/>
                  </a:cubicBezTo>
                  <a:cubicBezTo>
                    <a:pt x="157151" y="738632"/>
                    <a:pt x="82281" y="697465"/>
                    <a:pt x="0" y="696671"/>
                  </a:cubicBezTo>
                  <a:cubicBezTo>
                    <a:pt x="101139" y="646113"/>
                    <a:pt x="196984" y="584379"/>
                    <a:pt x="285055" y="513452"/>
                  </a:cubicBezTo>
                  <a:cubicBezTo>
                    <a:pt x="351025" y="457834"/>
                    <a:pt x="414911" y="399241"/>
                    <a:pt x="474330" y="336746"/>
                  </a:cubicBezTo>
                  <a:cubicBezTo>
                    <a:pt x="575866" y="220750"/>
                    <a:pt x="632672" y="156238"/>
                    <a:pt x="663506" y="0"/>
                  </a:cubicBezTo>
                  <a:cubicBezTo>
                    <a:pt x="703637" y="85178"/>
                    <a:pt x="733480" y="175648"/>
                    <a:pt x="784198" y="255502"/>
                  </a:cubicBezTo>
                  <a:cubicBezTo>
                    <a:pt x="809375" y="299150"/>
                    <a:pt x="841963" y="337507"/>
                    <a:pt x="871706" y="377980"/>
                  </a:cubicBezTo>
                  <a:cubicBezTo>
                    <a:pt x="899464" y="420833"/>
                    <a:pt x="934831" y="457140"/>
                    <a:pt x="971852" y="492025"/>
                  </a:cubicBezTo>
                  <a:cubicBezTo>
                    <a:pt x="1018600" y="542748"/>
                    <a:pt x="1070940" y="587487"/>
                    <a:pt x="1124437" y="630870"/>
                  </a:cubicBezTo>
                  <a:cubicBezTo>
                    <a:pt x="1156827" y="655934"/>
                    <a:pt x="1192094" y="678088"/>
                    <a:pt x="1229149" y="695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 rot="942518" flipH="1">
              <a:off x="7657686" y="2908042"/>
              <a:ext cx="154177" cy="180085"/>
            </a:xfrm>
            <a:custGeom>
              <a:avLst/>
              <a:gdLst/>
              <a:ahLst/>
              <a:cxnLst/>
              <a:rect l="l" t="t" r="r" b="b"/>
              <a:pathLst>
                <a:path w="309206" h="359429" extrusionOk="0">
                  <a:moveTo>
                    <a:pt x="242872" y="93412"/>
                  </a:moveTo>
                  <a:cubicBezTo>
                    <a:pt x="262921" y="110077"/>
                    <a:pt x="287238" y="119799"/>
                    <a:pt x="309206" y="133455"/>
                  </a:cubicBezTo>
                  <a:cubicBezTo>
                    <a:pt x="239928" y="215294"/>
                    <a:pt x="213725" y="251931"/>
                    <a:pt x="190036" y="359429"/>
                  </a:cubicBezTo>
                  <a:cubicBezTo>
                    <a:pt x="158077" y="280666"/>
                    <a:pt x="87872" y="213112"/>
                    <a:pt x="10918" y="178128"/>
                  </a:cubicBezTo>
                  <a:cubicBezTo>
                    <a:pt x="7312" y="176408"/>
                    <a:pt x="3639" y="174722"/>
                    <a:pt x="0" y="173002"/>
                  </a:cubicBezTo>
                  <a:cubicBezTo>
                    <a:pt x="37815" y="153328"/>
                    <a:pt x="71462" y="126610"/>
                    <a:pt x="98724" y="93776"/>
                  </a:cubicBezTo>
                  <a:cubicBezTo>
                    <a:pt x="123041" y="64909"/>
                    <a:pt x="146928" y="34984"/>
                    <a:pt x="161782" y="0"/>
                  </a:cubicBezTo>
                  <a:cubicBezTo>
                    <a:pt x="181037" y="36737"/>
                    <a:pt x="210483" y="67885"/>
                    <a:pt x="242872" y="934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 rot="942518" flipH="1">
              <a:off x="7497935" y="3474844"/>
              <a:ext cx="168645" cy="193653"/>
            </a:xfrm>
            <a:custGeom>
              <a:avLst/>
              <a:gdLst/>
              <a:ahLst/>
              <a:cxnLst/>
              <a:rect l="l" t="t" r="r" b="b"/>
              <a:pathLst>
                <a:path w="338221" h="386510" extrusionOk="0">
                  <a:moveTo>
                    <a:pt x="270101" y="112590"/>
                  </a:moveTo>
                  <a:cubicBezTo>
                    <a:pt x="289587" y="136828"/>
                    <a:pt x="315889" y="154088"/>
                    <a:pt x="338221" y="175383"/>
                  </a:cubicBezTo>
                  <a:cubicBezTo>
                    <a:pt x="311687" y="198100"/>
                    <a:pt x="280224" y="214203"/>
                    <a:pt x="254716" y="238110"/>
                  </a:cubicBezTo>
                  <a:cubicBezTo>
                    <a:pt x="210085" y="281592"/>
                    <a:pt x="174652" y="333572"/>
                    <a:pt x="142163" y="386511"/>
                  </a:cubicBezTo>
                  <a:cubicBezTo>
                    <a:pt x="141932" y="383634"/>
                    <a:pt x="141667" y="380757"/>
                    <a:pt x="141402" y="377880"/>
                  </a:cubicBezTo>
                  <a:cubicBezTo>
                    <a:pt x="136208" y="322296"/>
                    <a:pt x="118839" y="264463"/>
                    <a:pt x="80825" y="221973"/>
                  </a:cubicBezTo>
                  <a:cubicBezTo>
                    <a:pt x="57633" y="195487"/>
                    <a:pt x="26070" y="178690"/>
                    <a:pt x="0" y="155510"/>
                  </a:cubicBezTo>
                  <a:cubicBezTo>
                    <a:pt x="84994" y="126346"/>
                    <a:pt x="156059" y="78532"/>
                    <a:pt x="202410" y="0"/>
                  </a:cubicBezTo>
                  <a:cubicBezTo>
                    <a:pt x="221863" y="39183"/>
                    <a:pt x="240854" y="79557"/>
                    <a:pt x="270101" y="112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2AFCB2-5CBB-40B8-9288-92E374A840B7}"/>
              </a:ext>
            </a:extLst>
          </p:cNvPr>
          <p:cNvSpPr txBox="1"/>
          <p:nvPr/>
        </p:nvSpPr>
        <p:spPr>
          <a:xfrm>
            <a:off x="1214418" y="1592010"/>
            <a:ext cx="241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SQL, HTML, CSS, JS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4"/>
          <p:cNvGrpSpPr/>
          <p:nvPr/>
        </p:nvGrpSpPr>
        <p:grpSpPr>
          <a:xfrm>
            <a:off x="1647552" y="1780331"/>
            <a:ext cx="3037619" cy="799533"/>
            <a:chOff x="22128" y="3375949"/>
            <a:chExt cx="8100317" cy="2132089"/>
          </a:xfrm>
        </p:grpSpPr>
        <p:sp>
          <p:nvSpPr>
            <p:cNvPr id="406" name="Google Shape;406;p14"/>
            <p:cNvSpPr txBox="1"/>
            <p:nvPr/>
          </p:nvSpPr>
          <p:spPr>
            <a:xfrm>
              <a:off x="22128" y="4326176"/>
              <a:ext cx="8042400" cy="1181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Thành thạo kỹ thuật làm việc với mảng, object</a:t>
              </a:r>
              <a:endParaRPr sz="700" dirty="0">
                <a:solidFill>
                  <a:schemeClr val="lt1"/>
                </a:solidFill>
              </a:endParaRPr>
            </a:p>
          </p:txBody>
        </p:sp>
        <p:sp>
          <p:nvSpPr>
            <p:cNvPr id="407" name="Google Shape;407;p14"/>
            <p:cNvSpPr txBox="1"/>
            <p:nvPr/>
          </p:nvSpPr>
          <p:spPr>
            <a:xfrm>
              <a:off x="80045" y="3375949"/>
              <a:ext cx="8042400" cy="615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Poppins Medium"/>
                  <a:cs typeface="Poppins Medium"/>
                  <a:sym typeface="Poppins Medium"/>
                </a:rPr>
                <a:t>ES6/ Js Nâng cao</a:t>
              </a:r>
              <a:endParaRPr sz="700" dirty="0">
                <a:solidFill>
                  <a:schemeClr val="lt1"/>
                </a:solidFill>
              </a:endParaRPr>
            </a:p>
          </p:txBody>
        </p:sp>
      </p:grpSp>
      <p:sp>
        <p:nvSpPr>
          <p:cNvPr id="414" name="Google Shape;414;p14"/>
          <p:cNvSpPr/>
          <p:nvPr/>
        </p:nvSpPr>
        <p:spPr>
          <a:xfrm rot="516939">
            <a:off x="6438217" y="653185"/>
            <a:ext cx="1920263" cy="942658"/>
          </a:xfrm>
          <a:custGeom>
            <a:avLst/>
            <a:gdLst/>
            <a:ahLst/>
            <a:cxnLst/>
            <a:rect l="l" t="t" r="r" b="b"/>
            <a:pathLst>
              <a:path w="3835543" h="1884257" extrusionOk="0">
                <a:moveTo>
                  <a:pt x="3831084" y="1209962"/>
                </a:moveTo>
                <a:cubicBezTo>
                  <a:pt x="3825101" y="1109745"/>
                  <a:pt x="3824027" y="1009374"/>
                  <a:pt x="3815819" y="909310"/>
                </a:cubicBezTo>
                <a:cubicBezTo>
                  <a:pt x="3812750" y="874649"/>
                  <a:pt x="3809835" y="840372"/>
                  <a:pt x="3807994" y="805480"/>
                </a:cubicBezTo>
                <a:cubicBezTo>
                  <a:pt x="3806076" y="789725"/>
                  <a:pt x="3806843" y="760905"/>
                  <a:pt x="3790504" y="755218"/>
                </a:cubicBezTo>
                <a:cubicBezTo>
                  <a:pt x="3788356" y="738771"/>
                  <a:pt x="3764038" y="735082"/>
                  <a:pt x="3748773" y="730317"/>
                </a:cubicBezTo>
                <a:cubicBezTo>
                  <a:pt x="3723151" y="722401"/>
                  <a:pt x="3697376" y="715023"/>
                  <a:pt x="3671294" y="708798"/>
                </a:cubicBezTo>
                <a:cubicBezTo>
                  <a:pt x="3551854" y="683897"/>
                  <a:pt x="3431570" y="661533"/>
                  <a:pt x="3314585" y="626410"/>
                </a:cubicBezTo>
                <a:cubicBezTo>
                  <a:pt x="3197062" y="592134"/>
                  <a:pt x="3077086" y="567310"/>
                  <a:pt x="2959256" y="534339"/>
                </a:cubicBezTo>
                <a:cubicBezTo>
                  <a:pt x="2801307" y="487766"/>
                  <a:pt x="2642130" y="445419"/>
                  <a:pt x="2483721" y="400537"/>
                </a:cubicBezTo>
                <a:cubicBezTo>
                  <a:pt x="2328150" y="355884"/>
                  <a:pt x="2175110" y="303086"/>
                  <a:pt x="2019002" y="260355"/>
                </a:cubicBezTo>
                <a:cubicBezTo>
                  <a:pt x="1702950" y="180734"/>
                  <a:pt x="1391961" y="79056"/>
                  <a:pt x="1070539" y="22722"/>
                </a:cubicBezTo>
                <a:cubicBezTo>
                  <a:pt x="1026583" y="15345"/>
                  <a:pt x="977411" y="-1025"/>
                  <a:pt x="931077" y="51"/>
                </a:cubicBezTo>
                <a:cubicBezTo>
                  <a:pt x="912667" y="358"/>
                  <a:pt x="899012" y="13269"/>
                  <a:pt x="884974" y="23491"/>
                </a:cubicBezTo>
                <a:cubicBezTo>
                  <a:pt x="861346" y="40091"/>
                  <a:pt x="837336" y="56231"/>
                  <a:pt x="813632" y="72754"/>
                </a:cubicBezTo>
                <a:cubicBezTo>
                  <a:pt x="749347" y="116484"/>
                  <a:pt x="686597" y="162212"/>
                  <a:pt x="623080" y="206865"/>
                </a:cubicBezTo>
                <a:cubicBezTo>
                  <a:pt x="578357" y="237683"/>
                  <a:pt x="531026" y="264351"/>
                  <a:pt x="484999" y="293172"/>
                </a:cubicBezTo>
                <a:cubicBezTo>
                  <a:pt x="425931" y="331368"/>
                  <a:pt x="368091" y="371639"/>
                  <a:pt x="309253" y="410143"/>
                </a:cubicBezTo>
                <a:cubicBezTo>
                  <a:pt x="273505" y="433891"/>
                  <a:pt x="237834" y="457793"/>
                  <a:pt x="201780" y="481003"/>
                </a:cubicBezTo>
                <a:cubicBezTo>
                  <a:pt x="139336" y="522581"/>
                  <a:pt x="69682" y="554475"/>
                  <a:pt x="14296" y="605660"/>
                </a:cubicBezTo>
                <a:cubicBezTo>
                  <a:pt x="9694" y="610271"/>
                  <a:pt x="4861" y="614729"/>
                  <a:pt x="1869" y="620493"/>
                </a:cubicBezTo>
                <a:cubicBezTo>
                  <a:pt x="-2734" y="627794"/>
                  <a:pt x="1792" y="636863"/>
                  <a:pt x="8620" y="640167"/>
                </a:cubicBezTo>
                <a:cubicBezTo>
                  <a:pt x="7239" y="643318"/>
                  <a:pt x="7162" y="647007"/>
                  <a:pt x="9233" y="650235"/>
                </a:cubicBezTo>
                <a:cubicBezTo>
                  <a:pt x="10461" y="652156"/>
                  <a:pt x="12072" y="653694"/>
                  <a:pt x="13836" y="655077"/>
                </a:cubicBezTo>
                <a:cubicBezTo>
                  <a:pt x="14373" y="730240"/>
                  <a:pt x="21277" y="805173"/>
                  <a:pt x="26877" y="880028"/>
                </a:cubicBezTo>
                <a:cubicBezTo>
                  <a:pt x="28795" y="916150"/>
                  <a:pt x="30483" y="952348"/>
                  <a:pt x="32477" y="988469"/>
                </a:cubicBezTo>
                <a:cubicBezTo>
                  <a:pt x="33551" y="999152"/>
                  <a:pt x="31710" y="1011064"/>
                  <a:pt x="35009" y="1021286"/>
                </a:cubicBezTo>
                <a:cubicBezTo>
                  <a:pt x="35162" y="1026820"/>
                  <a:pt x="35392" y="1032430"/>
                  <a:pt x="35622" y="1037963"/>
                </a:cubicBezTo>
                <a:cubicBezTo>
                  <a:pt x="35776" y="1041345"/>
                  <a:pt x="36389" y="1044957"/>
                  <a:pt x="38000" y="1047801"/>
                </a:cubicBezTo>
                <a:cubicBezTo>
                  <a:pt x="35469" y="1066169"/>
                  <a:pt x="81496" y="1069012"/>
                  <a:pt x="104663" y="1079003"/>
                </a:cubicBezTo>
                <a:cubicBezTo>
                  <a:pt x="135578" y="1089456"/>
                  <a:pt x="166492" y="1099677"/>
                  <a:pt x="197407" y="1110360"/>
                </a:cubicBezTo>
                <a:cubicBezTo>
                  <a:pt x="290688" y="1143407"/>
                  <a:pt x="384584" y="1174379"/>
                  <a:pt x="477711" y="1207657"/>
                </a:cubicBezTo>
                <a:cubicBezTo>
                  <a:pt x="614642" y="1249850"/>
                  <a:pt x="753873" y="1283665"/>
                  <a:pt x="891341" y="1323860"/>
                </a:cubicBezTo>
                <a:cubicBezTo>
                  <a:pt x="955702" y="1343074"/>
                  <a:pt x="1019372" y="1364670"/>
                  <a:pt x="1084347" y="1381962"/>
                </a:cubicBezTo>
                <a:cubicBezTo>
                  <a:pt x="1182538" y="1407170"/>
                  <a:pt x="1281880" y="1427382"/>
                  <a:pt x="1379764" y="1453590"/>
                </a:cubicBezTo>
                <a:cubicBezTo>
                  <a:pt x="1478722" y="1481180"/>
                  <a:pt x="1579214" y="1501854"/>
                  <a:pt x="1679553" y="1523834"/>
                </a:cubicBezTo>
                <a:cubicBezTo>
                  <a:pt x="1781886" y="1545507"/>
                  <a:pt x="1881841" y="1576556"/>
                  <a:pt x="1983331" y="1601764"/>
                </a:cubicBezTo>
                <a:cubicBezTo>
                  <a:pt x="2081215" y="1626127"/>
                  <a:pt x="2180710" y="1643111"/>
                  <a:pt x="2278747" y="1666706"/>
                </a:cubicBezTo>
                <a:cubicBezTo>
                  <a:pt x="2441760" y="1708591"/>
                  <a:pt x="2607687" y="1735644"/>
                  <a:pt x="2770009" y="1780987"/>
                </a:cubicBezTo>
                <a:cubicBezTo>
                  <a:pt x="2855926" y="1803506"/>
                  <a:pt x="2943531" y="1818723"/>
                  <a:pt x="3029831" y="1839473"/>
                </a:cubicBezTo>
                <a:cubicBezTo>
                  <a:pt x="3085984" y="1852769"/>
                  <a:pt x="3140680" y="1871291"/>
                  <a:pt x="3197062" y="1883587"/>
                </a:cubicBezTo>
                <a:cubicBezTo>
                  <a:pt x="3206728" y="1886354"/>
                  <a:pt x="3217698" y="1880283"/>
                  <a:pt x="3220229" y="1870369"/>
                </a:cubicBezTo>
                <a:cubicBezTo>
                  <a:pt x="3220690" y="1868601"/>
                  <a:pt x="3220843" y="1866833"/>
                  <a:pt x="3220766" y="1865066"/>
                </a:cubicBezTo>
                <a:cubicBezTo>
                  <a:pt x="3279297" y="1838013"/>
                  <a:pt x="3383165" y="1722348"/>
                  <a:pt x="3420754" y="1693220"/>
                </a:cubicBezTo>
                <a:cubicBezTo>
                  <a:pt x="3528994" y="1599074"/>
                  <a:pt x="3648664" y="1517532"/>
                  <a:pt x="3747085" y="1412549"/>
                </a:cubicBezTo>
                <a:cubicBezTo>
                  <a:pt x="3821112" y="1330085"/>
                  <a:pt x="3846887" y="1329547"/>
                  <a:pt x="3831084" y="1209962"/>
                </a:cubicBezTo>
                <a:close/>
              </a:path>
            </a:pathLst>
          </a:custGeom>
          <a:solidFill>
            <a:srgbClr val="093869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14"/>
          <p:cNvGrpSpPr/>
          <p:nvPr/>
        </p:nvGrpSpPr>
        <p:grpSpPr>
          <a:xfrm>
            <a:off x="6379450" y="515021"/>
            <a:ext cx="2035929" cy="1215017"/>
            <a:chOff x="6379450" y="515021"/>
            <a:chExt cx="2035929" cy="1215017"/>
          </a:xfrm>
        </p:grpSpPr>
        <p:grpSp>
          <p:nvGrpSpPr>
            <p:cNvPr id="416" name="Google Shape;416;p14"/>
            <p:cNvGrpSpPr/>
            <p:nvPr/>
          </p:nvGrpSpPr>
          <p:grpSpPr>
            <a:xfrm rot="509195">
              <a:off x="6438384" y="651407"/>
              <a:ext cx="1918061" cy="942243"/>
              <a:chOff x="12874855" y="1301237"/>
              <a:chExt cx="3835543" cy="1884257"/>
            </a:xfrm>
          </p:grpSpPr>
          <p:sp>
            <p:nvSpPr>
              <p:cNvPr id="417" name="Google Shape;417;p14"/>
              <p:cNvSpPr/>
              <p:nvPr/>
            </p:nvSpPr>
            <p:spPr>
              <a:xfrm>
                <a:off x="16124420" y="3080992"/>
                <a:ext cx="7846" cy="11226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11226" extrusionOk="0">
                    <a:moveTo>
                      <a:pt x="3573" y="1156"/>
                    </a:moveTo>
                    <a:cubicBezTo>
                      <a:pt x="2806" y="4153"/>
                      <a:pt x="-2104" y="8226"/>
                      <a:pt x="1041" y="10916"/>
                    </a:cubicBezTo>
                    <a:cubicBezTo>
                      <a:pt x="2115" y="11531"/>
                      <a:pt x="3726" y="11224"/>
                      <a:pt x="4263" y="10071"/>
                    </a:cubicBezTo>
                    <a:cubicBezTo>
                      <a:pt x="5107" y="7074"/>
                      <a:pt x="9940" y="3000"/>
                      <a:pt x="6795" y="310"/>
                    </a:cubicBezTo>
                    <a:cubicBezTo>
                      <a:pt x="5721" y="-305"/>
                      <a:pt x="4110" y="3"/>
                      <a:pt x="3573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12874855" y="1301237"/>
                <a:ext cx="3835543" cy="1884257"/>
              </a:xfrm>
              <a:custGeom>
                <a:avLst/>
                <a:gdLst/>
                <a:ahLst/>
                <a:cxnLst/>
                <a:rect l="l" t="t" r="r" b="b"/>
                <a:pathLst>
                  <a:path w="3835543" h="1884257" extrusionOk="0">
                    <a:moveTo>
                      <a:pt x="3831084" y="1209962"/>
                    </a:moveTo>
                    <a:cubicBezTo>
                      <a:pt x="3825101" y="1109745"/>
                      <a:pt x="3824027" y="1009374"/>
                      <a:pt x="3815819" y="909310"/>
                    </a:cubicBezTo>
                    <a:cubicBezTo>
                      <a:pt x="3812750" y="874649"/>
                      <a:pt x="3809835" y="840372"/>
                      <a:pt x="3807994" y="805480"/>
                    </a:cubicBezTo>
                    <a:cubicBezTo>
                      <a:pt x="3806076" y="789725"/>
                      <a:pt x="3806843" y="760905"/>
                      <a:pt x="3790504" y="755218"/>
                    </a:cubicBezTo>
                    <a:cubicBezTo>
                      <a:pt x="3788356" y="738771"/>
                      <a:pt x="3764038" y="735082"/>
                      <a:pt x="3748773" y="730317"/>
                    </a:cubicBezTo>
                    <a:cubicBezTo>
                      <a:pt x="3723151" y="722401"/>
                      <a:pt x="3697376" y="715023"/>
                      <a:pt x="3671294" y="708798"/>
                    </a:cubicBezTo>
                    <a:cubicBezTo>
                      <a:pt x="3551854" y="683897"/>
                      <a:pt x="3431570" y="661533"/>
                      <a:pt x="3314585" y="626410"/>
                    </a:cubicBezTo>
                    <a:cubicBezTo>
                      <a:pt x="3197062" y="592134"/>
                      <a:pt x="3077086" y="567310"/>
                      <a:pt x="2959256" y="534339"/>
                    </a:cubicBezTo>
                    <a:cubicBezTo>
                      <a:pt x="2801307" y="487766"/>
                      <a:pt x="2642130" y="445419"/>
                      <a:pt x="2483721" y="400537"/>
                    </a:cubicBezTo>
                    <a:cubicBezTo>
                      <a:pt x="2328150" y="355884"/>
                      <a:pt x="2175110" y="303086"/>
                      <a:pt x="2019002" y="260355"/>
                    </a:cubicBezTo>
                    <a:cubicBezTo>
                      <a:pt x="1702950" y="180734"/>
                      <a:pt x="1391961" y="79056"/>
                      <a:pt x="1070539" y="22722"/>
                    </a:cubicBezTo>
                    <a:cubicBezTo>
                      <a:pt x="1026583" y="15345"/>
                      <a:pt x="977411" y="-1025"/>
                      <a:pt x="931077" y="51"/>
                    </a:cubicBezTo>
                    <a:cubicBezTo>
                      <a:pt x="912667" y="358"/>
                      <a:pt x="899012" y="13269"/>
                      <a:pt x="884974" y="23491"/>
                    </a:cubicBezTo>
                    <a:cubicBezTo>
                      <a:pt x="861346" y="40091"/>
                      <a:pt x="837336" y="56231"/>
                      <a:pt x="813632" y="72754"/>
                    </a:cubicBezTo>
                    <a:cubicBezTo>
                      <a:pt x="749347" y="116484"/>
                      <a:pt x="686597" y="162212"/>
                      <a:pt x="623080" y="206865"/>
                    </a:cubicBezTo>
                    <a:cubicBezTo>
                      <a:pt x="578357" y="237683"/>
                      <a:pt x="531026" y="264351"/>
                      <a:pt x="484999" y="293172"/>
                    </a:cubicBezTo>
                    <a:cubicBezTo>
                      <a:pt x="425931" y="331368"/>
                      <a:pt x="368091" y="371639"/>
                      <a:pt x="309253" y="410143"/>
                    </a:cubicBezTo>
                    <a:cubicBezTo>
                      <a:pt x="273505" y="433891"/>
                      <a:pt x="237834" y="457793"/>
                      <a:pt x="201780" y="481003"/>
                    </a:cubicBezTo>
                    <a:cubicBezTo>
                      <a:pt x="139336" y="522581"/>
                      <a:pt x="69682" y="554475"/>
                      <a:pt x="14296" y="605660"/>
                    </a:cubicBezTo>
                    <a:cubicBezTo>
                      <a:pt x="9694" y="610271"/>
                      <a:pt x="4861" y="614729"/>
                      <a:pt x="1869" y="620493"/>
                    </a:cubicBezTo>
                    <a:cubicBezTo>
                      <a:pt x="-2734" y="627794"/>
                      <a:pt x="1792" y="636863"/>
                      <a:pt x="8620" y="640167"/>
                    </a:cubicBezTo>
                    <a:cubicBezTo>
                      <a:pt x="7239" y="643318"/>
                      <a:pt x="7162" y="647007"/>
                      <a:pt x="9233" y="650235"/>
                    </a:cubicBezTo>
                    <a:cubicBezTo>
                      <a:pt x="10461" y="652156"/>
                      <a:pt x="12072" y="653694"/>
                      <a:pt x="13836" y="655077"/>
                    </a:cubicBezTo>
                    <a:cubicBezTo>
                      <a:pt x="14373" y="730240"/>
                      <a:pt x="21277" y="805173"/>
                      <a:pt x="26877" y="880028"/>
                    </a:cubicBezTo>
                    <a:cubicBezTo>
                      <a:pt x="28795" y="916150"/>
                      <a:pt x="30483" y="952348"/>
                      <a:pt x="32477" y="988469"/>
                    </a:cubicBezTo>
                    <a:cubicBezTo>
                      <a:pt x="33551" y="999152"/>
                      <a:pt x="31710" y="1011064"/>
                      <a:pt x="35009" y="1021286"/>
                    </a:cubicBezTo>
                    <a:cubicBezTo>
                      <a:pt x="35162" y="1026820"/>
                      <a:pt x="35392" y="1032430"/>
                      <a:pt x="35622" y="1037963"/>
                    </a:cubicBezTo>
                    <a:cubicBezTo>
                      <a:pt x="35776" y="1041345"/>
                      <a:pt x="36389" y="1044957"/>
                      <a:pt x="38000" y="1047801"/>
                    </a:cubicBezTo>
                    <a:cubicBezTo>
                      <a:pt x="35469" y="1066169"/>
                      <a:pt x="81496" y="1069012"/>
                      <a:pt x="104663" y="1079003"/>
                    </a:cubicBezTo>
                    <a:cubicBezTo>
                      <a:pt x="135578" y="1089456"/>
                      <a:pt x="166492" y="1099677"/>
                      <a:pt x="197407" y="1110360"/>
                    </a:cubicBezTo>
                    <a:cubicBezTo>
                      <a:pt x="290688" y="1143407"/>
                      <a:pt x="384584" y="1174379"/>
                      <a:pt x="477711" y="1207657"/>
                    </a:cubicBezTo>
                    <a:cubicBezTo>
                      <a:pt x="614642" y="1249850"/>
                      <a:pt x="753873" y="1283665"/>
                      <a:pt x="891341" y="1323860"/>
                    </a:cubicBezTo>
                    <a:cubicBezTo>
                      <a:pt x="955702" y="1343074"/>
                      <a:pt x="1019372" y="1364670"/>
                      <a:pt x="1084347" y="1381962"/>
                    </a:cubicBezTo>
                    <a:cubicBezTo>
                      <a:pt x="1182538" y="1407170"/>
                      <a:pt x="1281880" y="1427382"/>
                      <a:pt x="1379764" y="1453590"/>
                    </a:cubicBezTo>
                    <a:cubicBezTo>
                      <a:pt x="1478722" y="1481180"/>
                      <a:pt x="1579214" y="1501854"/>
                      <a:pt x="1679553" y="1523834"/>
                    </a:cubicBezTo>
                    <a:cubicBezTo>
                      <a:pt x="1781886" y="1545507"/>
                      <a:pt x="1881841" y="1576556"/>
                      <a:pt x="1983331" y="1601764"/>
                    </a:cubicBezTo>
                    <a:cubicBezTo>
                      <a:pt x="2081215" y="1626127"/>
                      <a:pt x="2180710" y="1643111"/>
                      <a:pt x="2278747" y="1666706"/>
                    </a:cubicBezTo>
                    <a:cubicBezTo>
                      <a:pt x="2441760" y="1708591"/>
                      <a:pt x="2607687" y="1735644"/>
                      <a:pt x="2770009" y="1780987"/>
                    </a:cubicBezTo>
                    <a:cubicBezTo>
                      <a:pt x="2855926" y="1803506"/>
                      <a:pt x="2943531" y="1818723"/>
                      <a:pt x="3029831" y="1839473"/>
                    </a:cubicBezTo>
                    <a:cubicBezTo>
                      <a:pt x="3085984" y="1852769"/>
                      <a:pt x="3140680" y="1871291"/>
                      <a:pt x="3197062" y="1883587"/>
                    </a:cubicBezTo>
                    <a:cubicBezTo>
                      <a:pt x="3206728" y="1886354"/>
                      <a:pt x="3217698" y="1880283"/>
                      <a:pt x="3220229" y="1870369"/>
                    </a:cubicBezTo>
                    <a:cubicBezTo>
                      <a:pt x="3220690" y="1868601"/>
                      <a:pt x="3220843" y="1866833"/>
                      <a:pt x="3220766" y="1865066"/>
                    </a:cubicBezTo>
                    <a:cubicBezTo>
                      <a:pt x="3279297" y="1838013"/>
                      <a:pt x="3383165" y="1722348"/>
                      <a:pt x="3420754" y="1693220"/>
                    </a:cubicBezTo>
                    <a:cubicBezTo>
                      <a:pt x="3528994" y="1599074"/>
                      <a:pt x="3648664" y="1517532"/>
                      <a:pt x="3747085" y="1412549"/>
                    </a:cubicBezTo>
                    <a:cubicBezTo>
                      <a:pt x="3821112" y="1330085"/>
                      <a:pt x="3846887" y="1329547"/>
                      <a:pt x="3831084" y="1209962"/>
                    </a:cubicBezTo>
                    <a:close/>
                    <a:moveTo>
                      <a:pt x="43830" y="618187"/>
                    </a:moveTo>
                    <a:cubicBezTo>
                      <a:pt x="85945" y="584756"/>
                      <a:pt x="134120" y="560239"/>
                      <a:pt x="179994" y="532495"/>
                    </a:cubicBezTo>
                    <a:cubicBezTo>
                      <a:pt x="284168" y="468706"/>
                      <a:pt x="384890" y="399384"/>
                      <a:pt x="487224" y="332598"/>
                    </a:cubicBezTo>
                    <a:cubicBezTo>
                      <a:pt x="538467" y="299858"/>
                      <a:pt x="591782" y="270577"/>
                      <a:pt x="642105" y="236453"/>
                    </a:cubicBezTo>
                    <a:cubicBezTo>
                      <a:pt x="736076" y="170052"/>
                      <a:pt x="830508" y="104956"/>
                      <a:pt x="925247" y="39707"/>
                    </a:cubicBezTo>
                    <a:cubicBezTo>
                      <a:pt x="930924" y="36095"/>
                      <a:pt x="937905" y="37171"/>
                      <a:pt x="944348" y="37248"/>
                    </a:cubicBezTo>
                    <a:cubicBezTo>
                      <a:pt x="996282" y="43242"/>
                      <a:pt x="1044764" y="57076"/>
                      <a:pt x="1098002" y="66299"/>
                    </a:cubicBezTo>
                    <a:cubicBezTo>
                      <a:pt x="1321309" y="105878"/>
                      <a:pt x="1539017" y="170666"/>
                      <a:pt x="1757645" y="229998"/>
                    </a:cubicBezTo>
                    <a:cubicBezTo>
                      <a:pt x="1914137" y="272652"/>
                      <a:pt x="2071779" y="310848"/>
                      <a:pt x="2226047" y="361264"/>
                    </a:cubicBezTo>
                    <a:cubicBezTo>
                      <a:pt x="2383305" y="411604"/>
                      <a:pt x="2542022" y="457178"/>
                      <a:pt x="2701429" y="500216"/>
                    </a:cubicBezTo>
                    <a:cubicBezTo>
                      <a:pt x="2777526" y="520506"/>
                      <a:pt x="2852857" y="543331"/>
                      <a:pt x="2928572" y="565004"/>
                    </a:cubicBezTo>
                    <a:cubicBezTo>
                      <a:pt x="3087825" y="607658"/>
                      <a:pt x="3248229" y="645931"/>
                      <a:pt x="3406946" y="690430"/>
                    </a:cubicBezTo>
                    <a:cubicBezTo>
                      <a:pt x="3520939" y="720710"/>
                      <a:pt x="3638078" y="733545"/>
                      <a:pt x="3750460" y="770512"/>
                    </a:cubicBezTo>
                    <a:cubicBezTo>
                      <a:pt x="3696532" y="827460"/>
                      <a:pt x="3653727" y="893939"/>
                      <a:pt x="3597574" y="948813"/>
                    </a:cubicBezTo>
                    <a:cubicBezTo>
                      <a:pt x="3513958" y="1025897"/>
                      <a:pt x="3442770" y="1115125"/>
                      <a:pt x="3362299" y="1195283"/>
                    </a:cubicBezTo>
                    <a:cubicBezTo>
                      <a:pt x="3322640" y="1235785"/>
                      <a:pt x="3285588" y="1278670"/>
                      <a:pt x="3247462" y="1320632"/>
                    </a:cubicBezTo>
                    <a:cubicBezTo>
                      <a:pt x="3227440" y="1341306"/>
                      <a:pt x="3209643" y="1363056"/>
                      <a:pt x="3184482" y="1378042"/>
                    </a:cubicBezTo>
                    <a:cubicBezTo>
                      <a:pt x="3184328" y="1378196"/>
                      <a:pt x="3182027" y="1379349"/>
                      <a:pt x="3179572" y="1380271"/>
                    </a:cubicBezTo>
                    <a:cubicBezTo>
                      <a:pt x="3178115" y="1380732"/>
                      <a:pt x="3176657" y="1381116"/>
                      <a:pt x="3175123" y="1381116"/>
                    </a:cubicBezTo>
                    <a:cubicBezTo>
                      <a:pt x="3142137" y="1373431"/>
                      <a:pt x="3110455" y="1361903"/>
                      <a:pt x="3079464" y="1348377"/>
                    </a:cubicBezTo>
                    <a:cubicBezTo>
                      <a:pt x="3008352" y="1325320"/>
                      <a:pt x="2935015" y="1310026"/>
                      <a:pt x="2862676" y="1291505"/>
                    </a:cubicBezTo>
                    <a:cubicBezTo>
                      <a:pt x="2709943" y="1248927"/>
                      <a:pt x="2554833" y="1215496"/>
                      <a:pt x="2402176" y="1172688"/>
                    </a:cubicBezTo>
                    <a:cubicBezTo>
                      <a:pt x="2284347" y="1140640"/>
                      <a:pt x="2164831" y="1115048"/>
                      <a:pt x="2047769" y="1080233"/>
                    </a:cubicBezTo>
                    <a:cubicBezTo>
                      <a:pt x="1933161" y="1045802"/>
                      <a:pt x="1815946" y="1022131"/>
                      <a:pt x="1699191" y="996462"/>
                    </a:cubicBezTo>
                    <a:cubicBezTo>
                      <a:pt x="1504574" y="947199"/>
                      <a:pt x="1311337" y="892940"/>
                      <a:pt x="1115032" y="850286"/>
                    </a:cubicBezTo>
                    <a:cubicBezTo>
                      <a:pt x="957696" y="811705"/>
                      <a:pt x="800974" y="769205"/>
                      <a:pt x="639880" y="749223"/>
                    </a:cubicBezTo>
                    <a:cubicBezTo>
                      <a:pt x="558796" y="737772"/>
                      <a:pt x="478018" y="724015"/>
                      <a:pt x="397625" y="708567"/>
                    </a:cubicBezTo>
                    <a:cubicBezTo>
                      <a:pt x="276880" y="686049"/>
                      <a:pt x="154449" y="670063"/>
                      <a:pt x="36006" y="637016"/>
                    </a:cubicBezTo>
                    <a:cubicBezTo>
                      <a:pt x="35776" y="635863"/>
                      <a:pt x="35622" y="634634"/>
                      <a:pt x="35392" y="633481"/>
                    </a:cubicBezTo>
                    <a:cubicBezTo>
                      <a:pt x="41529" y="630484"/>
                      <a:pt x="46055" y="626103"/>
                      <a:pt x="43830" y="618187"/>
                    </a:cubicBezTo>
                    <a:close/>
                    <a:moveTo>
                      <a:pt x="3013568" y="1796742"/>
                    </a:moveTo>
                    <a:cubicBezTo>
                      <a:pt x="2891290" y="1771995"/>
                      <a:pt x="2770239" y="1742560"/>
                      <a:pt x="2649571" y="1710973"/>
                    </a:cubicBezTo>
                    <a:cubicBezTo>
                      <a:pt x="2513485" y="1682614"/>
                      <a:pt x="2376248" y="1651873"/>
                      <a:pt x="2240468" y="1619133"/>
                    </a:cubicBezTo>
                    <a:cubicBezTo>
                      <a:pt x="2142661" y="1597921"/>
                      <a:pt x="2044240" y="1579553"/>
                      <a:pt x="1947430" y="1553884"/>
                    </a:cubicBezTo>
                    <a:cubicBezTo>
                      <a:pt x="1878696" y="1535439"/>
                      <a:pt x="1810269" y="1515226"/>
                      <a:pt x="1740845" y="1499394"/>
                    </a:cubicBezTo>
                    <a:cubicBezTo>
                      <a:pt x="1609208" y="1469345"/>
                      <a:pt x="1476881" y="1442369"/>
                      <a:pt x="1346624" y="1406324"/>
                    </a:cubicBezTo>
                    <a:cubicBezTo>
                      <a:pt x="1264850" y="1385266"/>
                      <a:pt x="1182001" y="1368435"/>
                      <a:pt x="1100150" y="1347377"/>
                    </a:cubicBezTo>
                    <a:cubicBezTo>
                      <a:pt x="1018145" y="1325935"/>
                      <a:pt x="937905" y="1297807"/>
                      <a:pt x="856360" y="1274520"/>
                    </a:cubicBezTo>
                    <a:cubicBezTo>
                      <a:pt x="741369" y="1244393"/>
                      <a:pt x="626839" y="1212652"/>
                      <a:pt x="512539" y="1180143"/>
                    </a:cubicBezTo>
                    <a:cubicBezTo>
                      <a:pt x="424320" y="1151554"/>
                      <a:pt x="337406" y="1119429"/>
                      <a:pt x="248804" y="1091761"/>
                    </a:cubicBezTo>
                    <a:cubicBezTo>
                      <a:pt x="196487" y="1073700"/>
                      <a:pt x="142175" y="1055332"/>
                      <a:pt x="88246" y="1041883"/>
                    </a:cubicBezTo>
                    <a:cubicBezTo>
                      <a:pt x="80345" y="1041037"/>
                      <a:pt x="71677" y="1038348"/>
                      <a:pt x="63162" y="1037118"/>
                    </a:cubicBezTo>
                    <a:cubicBezTo>
                      <a:pt x="63699" y="1035735"/>
                      <a:pt x="64236" y="1034351"/>
                      <a:pt x="64696" y="1033045"/>
                    </a:cubicBezTo>
                    <a:cubicBezTo>
                      <a:pt x="72981" y="1028049"/>
                      <a:pt x="73441" y="1019057"/>
                      <a:pt x="69912" y="1012217"/>
                    </a:cubicBezTo>
                    <a:cubicBezTo>
                      <a:pt x="67918" y="981245"/>
                      <a:pt x="63852" y="950350"/>
                      <a:pt x="62395" y="919378"/>
                    </a:cubicBezTo>
                    <a:cubicBezTo>
                      <a:pt x="59556" y="869653"/>
                      <a:pt x="53956" y="820236"/>
                      <a:pt x="48817" y="770665"/>
                    </a:cubicBezTo>
                    <a:cubicBezTo>
                      <a:pt x="45595" y="736004"/>
                      <a:pt x="44137" y="700959"/>
                      <a:pt x="40148" y="666298"/>
                    </a:cubicBezTo>
                    <a:cubicBezTo>
                      <a:pt x="53266" y="670678"/>
                      <a:pt x="66690" y="674214"/>
                      <a:pt x="79962" y="678056"/>
                    </a:cubicBezTo>
                    <a:cubicBezTo>
                      <a:pt x="154986" y="698346"/>
                      <a:pt x="231621" y="711334"/>
                      <a:pt x="307949" y="725552"/>
                    </a:cubicBezTo>
                    <a:cubicBezTo>
                      <a:pt x="387499" y="739386"/>
                      <a:pt x="466512" y="756755"/>
                      <a:pt x="546215" y="769666"/>
                    </a:cubicBezTo>
                    <a:cubicBezTo>
                      <a:pt x="626302" y="782501"/>
                      <a:pt x="706772" y="793183"/>
                      <a:pt x="786476" y="808401"/>
                    </a:cubicBezTo>
                    <a:cubicBezTo>
                      <a:pt x="894486" y="830611"/>
                      <a:pt x="1000731" y="859893"/>
                      <a:pt x="1107974" y="885792"/>
                    </a:cubicBezTo>
                    <a:cubicBezTo>
                      <a:pt x="1258483" y="920223"/>
                      <a:pt x="1408607" y="956652"/>
                      <a:pt x="1557274" y="998537"/>
                    </a:cubicBezTo>
                    <a:cubicBezTo>
                      <a:pt x="1674260" y="1031969"/>
                      <a:pt x="1794083" y="1053257"/>
                      <a:pt x="1912142" y="1082385"/>
                    </a:cubicBezTo>
                    <a:cubicBezTo>
                      <a:pt x="1989314" y="1101291"/>
                      <a:pt x="2065182" y="1125193"/>
                      <a:pt x="2141894" y="1145482"/>
                    </a:cubicBezTo>
                    <a:cubicBezTo>
                      <a:pt x="2239624" y="1169845"/>
                      <a:pt x="2337509" y="1193516"/>
                      <a:pt x="2434549" y="1220492"/>
                    </a:cubicBezTo>
                    <a:cubicBezTo>
                      <a:pt x="2494230" y="1237707"/>
                      <a:pt x="2554602" y="1252155"/>
                      <a:pt x="2615051" y="1266296"/>
                    </a:cubicBezTo>
                    <a:cubicBezTo>
                      <a:pt x="2730426" y="1293733"/>
                      <a:pt x="2844266" y="1327703"/>
                      <a:pt x="2959870" y="1354294"/>
                    </a:cubicBezTo>
                    <a:cubicBezTo>
                      <a:pt x="2995004" y="1362979"/>
                      <a:pt x="3030138" y="1372355"/>
                      <a:pt x="3064658" y="1383191"/>
                    </a:cubicBezTo>
                    <a:cubicBezTo>
                      <a:pt x="3097721" y="1397563"/>
                      <a:pt x="3131474" y="1409783"/>
                      <a:pt x="3166608" y="1417929"/>
                    </a:cubicBezTo>
                    <a:cubicBezTo>
                      <a:pt x="3174739" y="1419313"/>
                      <a:pt x="3182947" y="1418314"/>
                      <a:pt x="3191156" y="1415701"/>
                    </a:cubicBezTo>
                    <a:cubicBezTo>
                      <a:pt x="3187550" y="1513766"/>
                      <a:pt x="3183485" y="1611755"/>
                      <a:pt x="3182871" y="1709821"/>
                    </a:cubicBezTo>
                    <a:cubicBezTo>
                      <a:pt x="3182257" y="1742945"/>
                      <a:pt x="3181644" y="1776146"/>
                      <a:pt x="3181183" y="1809270"/>
                    </a:cubicBezTo>
                    <a:cubicBezTo>
                      <a:pt x="3182180" y="1819107"/>
                      <a:pt x="3179572" y="1830558"/>
                      <a:pt x="3180723" y="1840780"/>
                    </a:cubicBezTo>
                    <a:cubicBezTo>
                      <a:pt x="3124877" y="1826792"/>
                      <a:pt x="3069875" y="1809347"/>
                      <a:pt x="3013568" y="1796742"/>
                    </a:cubicBezTo>
                    <a:close/>
                    <a:moveTo>
                      <a:pt x="3774241" y="1327626"/>
                    </a:moveTo>
                    <a:cubicBezTo>
                      <a:pt x="3730592" y="1376044"/>
                      <a:pt x="3687096" y="1424769"/>
                      <a:pt x="3638154" y="1468038"/>
                    </a:cubicBezTo>
                    <a:cubicBezTo>
                      <a:pt x="3571339" y="1523142"/>
                      <a:pt x="3505750" y="1579630"/>
                      <a:pt x="3439394" y="1635272"/>
                    </a:cubicBezTo>
                    <a:cubicBezTo>
                      <a:pt x="3359308" y="1700598"/>
                      <a:pt x="3294947" y="1783293"/>
                      <a:pt x="3215090" y="1848696"/>
                    </a:cubicBezTo>
                    <a:cubicBezTo>
                      <a:pt x="3215934" y="1846544"/>
                      <a:pt x="3216394" y="1844238"/>
                      <a:pt x="3216547" y="1841856"/>
                    </a:cubicBezTo>
                    <a:cubicBezTo>
                      <a:pt x="3216931" y="1826101"/>
                      <a:pt x="3216010" y="1810269"/>
                      <a:pt x="3216087" y="1794514"/>
                    </a:cubicBezTo>
                    <a:cubicBezTo>
                      <a:pt x="3215627" y="1750630"/>
                      <a:pt x="3215550" y="1706747"/>
                      <a:pt x="3215013" y="1662786"/>
                    </a:cubicBezTo>
                    <a:cubicBezTo>
                      <a:pt x="3211638" y="1579246"/>
                      <a:pt x="3218388" y="1495014"/>
                      <a:pt x="3208723" y="1411935"/>
                    </a:cubicBezTo>
                    <a:cubicBezTo>
                      <a:pt x="3208416" y="1410705"/>
                      <a:pt x="3208186" y="1409399"/>
                      <a:pt x="3207879" y="1408092"/>
                    </a:cubicBezTo>
                    <a:cubicBezTo>
                      <a:pt x="3244854" y="1386650"/>
                      <a:pt x="3280064" y="1338001"/>
                      <a:pt x="3303845" y="1314330"/>
                    </a:cubicBezTo>
                    <a:cubicBezTo>
                      <a:pt x="3340436" y="1272829"/>
                      <a:pt x="3378179" y="1232404"/>
                      <a:pt x="3417148" y="1193132"/>
                    </a:cubicBezTo>
                    <a:cubicBezTo>
                      <a:pt x="3493553" y="1111205"/>
                      <a:pt x="3567963" y="1027819"/>
                      <a:pt x="3648741" y="950196"/>
                    </a:cubicBezTo>
                    <a:cubicBezTo>
                      <a:pt x="3691009" y="903315"/>
                      <a:pt x="3727600" y="851669"/>
                      <a:pt x="3770022" y="804942"/>
                    </a:cubicBezTo>
                    <a:cubicBezTo>
                      <a:pt x="3770405" y="808939"/>
                      <a:pt x="3770712" y="812935"/>
                      <a:pt x="3770942" y="816931"/>
                    </a:cubicBezTo>
                    <a:cubicBezTo>
                      <a:pt x="3772630" y="856434"/>
                      <a:pt x="3777616" y="899319"/>
                      <a:pt x="3780148" y="939360"/>
                    </a:cubicBezTo>
                    <a:cubicBezTo>
                      <a:pt x="3786591" y="1026589"/>
                      <a:pt x="3787742" y="1114356"/>
                      <a:pt x="3792805" y="1201662"/>
                    </a:cubicBezTo>
                    <a:cubicBezTo>
                      <a:pt x="3793956" y="1243240"/>
                      <a:pt x="3811139" y="1296346"/>
                      <a:pt x="3774241" y="13276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9" name="Google Shape;419;p14"/>
            <p:cNvSpPr/>
            <p:nvPr/>
          </p:nvSpPr>
          <p:spPr>
            <a:xfrm rot="516939">
              <a:off x="6472983" y="671027"/>
              <a:ext cx="1859870" cy="672459"/>
            </a:xfrm>
            <a:custGeom>
              <a:avLst/>
              <a:gdLst/>
              <a:ahLst/>
              <a:cxnLst/>
              <a:rect l="l" t="t" r="r" b="b"/>
              <a:pathLst>
                <a:path w="3714914" h="1344162" extrusionOk="0">
                  <a:moveTo>
                    <a:pt x="3714915" y="733472"/>
                  </a:moveTo>
                  <a:cubicBezTo>
                    <a:pt x="3660986" y="790421"/>
                    <a:pt x="3618181" y="856976"/>
                    <a:pt x="3562105" y="911850"/>
                  </a:cubicBezTo>
                  <a:cubicBezTo>
                    <a:pt x="3478413" y="988935"/>
                    <a:pt x="3407301" y="1078162"/>
                    <a:pt x="3326831" y="1158321"/>
                  </a:cubicBezTo>
                  <a:cubicBezTo>
                    <a:pt x="3287171" y="1198823"/>
                    <a:pt x="3250119" y="1241707"/>
                    <a:pt x="3211993" y="1283670"/>
                  </a:cubicBezTo>
                  <a:cubicBezTo>
                    <a:pt x="3191971" y="1304343"/>
                    <a:pt x="3174174" y="1326093"/>
                    <a:pt x="3149013" y="1341080"/>
                  </a:cubicBezTo>
                  <a:cubicBezTo>
                    <a:pt x="3148859" y="1341233"/>
                    <a:pt x="3146481" y="1342386"/>
                    <a:pt x="3144103" y="1343308"/>
                  </a:cubicBezTo>
                  <a:cubicBezTo>
                    <a:pt x="3142646" y="1343770"/>
                    <a:pt x="3141188" y="1344231"/>
                    <a:pt x="3139654" y="1344154"/>
                  </a:cubicBezTo>
                  <a:cubicBezTo>
                    <a:pt x="3106668" y="1336468"/>
                    <a:pt x="3075063" y="1324940"/>
                    <a:pt x="3043995" y="1311491"/>
                  </a:cubicBezTo>
                  <a:cubicBezTo>
                    <a:pt x="2972883" y="1288435"/>
                    <a:pt x="2899547" y="1273064"/>
                    <a:pt x="2827208" y="1254619"/>
                  </a:cubicBezTo>
                  <a:cubicBezTo>
                    <a:pt x="2674475" y="1212042"/>
                    <a:pt x="2519364" y="1178610"/>
                    <a:pt x="2366708" y="1135803"/>
                  </a:cubicBezTo>
                  <a:cubicBezTo>
                    <a:pt x="2248878" y="1103755"/>
                    <a:pt x="2129285" y="1078162"/>
                    <a:pt x="2012300" y="1043347"/>
                  </a:cubicBezTo>
                  <a:cubicBezTo>
                    <a:pt x="1897693" y="1008917"/>
                    <a:pt x="1780400" y="985246"/>
                    <a:pt x="1663722" y="959576"/>
                  </a:cubicBezTo>
                  <a:cubicBezTo>
                    <a:pt x="1469105" y="910313"/>
                    <a:pt x="1275868" y="856054"/>
                    <a:pt x="1079563" y="813400"/>
                  </a:cubicBezTo>
                  <a:cubicBezTo>
                    <a:pt x="922227" y="774820"/>
                    <a:pt x="765505" y="732242"/>
                    <a:pt x="604411" y="712337"/>
                  </a:cubicBezTo>
                  <a:cubicBezTo>
                    <a:pt x="523327" y="700886"/>
                    <a:pt x="442549" y="687129"/>
                    <a:pt x="362156" y="671682"/>
                  </a:cubicBezTo>
                  <a:cubicBezTo>
                    <a:pt x="241488" y="649163"/>
                    <a:pt x="119056" y="633255"/>
                    <a:pt x="614" y="600207"/>
                  </a:cubicBezTo>
                  <a:cubicBezTo>
                    <a:pt x="460" y="598978"/>
                    <a:pt x="230" y="597748"/>
                    <a:pt x="0" y="596518"/>
                  </a:cubicBezTo>
                  <a:cubicBezTo>
                    <a:pt x="6060" y="593444"/>
                    <a:pt x="10433" y="589064"/>
                    <a:pt x="8285" y="581148"/>
                  </a:cubicBezTo>
                  <a:cubicBezTo>
                    <a:pt x="50400" y="547716"/>
                    <a:pt x="98498" y="523200"/>
                    <a:pt x="144448" y="495455"/>
                  </a:cubicBezTo>
                  <a:cubicBezTo>
                    <a:pt x="248622" y="431667"/>
                    <a:pt x="349345" y="362344"/>
                    <a:pt x="451678" y="295558"/>
                  </a:cubicBezTo>
                  <a:cubicBezTo>
                    <a:pt x="502922" y="262818"/>
                    <a:pt x="556313" y="233614"/>
                    <a:pt x="606559" y="199414"/>
                  </a:cubicBezTo>
                  <a:cubicBezTo>
                    <a:pt x="700531" y="133012"/>
                    <a:pt x="794963" y="67917"/>
                    <a:pt x="889778" y="2668"/>
                  </a:cubicBezTo>
                  <a:cubicBezTo>
                    <a:pt x="895455" y="-944"/>
                    <a:pt x="902436" y="132"/>
                    <a:pt x="908880" y="209"/>
                  </a:cubicBezTo>
                  <a:cubicBezTo>
                    <a:pt x="960813" y="6203"/>
                    <a:pt x="1009295" y="20037"/>
                    <a:pt x="1062533" y="29259"/>
                  </a:cubicBezTo>
                  <a:cubicBezTo>
                    <a:pt x="1285841" y="68916"/>
                    <a:pt x="1503548" y="133627"/>
                    <a:pt x="1722176" y="192958"/>
                  </a:cubicBezTo>
                  <a:cubicBezTo>
                    <a:pt x="1878668" y="235612"/>
                    <a:pt x="2036311" y="273809"/>
                    <a:pt x="2190578" y="324225"/>
                  </a:cubicBezTo>
                  <a:cubicBezTo>
                    <a:pt x="2347913" y="374641"/>
                    <a:pt x="2506553" y="420139"/>
                    <a:pt x="2665960" y="463177"/>
                  </a:cubicBezTo>
                  <a:cubicBezTo>
                    <a:pt x="2742058" y="483466"/>
                    <a:pt x="2817389" y="506292"/>
                    <a:pt x="2893103" y="527965"/>
                  </a:cubicBezTo>
                  <a:cubicBezTo>
                    <a:pt x="3052356" y="570619"/>
                    <a:pt x="3212760" y="608892"/>
                    <a:pt x="3371477" y="653390"/>
                  </a:cubicBezTo>
                  <a:cubicBezTo>
                    <a:pt x="3485393" y="683671"/>
                    <a:pt x="3602609" y="696505"/>
                    <a:pt x="3714915" y="7334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516939">
              <a:off x="6436590" y="961893"/>
              <a:ext cx="1577550" cy="587533"/>
            </a:xfrm>
            <a:custGeom>
              <a:avLst/>
              <a:gdLst/>
              <a:ahLst/>
              <a:cxnLst/>
              <a:rect l="l" t="t" r="r" b="b"/>
              <a:pathLst>
                <a:path w="3151007" h="1174405" extrusionOk="0">
                  <a:moveTo>
                    <a:pt x="3151007" y="749403"/>
                  </a:moveTo>
                  <a:cubicBezTo>
                    <a:pt x="3147402" y="847469"/>
                    <a:pt x="3143336" y="945381"/>
                    <a:pt x="3142723" y="1043523"/>
                  </a:cubicBezTo>
                  <a:cubicBezTo>
                    <a:pt x="3142032" y="1076647"/>
                    <a:pt x="3141495" y="1109848"/>
                    <a:pt x="3141035" y="1142972"/>
                  </a:cubicBezTo>
                  <a:cubicBezTo>
                    <a:pt x="3141956" y="1152809"/>
                    <a:pt x="3139347" y="1164261"/>
                    <a:pt x="3140498" y="1174405"/>
                  </a:cubicBezTo>
                  <a:cubicBezTo>
                    <a:pt x="3084575" y="1160418"/>
                    <a:pt x="3029573" y="1142972"/>
                    <a:pt x="2973343" y="1130368"/>
                  </a:cubicBezTo>
                  <a:cubicBezTo>
                    <a:pt x="2851065" y="1105621"/>
                    <a:pt x="2729937" y="1076186"/>
                    <a:pt x="2609347" y="1044599"/>
                  </a:cubicBezTo>
                  <a:cubicBezTo>
                    <a:pt x="2473260" y="1016240"/>
                    <a:pt x="2336023" y="985575"/>
                    <a:pt x="2200243" y="952759"/>
                  </a:cubicBezTo>
                  <a:cubicBezTo>
                    <a:pt x="2102436" y="931547"/>
                    <a:pt x="2004015" y="913179"/>
                    <a:pt x="1907205" y="887510"/>
                  </a:cubicBezTo>
                  <a:cubicBezTo>
                    <a:pt x="1838395" y="869065"/>
                    <a:pt x="1770044" y="848852"/>
                    <a:pt x="1700620" y="833020"/>
                  </a:cubicBezTo>
                  <a:cubicBezTo>
                    <a:pt x="1568983" y="802970"/>
                    <a:pt x="1436579" y="775994"/>
                    <a:pt x="1306399" y="739950"/>
                  </a:cubicBezTo>
                  <a:cubicBezTo>
                    <a:pt x="1224548" y="718892"/>
                    <a:pt x="1141699" y="702061"/>
                    <a:pt x="1059925" y="681003"/>
                  </a:cubicBezTo>
                  <a:cubicBezTo>
                    <a:pt x="977920" y="659561"/>
                    <a:pt x="897680" y="631432"/>
                    <a:pt x="816135" y="608145"/>
                  </a:cubicBezTo>
                  <a:cubicBezTo>
                    <a:pt x="701144" y="578019"/>
                    <a:pt x="586614" y="546355"/>
                    <a:pt x="472314" y="513769"/>
                  </a:cubicBezTo>
                  <a:cubicBezTo>
                    <a:pt x="384095" y="485179"/>
                    <a:pt x="297104" y="453054"/>
                    <a:pt x="208579" y="425310"/>
                  </a:cubicBezTo>
                  <a:cubicBezTo>
                    <a:pt x="156185" y="407249"/>
                    <a:pt x="101950" y="388958"/>
                    <a:pt x="48021" y="375508"/>
                  </a:cubicBezTo>
                  <a:cubicBezTo>
                    <a:pt x="40120" y="374586"/>
                    <a:pt x="31452" y="371896"/>
                    <a:pt x="22937" y="370744"/>
                  </a:cubicBezTo>
                  <a:cubicBezTo>
                    <a:pt x="23474" y="369360"/>
                    <a:pt x="24011" y="367977"/>
                    <a:pt x="24471" y="366747"/>
                  </a:cubicBezTo>
                  <a:cubicBezTo>
                    <a:pt x="32756" y="361752"/>
                    <a:pt x="33293" y="352760"/>
                    <a:pt x="29687" y="345920"/>
                  </a:cubicBezTo>
                  <a:cubicBezTo>
                    <a:pt x="27693" y="314948"/>
                    <a:pt x="23627" y="284052"/>
                    <a:pt x="22170" y="253003"/>
                  </a:cubicBezTo>
                  <a:cubicBezTo>
                    <a:pt x="19331" y="203279"/>
                    <a:pt x="13731" y="153862"/>
                    <a:pt x="8592" y="104291"/>
                  </a:cubicBezTo>
                  <a:cubicBezTo>
                    <a:pt x="5293" y="69630"/>
                    <a:pt x="3912" y="34661"/>
                    <a:pt x="0" y="0"/>
                  </a:cubicBezTo>
                  <a:cubicBezTo>
                    <a:pt x="13118" y="4381"/>
                    <a:pt x="26542" y="7916"/>
                    <a:pt x="39813" y="11759"/>
                  </a:cubicBezTo>
                  <a:cubicBezTo>
                    <a:pt x="114761" y="32048"/>
                    <a:pt x="191472" y="45036"/>
                    <a:pt x="267800" y="59254"/>
                  </a:cubicBezTo>
                  <a:cubicBezTo>
                    <a:pt x="347350" y="73088"/>
                    <a:pt x="426287" y="90457"/>
                    <a:pt x="506067" y="103369"/>
                  </a:cubicBezTo>
                  <a:cubicBezTo>
                    <a:pt x="586154" y="116203"/>
                    <a:pt x="666547" y="126886"/>
                    <a:pt x="746251" y="142103"/>
                  </a:cubicBezTo>
                  <a:cubicBezTo>
                    <a:pt x="854261" y="164314"/>
                    <a:pt x="960506" y="193672"/>
                    <a:pt x="1067749" y="219495"/>
                  </a:cubicBezTo>
                  <a:cubicBezTo>
                    <a:pt x="1218258" y="253925"/>
                    <a:pt x="1368382" y="290431"/>
                    <a:pt x="1517049" y="332240"/>
                  </a:cubicBezTo>
                  <a:cubicBezTo>
                    <a:pt x="1634035" y="365671"/>
                    <a:pt x="1753858" y="386883"/>
                    <a:pt x="1871917" y="416164"/>
                  </a:cubicBezTo>
                  <a:cubicBezTo>
                    <a:pt x="1949089" y="434993"/>
                    <a:pt x="2024881" y="458895"/>
                    <a:pt x="2101669" y="479261"/>
                  </a:cubicBezTo>
                  <a:cubicBezTo>
                    <a:pt x="2199323" y="503624"/>
                    <a:pt x="2297284" y="527218"/>
                    <a:pt x="2394324" y="554271"/>
                  </a:cubicBezTo>
                  <a:cubicBezTo>
                    <a:pt x="2454006" y="571409"/>
                    <a:pt x="2514378" y="585935"/>
                    <a:pt x="2574826" y="600076"/>
                  </a:cubicBezTo>
                  <a:cubicBezTo>
                    <a:pt x="2690201" y="627513"/>
                    <a:pt x="2803964" y="661405"/>
                    <a:pt x="2919645" y="688074"/>
                  </a:cubicBezTo>
                  <a:cubicBezTo>
                    <a:pt x="2954779" y="696758"/>
                    <a:pt x="2989836" y="706134"/>
                    <a:pt x="3024433" y="716971"/>
                  </a:cubicBezTo>
                  <a:cubicBezTo>
                    <a:pt x="3057496" y="731342"/>
                    <a:pt x="3091249" y="743562"/>
                    <a:pt x="3126460" y="751786"/>
                  </a:cubicBezTo>
                  <a:cubicBezTo>
                    <a:pt x="3134591" y="753015"/>
                    <a:pt x="3142799" y="752093"/>
                    <a:pt x="3151007" y="749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516939">
              <a:off x="8004848" y="1168274"/>
              <a:ext cx="295375" cy="522247"/>
            </a:xfrm>
            <a:custGeom>
              <a:avLst/>
              <a:gdLst/>
              <a:ahLst/>
              <a:cxnLst/>
              <a:rect l="l" t="t" r="r" b="b"/>
              <a:pathLst>
                <a:path w="589984" h="1043907" extrusionOk="0">
                  <a:moveTo>
                    <a:pt x="46027" y="985037"/>
                  </a:moveTo>
                  <a:cubicBezTo>
                    <a:pt x="46871" y="982040"/>
                    <a:pt x="51627" y="977890"/>
                    <a:pt x="48558" y="975277"/>
                  </a:cubicBezTo>
                  <a:cubicBezTo>
                    <a:pt x="47484" y="974662"/>
                    <a:pt x="45873" y="974969"/>
                    <a:pt x="45336" y="976122"/>
                  </a:cubicBezTo>
                  <a:cubicBezTo>
                    <a:pt x="44493" y="979119"/>
                    <a:pt x="39660" y="983193"/>
                    <a:pt x="42805" y="985883"/>
                  </a:cubicBezTo>
                  <a:cubicBezTo>
                    <a:pt x="43879" y="986498"/>
                    <a:pt x="45490" y="986190"/>
                    <a:pt x="46027" y="985037"/>
                  </a:cubicBezTo>
                  <a:close/>
                  <a:moveTo>
                    <a:pt x="585003" y="396951"/>
                  </a:moveTo>
                  <a:cubicBezTo>
                    <a:pt x="586153" y="438452"/>
                    <a:pt x="603337" y="491558"/>
                    <a:pt x="566362" y="522838"/>
                  </a:cubicBezTo>
                  <a:cubicBezTo>
                    <a:pt x="522713" y="571255"/>
                    <a:pt x="479141" y="619981"/>
                    <a:pt x="430276" y="663173"/>
                  </a:cubicBezTo>
                  <a:cubicBezTo>
                    <a:pt x="363460" y="718277"/>
                    <a:pt x="297794" y="774765"/>
                    <a:pt x="231516" y="830407"/>
                  </a:cubicBezTo>
                  <a:cubicBezTo>
                    <a:pt x="151429" y="895810"/>
                    <a:pt x="87068" y="978505"/>
                    <a:pt x="7134" y="1043907"/>
                  </a:cubicBezTo>
                  <a:cubicBezTo>
                    <a:pt x="8055" y="1041755"/>
                    <a:pt x="8515" y="1039373"/>
                    <a:pt x="8668" y="1036991"/>
                  </a:cubicBezTo>
                  <a:cubicBezTo>
                    <a:pt x="9052" y="1021312"/>
                    <a:pt x="8131" y="1005480"/>
                    <a:pt x="8208" y="989648"/>
                  </a:cubicBezTo>
                  <a:cubicBezTo>
                    <a:pt x="7748" y="945765"/>
                    <a:pt x="7671" y="901881"/>
                    <a:pt x="7134" y="857921"/>
                  </a:cubicBezTo>
                  <a:cubicBezTo>
                    <a:pt x="3759" y="774457"/>
                    <a:pt x="10509" y="690149"/>
                    <a:pt x="844" y="607069"/>
                  </a:cubicBezTo>
                  <a:cubicBezTo>
                    <a:pt x="537" y="605840"/>
                    <a:pt x="307" y="604610"/>
                    <a:pt x="0" y="603304"/>
                  </a:cubicBezTo>
                  <a:cubicBezTo>
                    <a:pt x="36898" y="581861"/>
                    <a:pt x="72185" y="533136"/>
                    <a:pt x="95890" y="509542"/>
                  </a:cubicBezTo>
                  <a:cubicBezTo>
                    <a:pt x="132481" y="468041"/>
                    <a:pt x="170223" y="427615"/>
                    <a:pt x="209193" y="388343"/>
                  </a:cubicBezTo>
                  <a:cubicBezTo>
                    <a:pt x="285597" y="306417"/>
                    <a:pt x="360008" y="223030"/>
                    <a:pt x="440785" y="145408"/>
                  </a:cubicBezTo>
                  <a:cubicBezTo>
                    <a:pt x="483053" y="98450"/>
                    <a:pt x="519568" y="46727"/>
                    <a:pt x="562066" y="0"/>
                  </a:cubicBezTo>
                  <a:cubicBezTo>
                    <a:pt x="562373" y="3996"/>
                    <a:pt x="562680" y="8070"/>
                    <a:pt x="562987" y="12066"/>
                  </a:cubicBezTo>
                  <a:cubicBezTo>
                    <a:pt x="564674" y="51569"/>
                    <a:pt x="569661" y="94454"/>
                    <a:pt x="572192" y="134494"/>
                  </a:cubicBezTo>
                  <a:cubicBezTo>
                    <a:pt x="578866" y="221801"/>
                    <a:pt x="580017" y="309568"/>
                    <a:pt x="585003" y="39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 rot="-514158">
            <a:off x="5696776" y="1551607"/>
            <a:ext cx="1358654" cy="1466612"/>
            <a:chOff x="11393415" y="3101856"/>
            <a:chExt cx="2717408" cy="2933244"/>
          </a:xfrm>
        </p:grpSpPr>
        <p:sp>
          <p:nvSpPr>
            <p:cNvPr id="423" name="Google Shape;423;p14"/>
            <p:cNvSpPr/>
            <p:nvPr/>
          </p:nvSpPr>
          <p:spPr>
            <a:xfrm>
              <a:off x="11393415" y="3466693"/>
              <a:ext cx="2703276" cy="2568407"/>
            </a:xfrm>
            <a:custGeom>
              <a:avLst/>
              <a:gdLst/>
              <a:ahLst/>
              <a:cxnLst/>
              <a:rect l="l" t="t" r="r" b="b"/>
              <a:pathLst>
                <a:path w="2703276" h="2568407" extrusionOk="0">
                  <a:moveTo>
                    <a:pt x="690212" y="2568167"/>
                  </a:moveTo>
                  <a:cubicBezTo>
                    <a:pt x="663418" y="2564940"/>
                    <a:pt x="654565" y="2504338"/>
                    <a:pt x="644304" y="2482398"/>
                  </a:cubicBezTo>
                  <a:cubicBezTo>
                    <a:pt x="619210" y="2401028"/>
                    <a:pt x="604083" y="2316843"/>
                    <a:pt x="573888" y="2236882"/>
                  </a:cubicBezTo>
                  <a:cubicBezTo>
                    <a:pt x="509687" y="2042171"/>
                    <a:pt x="450587" y="1845406"/>
                    <a:pt x="409721" y="1644359"/>
                  </a:cubicBezTo>
                  <a:cubicBezTo>
                    <a:pt x="385155" y="1532132"/>
                    <a:pt x="349566" y="1422838"/>
                    <a:pt x="322947" y="1311197"/>
                  </a:cubicBezTo>
                  <a:cubicBezTo>
                    <a:pt x="309228" y="1254233"/>
                    <a:pt x="296622" y="1196975"/>
                    <a:pt x="282785" y="1140011"/>
                  </a:cubicBezTo>
                  <a:cubicBezTo>
                    <a:pt x="224682" y="913855"/>
                    <a:pt x="169686" y="686936"/>
                    <a:pt x="108592" y="461543"/>
                  </a:cubicBezTo>
                  <a:cubicBezTo>
                    <a:pt x="73883" y="333710"/>
                    <a:pt x="30437" y="208107"/>
                    <a:pt x="8802" y="77107"/>
                  </a:cubicBezTo>
                  <a:cubicBezTo>
                    <a:pt x="5108" y="54990"/>
                    <a:pt x="-227" y="32814"/>
                    <a:pt x="7" y="10287"/>
                  </a:cubicBezTo>
                  <a:cubicBezTo>
                    <a:pt x="242" y="6063"/>
                    <a:pt x="1121" y="3012"/>
                    <a:pt x="4639" y="666"/>
                  </a:cubicBezTo>
                  <a:cubicBezTo>
                    <a:pt x="7747" y="-1329"/>
                    <a:pt x="11265" y="1487"/>
                    <a:pt x="11675" y="4772"/>
                  </a:cubicBezTo>
                  <a:cubicBezTo>
                    <a:pt x="12730" y="5711"/>
                    <a:pt x="13786" y="6591"/>
                    <a:pt x="14841" y="7530"/>
                  </a:cubicBezTo>
                  <a:cubicBezTo>
                    <a:pt x="16893" y="9348"/>
                    <a:pt x="14841" y="12516"/>
                    <a:pt x="12730" y="11753"/>
                  </a:cubicBezTo>
                  <a:cubicBezTo>
                    <a:pt x="50841" y="185169"/>
                    <a:pt x="110644" y="351603"/>
                    <a:pt x="157491" y="522555"/>
                  </a:cubicBezTo>
                  <a:cubicBezTo>
                    <a:pt x="219757" y="746071"/>
                    <a:pt x="276981" y="971054"/>
                    <a:pt x="333208" y="1196154"/>
                  </a:cubicBezTo>
                  <a:cubicBezTo>
                    <a:pt x="359181" y="1312722"/>
                    <a:pt x="391604" y="1427590"/>
                    <a:pt x="423324" y="1542692"/>
                  </a:cubicBezTo>
                  <a:cubicBezTo>
                    <a:pt x="453108" y="1655271"/>
                    <a:pt x="472750" y="1770256"/>
                    <a:pt x="504704" y="1882248"/>
                  </a:cubicBezTo>
                  <a:cubicBezTo>
                    <a:pt x="545570" y="2020406"/>
                    <a:pt x="586435" y="2158563"/>
                    <a:pt x="633223" y="2294844"/>
                  </a:cubicBezTo>
                  <a:cubicBezTo>
                    <a:pt x="656675" y="2372634"/>
                    <a:pt x="670161" y="2453358"/>
                    <a:pt x="701587" y="2528626"/>
                  </a:cubicBezTo>
                  <a:cubicBezTo>
                    <a:pt x="751189" y="2505571"/>
                    <a:pt x="804777" y="2494600"/>
                    <a:pt x="857135" y="2479875"/>
                  </a:cubicBezTo>
                  <a:cubicBezTo>
                    <a:pt x="938280" y="2454942"/>
                    <a:pt x="1021009" y="2437460"/>
                    <a:pt x="1105027" y="2425961"/>
                  </a:cubicBezTo>
                  <a:cubicBezTo>
                    <a:pt x="1291063" y="2392228"/>
                    <a:pt x="1477627" y="2358554"/>
                    <a:pt x="1661729" y="2316432"/>
                  </a:cubicBezTo>
                  <a:cubicBezTo>
                    <a:pt x="1830997" y="2281175"/>
                    <a:pt x="1998799" y="2238994"/>
                    <a:pt x="2166601" y="2197459"/>
                  </a:cubicBezTo>
                  <a:cubicBezTo>
                    <a:pt x="2263577" y="2175224"/>
                    <a:pt x="2361549" y="2157566"/>
                    <a:pt x="2457939" y="2132692"/>
                  </a:cubicBezTo>
                  <a:cubicBezTo>
                    <a:pt x="2512407" y="2119375"/>
                    <a:pt x="2567520" y="2108756"/>
                    <a:pt x="2621637" y="2094090"/>
                  </a:cubicBezTo>
                  <a:cubicBezTo>
                    <a:pt x="2636822" y="2089924"/>
                    <a:pt x="2651949" y="2085818"/>
                    <a:pt x="2667134" y="2081887"/>
                  </a:cubicBezTo>
                  <a:cubicBezTo>
                    <a:pt x="2680033" y="2077077"/>
                    <a:pt x="2697799" y="2075023"/>
                    <a:pt x="2702606" y="2092036"/>
                  </a:cubicBezTo>
                  <a:cubicBezTo>
                    <a:pt x="2706886" y="2109402"/>
                    <a:pt x="2689825" y="2117263"/>
                    <a:pt x="2675519" y="2119375"/>
                  </a:cubicBezTo>
                  <a:cubicBezTo>
                    <a:pt x="2629904" y="2131870"/>
                    <a:pt x="2584171" y="2143838"/>
                    <a:pt x="2537853" y="2153577"/>
                  </a:cubicBezTo>
                  <a:cubicBezTo>
                    <a:pt x="2391744" y="2190301"/>
                    <a:pt x="2243349" y="2216936"/>
                    <a:pt x="2097475" y="2254364"/>
                  </a:cubicBezTo>
                  <a:cubicBezTo>
                    <a:pt x="1845068" y="2315846"/>
                    <a:pt x="1592017" y="2375743"/>
                    <a:pt x="1336385" y="2421972"/>
                  </a:cubicBezTo>
                  <a:cubicBezTo>
                    <a:pt x="1223989" y="2443620"/>
                    <a:pt x="1110832" y="2463977"/>
                    <a:pt x="998025" y="2482691"/>
                  </a:cubicBezTo>
                  <a:cubicBezTo>
                    <a:pt x="915825" y="2501347"/>
                    <a:pt x="835031" y="2525693"/>
                    <a:pt x="753886" y="2548455"/>
                  </a:cubicBezTo>
                  <a:cubicBezTo>
                    <a:pt x="732778" y="2555143"/>
                    <a:pt x="713137" y="2570513"/>
                    <a:pt x="690212" y="2568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1395548" y="3101856"/>
              <a:ext cx="1913707" cy="371897"/>
            </a:xfrm>
            <a:custGeom>
              <a:avLst/>
              <a:gdLst/>
              <a:ahLst/>
              <a:cxnLst/>
              <a:rect l="l" t="t" r="r" b="b"/>
              <a:pathLst>
                <a:path w="1913707" h="371897" extrusionOk="0">
                  <a:moveTo>
                    <a:pt x="15230" y="371898"/>
                  </a:moveTo>
                  <a:cubicBezTo>
                    <a:pt x="-6933" y="370783"/>
                    <a:pt x="-3884" y="352890"/>
                    <a:pt x="17751" y="348373"/>
                  </a:cubicBezTo>
                  <a:cubicBezTo>
                    <a:pt x="89515" y="324613"/>
                    <a:pt x="163214" y="307248"/>
                    <a:pt x="236972" y="291056"/>
                  </a:cubicBezTo>
                  <a:cubicBezTo>
                    <a:pt x="339284" y="269174"/>
                    <a:pt x="440657" y="243185"/>
                    <a:pt x="543144" y="222124"/>
                  </a:cubicBezTo>
                  <a:cubicBezTo>
                    <a:pt x="643872" y="202999"/>
                    <a:pt x="746066" y="192791"/>
                    <a:pt x="847439" y="177480"/>
                  </a:cubicBezTo>
                  <a:cubicBezTo>
                    <a:pt x="1049306" y="146270"/>
                    <a:pt x="1250000" y="106964"/>
                    <a:pt x="1451104" y="71236"/>
                  </a:cubicBezTo>
                  <a:cubicBezTo>
                    <a:pt x="1532132" y="56159"/>
                    <a:pt x="1614099" y="46773"/>
                    <a:pt x="1695009" y="31285"/>
                  </a:cubicBezTo>
                  <a:cubicBezTo>
                    <a:pt x="1760031" y="16443"/>
                    <a:pt x="1826460" y="10811"/>
                    <a:pt x="1892127" y="251"/>
                  </a:cubicBezTo>
                  <a:cubicBezTo>
                    <a:pt x="1901391" y="-1392"/>
                    <a:pt x="1910655" y="5237"/>
                    <a:pt x="1913117" y="14096"/>
                  </a:cubicBezTo>
                  <a:cubicBezTo>
                    <a:pt x="1918335" y="40320"/>
                    <a:pt x="1887730" y="39733"/>
                    <a:pt x="1869847" y="42666"/>
                  </a:cubicBezTo>
                  <a:cubicBezTo>
                    <a:pt x="1840415" y="46714"/>
                    <a:pt x="1810865" y="49706"/>
                    <a:pt x="1781549" y="54106"/>
                  </a:cubicBezTo>
                  <a:cubicBezTo>
                    <a:pt x="1659890" y="77866"/>
                    <a:pt x="1536999" y="94116"/>
                    <a:pt x="1415046" y="116409"/>
                  </a:cubicBezTo>
                  <a:cubicBezTo>
                    <a:pt x="1213883" y="151960"/>
                    <a:pt x="1013306" y="191384"/>
                    <a:pt x="811088" y="220247"/>
                  </a:cubicBezTo>
                  <a:cubicBezTo>
                    <a:pt x="713819" y="233681"/>
                    <a:pt x="615963" y="243655"/>
                    <a:pt x="519691" y="263425"/>
                  </a:cubicBezTo>
                  <a:cubicBezTo>
                    <a:pt x="351596" y="299856"/>
                    <a:pt x="183618" y="339045"/>
                    <a:pt x="15230" y="371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3299475" y="3109965"/>
              <a:ext cx="811348" cy="2464289"/>
            </a:xfrm>
            <a:custGeom>
              <a:avLst/>
              <a:gdLst/>
              <a:ahLst/>
              <a:cxnLst/>
              <a:rect l="l" t="t" r="r" b="b"/>
              <a:pathLst>
                <a:path w="811348" h="2464289" extrusionOk="0">
                  <a:moveTo>
                    <a:pt x="774149" y="2450231"/>
                  </a:moveTo>
                  <a:cubicBezTo>
                    <a:pt x="761836" y="2403123"/>
                    <a:pt x="742605" y="2358185"/>
                    <a:pt x="727889" y="2311839"/>
                  </a:cubicBezTo>
                  <a:cubicBezTo>
                    <a:pt x="716339" y="2275936"/>
                    <a:pt x="706782" y="2239446"/>
                    <a:pt x="694411" y="2203836"/>
                  </a:cubicBezTo>
                  <a:cubicBezTo>
                    <a:pt x="674476" y="2145229"/>
                    <a:pt x="648268" y="2089027"/>
                    <a:pt x="626926" y="2030889"/>
                  </a:cubicBezTo>
                  <a:cubicBezTo>
                    <a:pt x="608809" y="1978384"/>
                    <a:pt x="593037" y="1925115"/>
                    <a:pt x="573455" y="1873079"/>
                  </a:cubicBezTo>
                  <a:cubicBezTo>
                    <a:pt x="538511" y="1788542"/>
                    <a:pt x="511482" y="1701189"/>
                    <a:pt x="485098" y="1613660"/>
                  </a:cubicBezTo>
                  <a:cubicBezTo>
                    <a:pt x="461880" y="1536456"/>
                    <a:pt x="431568" y="1461657"/>
                    <a:pt x="406708" y="1385040"/>
                  </a:cubicBezTo>
                  <a:cubicBezTo>
                    <a:pt x="339810" y="1182585"/>
                    <a:pt x="273791" y="979777"/>
                    <a:pt x="214867" y="774800"/>
                  </a:cubicBezTo>
                  <a:cubicBezTo>
                    <a:pt x="187017" y="675010"/>
                    <a:pt x="150021" y="577859"/>
                    <a:pt x="125924" y="477013"/>
                  </a:cubicBezTo>
                  <a:cubicBezTo>
                    <a:pt x="98778" y="358098"/>
                    <a:pt x="58733" y="242937"/>
                    <a:pt x="23847" y="126251"/>
                  </a:cubicBezTo>
                  <a:cubicBezTo>
                    <a:pt x="14877" y="93164"/>
                    <a:pt x="8896" y="62188"/>
                    <a:pt x="2564" y="29746"/>
                  </a:cubicBezTo>
                  <a:cubicBezTo>
                    <a:pt x="1274" y="21299"/>
                    <a:pt x="-1775" y="12381"/>
                    <a:pt x="1391" y="4110"/>
                  </a:cubicBezTo>
                  <a:cubicBezTo>
                    <a:pt x="3326" y="-114"/>
                    <a:pt x="8193" y="-1170"/>
                    <a:pt x="11945" y="1352"/>
                  </a:cubicBezTo>
                  <a:cubicBezTo>
                    <a:pt x="32818" y="26520"/>
                    <a:pt x="34753" y="63010"/>
                    <a:pt x="45482" y="93223"/>
                  </a:cubicBezTo>
                  <a:cubicBezTo>
                    <a:pt x="55273" y="127366"/>
                    <a:pt x="66765" y="160981"/>
                    <a:pt x="77846" y="193130"/>
                  </a:cubicBezTo>
                  <a:cubicBezTo>
                    <a:pt x="124751" y="316973"/>
                    <a:pt x="152836" y="446448"/>
                    <a:pt x="190242" y="573225"/>
                  </a:cubicBezTo>
                  <a:cubicBezTo>
                    <a:pt x="233160" y="698007"/>
                    <a:pt x="266052" y="825839"/>
                    <a:pt x="307094" y="951207"/>
                  </a:cubicBezTo>
                  <a:cubicBezTo>
                    <a:pt x="351360" y="1090538"/>
                    <a:pt x="393809" y="1230397"/>
                    <a:pt x="441359" y="1368672"/>
                  </a:cubicBezTo>
                  <a:cubicBezTo>
                    <a:pt x="482811" y="1488350"/>
                    <a:pt x="525084" y="1606737"/>
                    <a:pt x="560497" y="1728292"/>
                  </a:cubicBezTo>
                  <a:cubicBezTo>
                    <a:pt x="593800" y="1823448"/>
                    <a:pt x="632848" y="1919542"/>
                    <a:pt x="662046" y="2015636"/>
                  </a:cubicBezTo>
                  <a:cubicBezTo>
                    <a:pt x="699101" y="2109032"/>
                    <a:pt x="737856" y="2201724"/>
                    <a:pt x="764006" y="2298991"/>
                  </a:cubicBezTo>
                  <a:cubicBezTo>
                    <a:pt x="775028" y="2333780"/>
                    <a:pt x="788103" y="2367454"/>
                    <a:pt x="799947" y="2401891"/>
                  </a:cubicBezTo>
                  <a:cubicBezTo>
                    <a:pt x="804109" y="2421837"/>
                    <a:pt x="824689" y="2453165"/>
                    <a:pt x="797601" y="2463666"/>
                  </a:cubicBezTo>
                  <a:cubicBezTo>
                    <a:pt x="787693" y="2466306"/>
                    <a:pt x="777080" y="2460322"/>
                    <a:pt x="774149" y="2450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11636977" y="3276821"/>
              <a:ext cx="1602235" cy="655191"/>
            </a:xfrm>
            <a:custGeom>
              <a:avLst/>
              <a:gdLst/>
              <a:ahLst/>
              <a:cxnLst/>
              <a:rect l="l" t="t" r="r" b="b"/>
              <a:pathLst>
                <a:path w="1602235" h="655191" extrusionOk="0">
                  <a:moveTo>
                    <a:pt x="128284" y="654993"/>
                  </a:moveTo>
                  <a:cubicBezTo>
                    <a:pt x="109522" y="653351"/>
                    <a:pt x="104831" y="633463"/>
                    <a:pt x="99496" y="618679"/>
                  </a:cubicBezTo>
                  <a:cubicBezTo>
                    <a:pt x="84779" y="582131"/>
                    <a:pt x="72526" y="544585"/>
                    <a:pt x="61737" y="506628"/>
                  </a:cubicBezTo>
                  <a:cubicBezTo>
                    <a:pt x="50891" y="467381"/>
                    <a:pt x="40806" y="427840"/>
                    <a:pt x="25503" y="390001"/>
                  </a:cubicBezTo>
                  <a:cubicBezTo>
                    <a:pt x="17178" y="368705"/>
                    <a:pt x="9673" y="346999"/>
                    <a:pt x="3165" y="325058"/>
                  </a:cubicBezTo>
                  <a:cubicBezTo>
                    <a:pt x="1992" y="320306"/>
                    <a:pt x="-177" y="314791"/>
                    <a:pt x="1816" y="310098"/>
                  </a:cubicBezTo>
                  <a:cubicBezTo>
                    <a:pt x="-5102" y="291970"/>
                    <a:pt x="8794" y="282232"/>
                    <a:pt x="25738" y="280531"/>
                  </a:cubicBezTo>
                  <a:cubicBezTo>
                    <a:pt x="46669" y="275837"/>
                    <a:pt x="67131" y="269560"/>
                    <a:pt x="87535" y="263283"/>
                  </a:cubicBezTo>
                  <a:cubicBezTo>
                    <a:pt x="213709" y="232307"/>
                    <a:pt x="343166" y="216820"/>
                    <a:pt x="471041" y="194585"/>
                  </a:cubicBezTo>
                  <a:cubicBezTo>
                    <a:pt x="639664" y="166719"/>
                    <a:pt x="809049" y="143546"/>
                    <a:pt x="977379" y="113392"/>
                  </a:cubicBezTo>
                  <a:cubicBezTo>
                    <a:pt x="1143774" y="86934"/>
                    <a:pt x="1309465" y="54140"/>
                    <a:pt x="1469645" y="1341"/>
                  </a:cubicBezTo>
                  <a:cubicBezTo>
                    <a:pt x="1506993" y="-8339"/>
                    <a:pt x="1509925" y="36716"/>
                    <a:pt x="1518368" y="61767"/>
                  </a:cubicBezTo>
                  <a:cubicBezTo>
                    <a:pt x="1529859" y="97259"/>
                    <a:pt x="1543403" y="131520"/>
                    <a:pt x="1556536" y="166367"/>
                  </a:cubicBezTo>
                  <a:cubicBezTo>
                    <a:pt x="1571780" y="205087"/>
                    <a:pt x="1582627" y="245449"/>
                    <a:pt x="1592008" y="285928"/>
                  </a:cubicBezTo>
                  <a:cubicBezTo>
                    <a:pt x="1597285" y="309570"/>
                    <a:pt x="1604145" y="333623"/>
                    <a:pt x="1601741" y="358028"/>
                  </a:cubicBezTo>
                  <a:cubicBezTo>
                    <a:pt x="1599220" y="389355"/>
                    <a:pt x="1560875" y="386774"/>
                    <a:pt x="1538302" y="395457"/>
                  </a:cubicBezTo>
                  <a:cubicBezTo>
                    <a:pt x="1380526" y="439221"/>
                    <a:pt x="1217707" y="460223"/>
                    <a:pt x="1057117" y="490554"/>
                  </a:cubicBezTo>
                  <a:cubicBezTo>
                    <a:pt x="912767" y="518009"/>
                    <a:pt x="765545" y="526692"/>
                    <a:pt x="620726" y="551448"/>
                  </a:cubicBezTo>
                  <a:cubicBezTo>
                    <a:pt x="515249" y="568579"/>
                    <a:pt x="413407" y="598381"/>
                    <a:pt x="308633" y="617975"/>
                  </a:cubicBezTo>
                  <a:cubicBezTo>
                    <a:pt x="272340" y="625778"/>
                    <a:pt x="234699" y="626482"/>
                    <a:pt x="198817" y="636396"/>
                  </a:cubicBezTo>
                  <a:cubicBezTo>
                    <a:pt x="175423" y="642615"/>
                    <a:pt x="153202" y="657047"/>
                    <a:pt x="128284" y="654993"/>
                  </a:cubicBezTo>
                  <a:close/>
                  <a:moveTo>
                    <a:pt x="118023" y="570691"/>
                  </a:moveTo>
                  <a:cubicBezTo>
                    <a:pt x="124473" y="586237"/>
                    <a:pt x="132036" y="601373"/>
                    <a:pt x="138427" y="616978"/>
                  </a:cubicBezTo>
                  <a:cubicBezTo>
                    <a:pt x="202569" y="590168"/>
                    <a:pt x="271988" y="587880"/>
                    <a:pt x="339238" y="573272"/>
                  </a:cubicBezTo>
                  <a:cubicBezTo>
                    <a:pt x="438559" y="551683"/>
                    <a:pt x="536884" y="525284"/>
                    <a:pt x="637436" y="509972"/>
                  </a:cubicBezTo>
                  <a:cubicBezTo>
                    <a:pt x="793219" y="485743"/>
                    <a:pt x="951053" y="475359"/>
                    <a:pt x="1105370" y="442096"/>
                  </a:cubicBezTo>
                  <a:cubicBezTo>
                    <a:pt x="1259805" y="417867"/>
                    <a:pt x="1413535" y="391174"/>
                    <a:pt x="1564041" y="348817"/>
                  </a:cubicBezTo>
                  <a:cubicBezTo>
                    <a:pt x="1553663" y="240755"/>
                    <a:pt x="1500720" y="143840"/>
                    <a:pt x="1472225" y="40412"/>
                  </a:cubicBezTo>
                  <a:cubicBezTo>
                    <a:pt x="1281381" y="104240"/>
                    <a:pt x="1082035" y="135216"/>
                    <a:pt x="883979" y="167893"/>
                  </a:cubicBezTo>
                  <a:cubicBezTo>
                    <a:pt x="657664" y="206143"/>
                    <a:pt x="430116" y="236766"/>
                    <a:pt x="204328" y="277949"/>
                  </a:cubicBezTo>
                  <a:cubicBezTo>
                    <a:pt x="168153" y="284755"/>
                    <a:pt x="135730" y="289448"/>
                    <a:pt x="102076" y="299069"/>
                  </a:cubicBezTo>
                  <a:cubicBezTo>
                    <a:pt x="73874" y="306754"/>
                    <a:pt x="45731" y="317783"/>
                    <a:pt x="16591" y="320599"/>
                  </a:cubicBezTo>
                  <a:cubicBezTo>
                    <a:pt x="34591" y="356503"/>
                    <a:pt x="54643" y="391702"/>
                    <a:pt x="68480" y="429541"/>
                  </a:cubicBezTo>
                  <a:cubicBezTo>
                    <a:pt x="85014" y="476650"/>
                    <a:pt x="98734" y="524697"/>
                    <a:pt x="118023" y="570691"/>
                  </a:cubicBezTo>
                  <a:close/>
                </a:path>
              </a:pathLst>
            </a:custGeom>
            <a:solidFill>
              <a:srgbClr val="09386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11884768" y="3900663"/>
              <a:ext cx="417873" cy="460252"/>
            </a:xfrm>
            <a:custGeom>
              <a:avLst/>
              <a:gdLst/>
              <a:ahLst/>
              <a:cxnLst/>
              <a:rect l="l" t="t" r="r" b="b"/>
              <a:pathLst>
                <a:path w="417873" h="460252" extrusionOk="0">
                  <a:moveTo>
                    <a:pt x="128033" y="459000"/>
                  </a:moveTo>
                  <a:cubicBezTo>
                    <a:pt x="106633" y="453896"/>
                    <a:pt x="8485" y="370884"/>
                    <a:pt x="10888" y="349764"/>
                  </a:cubicBezTo>
                  <a:cubicBezTo>
                    <a:pt x="-4180" y="345247"/>
                    <a:pt x="-1014" y="328058"/>
                    <a:pt x="4967" y="317264"/>
                  </a:cubicBezTo>
                  <a:cubicBezTo>
                    <a:pt x="16341" y="296496"/>
                    <a:pt x="25429" y="270742"/>
                    <a:pt x="47592" y="259185"/>
                  </a:cubicBezTo>
                  <a:cubicBezTo>
                    <a:pt x="65239" y="251089"/>
                    <a:pt x="78901" y="264054"/>
                    <a:pt x="88575" y="277547"/>
                  </a:cubicBezTo>
                  <a:cubicBezTo>
                    <a:pt x="99597" y="290160"/>
                    <a:pt x="111734" y="302832"/>
                    <a:pt x="127857" y="308698"/>
                  </a:cubicBezTo>
                  <a:cubicBezTo>
                    <a:pt x="173648" y="233607"/>
                    <a:pt x="212872" y="154584"/>
                    <a:pt x="260950" y="80959"/>
                  </a:cubicBezTo>
                  <a:cubicBezTo>
                    <a:pt x="274259" y="61130"/>
                    <a:pt x="288213" y="41535"/>
                    <a:pt x="304044" y="23642"/>
                  </a:cubicBezTo>
                  <a:cubicBezTo>
                    <a:pt x="313425" y="13200"/>
                    <a:pt x="323802" y="880"/>
                    <a:pt x="338812" y="0"/>
                  </a:cubicBezTo>
                  <a:cubicBezTo>
                    <a:pt x="354642" y="821"/>
                    <a:pt x="368245" y="11264"/>
                    <a:pt x="383196" y="15957"/>
                  </a:cubicBezTo>
                  <a:cubicBezTo>
                    <a:pt x="407997" y="25109"/>
                    <a:pt x="430570" y="42767"/>
                    <a:pt x="409580" y="69284"/>
                  </a:cubicBezTo>
                  <a:cubicBezTo>
                    <a:pt x="369535" y="143437"/>
                    <a:pt x="336291" y="220524"/>
                    <a:pt x="288917" y="290512"/>
                  </a:cubicBezTo>
                  <a:cubicBezTo>
                    <a:pt x="257139" y="340085"/>
                    <a:pt x="237204" y="399161"/>
                    <a:pt x="189713" y="436707"/>
                  </a:cubicBezTo>
                  <a:cubicBezTo>
                    <a:pt x="172593" y="450552"/>
                    <a:pt x="151017" y="464573"/>
                    <a:pt x="128033" y="459000"/>
                  </a:cubicBezTo>
                  <a:close/>
                  <a:moveTo>
                    <a:pt x="137414" y="425795"/>
                  </a:moveTo>
                  <a:cubicBezTo>
                    <a:pt x="206775" y="398281"/>
                    <a:pt x="225302" y="312101"/>
                    <a:pt x="265992" y="255958"/>
                  </a:cubicBezTo>
                  <a:cubicBezTo>
                    <a:pt x="308969" y="191543"/>
                    <a:pt x="337757" y="121145"/>
                    <a:pt x="374284" y="53855"/>
                  </a:cubicBezTo>
                  <a:cubicBezTo>
                    <a:pt x="363378" y="48868"/>
                    <a:pt x="352063" y="44997"/>
                    <a:pt x="341216" y="39834"/>
                  </a:cubicBezTo>
                  <a:cubicBezTo>
                    <a:pt x="277249" y="108649"/>
                    <a:pt x="240195" y="196412"/>
                    <a:pt x="191355" y="275552"/>
                  </a:cubicBezTo>
                  <a:cubicBezTo>
                    <a:pt x="177049" y="296379"/>
                    <a:pt x="168196" y="321370"/>
                    <a:pt x="151310" y="340143"/>
                  </a:cubicBezTo>
                  <a:cubicBezTo>
                    <a:pt x="116718" y="362964"/>
                    <a:pt x="79076" y="325125"/>
                    <a:pt x="57500" y="300133"/>
                  </a:cubicBezTo>
                  <a:cubicBezTo>
                    <a:pt x="44308" y="315093"/>
                    <a:pt x="37741" y="336506"/>
                    <a:pt x="22028" y="348884"/>
                  </a:cubicBezTo>
                  <a:cubicBezTo>
                    <a:pt x="60608" y="373407"/>
                    <a:pt x="93558" y="411539"/>
                    <a:pt x="137414" y="425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1809270" y="4003774"/>
              <a:ext cx="435089" cy="439536"/>
            </a:xfrm>
            <a:custGeom>
              <a:avLst/>
              <a:gdLst/>
              <a:ahLst/>
              <a:cxnLst/>
              <a:rect l="l" t="t" r="r" b="b"/>
              <a:pathLst>
                <a:path w="435089" h="439536" extrusionOk="0">
                  <a:moveTo>
                    <a:pt x="196965" y="439487"/>
                  </a:moveTo>
                  <a:cubicBezTo>
                    <a:pt x="130712" y="440367"/>
                    <a:pt x="69852" y="398304"/>
                    <a:pt x="33384" y="345153"/>
                  </a:cubicBezTo>
                  <a:cubicBezTo>
                    <a:pt x="-6778" y="280327"/>
                    <a:pt x="-12817" y="190921"/>
                    <a:pt x="26876" y="124570"/>
                  </a:cubicBezTo>
                  <a:cubicBezTo>
                    <a:pt x="53612" y="81861"/>
                    <a:pt x="89846" y="43142"/>
                    <a:pt x="134171" y="18737"/>
                  </a:cubicBezTo>
                  <a:cubicBezTo>
                    <a:pt x="189167" y="-6606"/>
                    <a:pt x="268788" y="-12473"/>
                    <a:pt x="308774" y="41148"/>
                  </a:cubicBezTo>
                  <a:cubicBezTo>
                    <a:pt x="311471" y="60507"/>
                    <a:pt x="275472" y="31996"/>
                    <a:pt x="267381" y="31233"/>
                  </a:cubicBezTo>
                  <a:cubicBezTo>
                    <a:pt x="181838" y="1666"/>
                    <a:pt x="98582" y="61387"/>
                    <a:pt x="53025" y="130613"/>
                  </a:cubicBezTo>
                  <a:cubicBezTo>
                    <a:pt x="20075" y="177780"/>
                    <a:pt x="17260" y="242605"/>
                    <a:pt x="35612" y="295756"/>
                  </a:cubicBezTo>
                  <a:cubicBezTo>
                    <a:pt x="51266" y="343628"/>
                    <a:pt x="91311" y="379942"/>
                    <a:pt x="136692" y="399125"/>
                  </a:cubicBezTo>
                  <a:cubicBezTo>
                    <a:pt x="193564" y="419834"/>
                    <a:pt x="254951" y="398421"/>
                    <a:pt x="303497" y="367563"/>
                  </a:cubicBezTo>
                  <a:cubicBezTo>
                    <a:pt x="367464" y="326087"/>
                    <a:pt x="408857" y="280445"/>
                    <a:pt x="394200" y="199310"/>
                  </a:cubicBezTo>
                  <a:cubicBezTo>
                    <a:pt x="391796" y="186345"/>
                    <a:pt x="385815" y="174495"/>
                    <a:pt x="378486" y="163641"/>
                  </a:cubicBezTo>
                  <a:cubicBezTo>
                    <a:pt x="370102" y="151380"/>
                    <a:pt x="351985" y="136010"/>
                    <a:pt x="366408" y="121226"/>
                  </a:cubicBezTo>
                  <a:cubicBezTo>
                    <a:pt x="387867" y="102981"/>
                    <a:pt x="406219" y="135951"/>
                    <a:pt x="416303" y="151674"/>
                  </a:cubicBezTo>
                  <a:cubicBezTo>
                    <a:pt x="429906" y="174142"/>
                    <a:pt x="435358" y="200718"/>
                    <a:pt x="434948" y="226766"/>
                  </a:cubicBezTo>
                  <a:cubicBezTo>
                    <a:pt x="437762" y="296050"/>
                    <a:pt x="398304" y="349377"/>
                    <a:pt x="342077" y="385515"/>
                  </a:cubicBezTo>
                  <a:cubicBezTo>
                    <a:pt x="299686" y="414496"/>
                    <a:pt x="249381" y="440836"/>
                    <a:pt x="196965" y="439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12023036" y="4351640"/>
              <a:ext cx="376016" cy="458631"/>
            </a:xfrm>
            <a:custGeom>
              <a:avLst/>
              <a:gdLst/>
              <a:ahLst/>
              <a:cxnLst/>
              <a:rect l="l" t="t" r="r" b="b"/>
              <a:pathLst>
                <a:path w="376016" h="458631" extrusionOk="0">
                  <a:moveTo>
                    <a:pt x="118754" y="457637"/>
                  </a:moveTo>
                  <a:cubicBezTo>
                    <a:pt x="69914" y="450362"/>
                    <a:pt x="16736" y="417979"/>
                    <a:pt x="202" y="369756"/>
                  </a:cubicBezTo>
                  <a:cubicBezTo>
                    <a:pt x="-502" y="364769"/>
                    <a:pt x="612" y="359254"/>
                    <a:pt x="3896" y="355383"/>
                  </a:cubicBezTo>
                  <a:cubicBezTo>
                    <a:pt x="15446" y="337314"/>
                    <a:pt x="24240" y="317191"/>
                    <a:pt x="37608" y="300530"/>
                  </a:cubicBezTo>
                  <a:cubicBezTo>
                    <a:pt x="44292" y="284749"/>
                    <a:pt x="63054" y="288328"/>
                    <a:pt x="74839" y="295778"/>
                  </a:cubicBezTo>
                  <a:cubicBezTo>
                    <a:pt x="93308" y="308098"/>
                    <a:pt x="120337" y="316722"/>
                    <a:pt x="133881" y="293021"/>
                  </a:cubicBezTo>
                  <a:cubicBezTo>
                    <a:pt x="154167" y="261928"/>
                    <a:pt x="168004" y="227433"/>
                    <a:pt x="183131" y="193759"/>
                  </a:cubicBezTo>
                  <a:cubicBezTo>
                    <a:pt x="209691" y="136266"/>
                    <a:pt x="232908" y="76956"/>
                    <a:pt x="265390" y="22396"/>
                  </a:cubicBezTo>
                  <a:cubicBezTo>
                    <a:pt x="286732" y="-18141"/>
                    <a:pt x="311474" y="5501"/>
                    <a:pt x="340145" y="22221"/>
                  </a:cubicBezTo>
                  <a:cubicBezTo>
                    <a:pt x="356503" y="33426"/>
                    <a:pt x="387401" y="49793"/>
                    <a:pt x="371688" y="73142"/>
                  </a:cubicBezTo>
                  <a:cubicBezTo>
                    <a:pt x="327187" y="158149"/>
                    <a:pt x="304380" y="253070"/>
                    <a:pt x="253840" y="335260"/>
                  </a:cubicBezTo>
                  <a:cubicBezTo>
                    <a:pt x="221182" y="386358"/>
                    <a:pt x="193802" y="468607"/>
                    <a:pt x="118754" y="457637"/>
                  </a:cubicBezTo>
                  <a:close/>
                  <a:moveTo>
                    <a:pt x="133939" y="420853"/>
                  </a:moveTo>
                  <a:cubicBezTo>
                    <a:pt x="175509" y="416160"/>
                    <a:pt x="187235" y="367292"/>
                    <a:pt x="208049" y="337607"/>
                  </a:cubicBezTo>
                  <a:cubicBezTo>
                    <a:pt x="263221" y="252776"/>
                    <a:pt x="289077" y="154160"/>
                    <a:pt x="332992" y="63873"/>
                  </a:cubicBezTo>
                  <a:cubicBezTo>
                    <a:pt x="322262" y="55308"/>
                    <a:pt x="310008" y="49089"/>
                    <a:pt x="298341" y="41873"/>
                  </a:cubicBezTo>
                  <a:cubicBezTo>
                    <a:pt x="256009" y="114384"/>
                    <a:pt x="228042" y="192233"/>
                    <a:pt x="191867" y="267502"/>
                  </a:cubicBezTo>
                  <a:cubicBezTo>
                    <a:pt x="157333" y="344588"/>
                    <a:pt x="117229" y="371809"/>
                    <a:pt x="41302" y="320711"/>
                  </a:cubicBezTo>
                  <a:cubicBezTo>
                    <a:pt x="37726" y="334615"/>
                    <a:pt x="30162" y="347287"/>
                    <a:pt x="26820" y="361249"/>
                  </a:cubicBezTo>
                  <a:cubicBezTo>
                    <a:pt x="50390" y="395510"/>
                    <a:pt x="91608" y="421733"/>
                    <a:pt x="133939" y="420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11932530" y="4450515"/>
              <a:ext cx="479820" cy="436388"/>
            </a:xfrm>
            <a:custGeom>
              <a:avLst/>
              <a:gdLst/>
              <a:ahLst/>
              <a:cxnLst/>
              <a:rect l="l" t="t" r="r" b="b"/>
              <a:pathLst>
                <a:path w="479820" h="436388" extrusionOk="0">
                  <a:moveTo>
                    <a:pt x="203338" y="435496"/>
                  </a:moveTo>
                  <a:cubicBezTo>
                    <a:pt x="144824" y="430803"/>
                    <a:pt x="78981" y="412440"/>
                    <a:pt x="42102" y="363689"/>
                  </a:cubicBezTo>
                  <a:cubicBezTo>
                    <a:pt x="-37343" y="260966"/>
                    <a:pt x="1119" y="96643"/>
                    <a:pt x="111580" y="32228"/>
                  </a:cubicBezTo>
                  <a:cubicBezTo>
                    <a:pt x="157195" y="3717"/>
                    <a:pt x="212660" y="-5611"/>
                    <a:pt x="265428" y="3189"/>
                  </a:cubicBezTo>
                  <a:cubicBezTo>
                    <a:pt x="284190" y="6826"/>
                    <a:pt x="306704" y="9407"/>
                    <a:pt x="319544" y="25071"/>
                  </a:cubicBezTo>
                  <a:cubicBezTo>
                    <a:pt x="322241" y="27887"/>
                    <a:pt x="320307" y="32932"/>
                    <a:pt x="316496" y="33343"/>
                  </a:cubicBezTo>
                  <a:cubicBezTo>
                    <a:pt x="313095" y="33460"/>
                    <a:pt x="307877" y="32170"/>
                    <a:pt x="305121" y="31642"/>
                  </a:cubicBezTo>
                  <a:cubicBezTo>
                    <a:pt x="270236" y="24837"/>
                    <a:pt x="234060" y="24778"/>
                    <a:pt x="199351" y="32580"/>
                  </a:cubicBezTo>
                  <a:cubicBezTo>
                    <a:pt x="73411" y="55636"/>
                    <a:pt x="-13128" y="209399"/>
                    <a:pt x="54942" y="323445"/>
                  </a:cubicBezTo>
                  <a:cubicBezTo>
                    <a:pt x="80447" y="375481"/>
                    <a:pt x="142009" y="392201"/>
                    <a:pt x="195364" y="398243"/>
                  </a:cubicBezTo>
                  <a:cubicBezTo>
                    <a:pt x="242269" y="402878"/>
                    <a:pt x="289760" y="393315"/>
                    <a:pt x="332736" y="374366"/>
                  </a:cubicBezTo>
                  <a:cubicBezTo>
                    <a:pt x="374247" y="354537"/>
                    <a:pt x="404501" y="317226"/>
                    <a:pt x="426312" y="277509"/>
                  </a:cubicBezTo>
                  <a:cubicBezTo>
                    <a:pt x="455803" y="220897"/>
                    <a:pt x="442494" y="143986"/>
                    <a:pt x="387087" y="108494"/>
                  </a:cubicBezTo>
                  <a:cubicBezTo>
                    <a:pt x="373719" y="98931"/>
                    <a:pt x="379876" y="75993"/>
                    <a:pt x="396175" y="74350"/>
                  </a:cubicBezTo>
                  <a:cubicBezTo>
                    <a:pt x="401335" y="73646"/>
                    <a:pt x="406260" y="75172"/>
                    <a:pt x="410422" y="78164"/>
                  </a:cubicBezTo>
                  <a:cubicBezTo>
                    <a:pt x="426370" y="89721"/>
                    <a:pt x="440735" y="103624"/>
                    <a:pt x="452285" y="119581"/>
                  </a:cubicBezTo>
                  <a:cubicBezTo>
                    <a:pt x="494148" y="181063"/>
                    <a:pt x="486232" y="266363"/>
                    <a:pt x="442376" y="324676"/>
                  </a:cubicBezTo>
                  <a:cubicBezTo>
                    <a:pt x="419217" y="357119"/>
                    <a:pt x="391895" y="387625"/>
                    <a:pt x="355602" y="405342"/>
                  </a:cubicBezTo>
                  <a:cubicBezTo>
                    <a:pt x="308756" y="428104"/>
                    <a:pt x="255343" y="439837"/>
                    <a:pt x="203338" y="435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12123037" y="4872434"/>
              <a:ext cx="399956" cy="455959"/>
            </a:xfrm>
            <a:custGeom>
              <a:avLst/>
              <a:gdLst/>
              <a:ahLst/>
              <a:cxnLst/>
              <a:rect l="l" t="t" r="r" b="b"/>
              <a:pathLst>
                <a:path w="399956" h="455959" extrusionOk="0">
                  <a:moveTo>
                    <a:pt x="148737" y="454391"/>
                  </a:moveTo>
                  <a:cubicBezTo>
                    <a:pt x="112562" y="449463"/>
                    <a:pt x="83364" y="425351"/>
                    <a:pt x="51762" y="408984"/>
                  </a:cubicBezTo>
                  <a:cubicBezTo>
                    <a:pt x="33000" y="396488"/>
                    <a:pt x="3391" y="388509"/>
                    <a:pt x="694" y="362579"/>
                  </a:cubicBezTo>
                  <a:cubicBezTo>
                    <a:pt x="-5462" y="339582"/>
                    <a:pt x="30713" y="270650"/>
                    <a:pt x="55103" y="305732"/>
                  </a:cubicBezTo>
                  <a:cubicBezTo>
                    <a:pt x="73514" y="300804"/>
                    <a:pt x="88816" y="319519"/>
                    <a:pt x="105292" y="325033"/>
                  </a:cubicBezTo>
                  <a:cubicBezTo>
                    <a:pt x="156477" y="332777"/>
                    <a:pt x="173890" y="256512"/>
                    <a:pt x="191772" y="221078"/>
                  </a:cubicBezTo>
                  <a:cubicBezTo>
                    <a:pt x="221616" y="158188"/>
                    <a:pt x="253980" y="97469"/>
                    <a:pt x="282006" y="33876"/>
                  </a:cubicBezTo>
                  <a:cubicBezTo>
                    <a:pt x="289041" y="9647"/>
                    <a:pt x="302292" y="-3964"/>
                    <a:pt x="329028" y="1023"/>
                  </a:cubicBezTo>
                  <a:cubicBezTo>
                    <a:pt x="343510" y="2842"/>
                    <a:pt x="357347" y="6655"/>
                    <a:pt x="371418" y="9177"/>
                  </a:cubicBezTo>
                  <a:cubicBezTo>
                    <a:pt x="386193" y="10057"/>
                    <a:pt x="398623" y="20911"/>
                    <a:pt x="399913" y="35988"/>
                  </a:cubicBezTo>
                  <a:cubicBezTo>
                    <a:pt x="401554" y="114013"/>
                    <a:pt x="356643" y="182417"/>
                    <a:pt x="324982" y="250762"/>
                  </a:cubicBezTo>
                  <a:cubicBezTo>
                    <a:pt x="298364" y="302858"/>
                    <a:pt x="275556" y="357065"/>
                    <a:pt x="242840" y="405757"/>
                  </a:cubicBezTo>
                  <a:cubicBezTo>
                    <a:pt x="225544" y="441191"/>
                    <a:pt x="187962" y="462017"/>
                    <a:pt x="148737" y="454391"/>
                  </a:cubicBezTo>
                  <a:close/>
                  <a:moveTo>
                    <a:pt x="173890" y="416786"/>
                  </a:moveTo>
                  <a:cubicBezTo>
                    <a:pt x="213231" y="413912"/>
                    <a:pt x="262775" y="283087"/>
                    <a:pt x="283589" y="248122"/>
                  </a:cubicBezTo>
                  <a:cubicBezTo>
                    <a:pt x="313432" y="182241"/>
                    <a:pt x="355764" y="119997"/>
                    <a:pt x="362037" y="46371"/>
                  </a:cubicBezTo>
                  <a:cubicBezTo>
                    <a:pt x="348317" y="43849"/>
                    <a:pt x="335008" y="40270"/>
                    <a:pt x="321171" y="38686"/>
                  </a:cubicBezTo>
                  <a:cubicBezTo>
                    <a:pt x="295139" y="99874"/>
                    <a:pt x="263947" y="159127"/>
                    <a:pt x="234046" y="218438"/>
                  </a:cubicBezTo>
                  <a:cubicBezTo>
                    <a:pt x="217043" y="251642"/>
                    <a:pt x="206430" y="288250"/>
                    <a:pt x="184561" y="318815"/>
                  </a:cubicBezTo>
                  <a:cubicBezTo>
                    <a:pt x="170489" y="338526"/>
                    <a:pt x="148855" y="352899"/>
                    <a:pt x="125168" y="358062"/>
                  </a:cubicBezTo>
                  <a:cubicBezTo>
                    <a:pt x="96028" y="363107"/>
                    <a:pt x="74921" y="337646"/>
                    <a:pt x="56218" y="319343"/>
                  </a:cubicBezTo>
                  <a:cubicBezTo>
                    <a:pt x="52231" y="332366"/>
                    <a:pt x="38921" y="342516"/>
                    <a:pt x="38687" y="356595"/>
                  </a:cubicBezTo>
                  <a:cubicBezTo>
                    <a:pt x="58270" y="369326"/>
                    <a:pt x="79084" y="380062"/>
                    <a:pt x="99194" y="391853"/>
                  </a:cubicBezTo>
                  <a:cubicBezTo>
                    <a:pt x="121708" y="405933"/>
                    <a:pt x="146275" y="420072"/>
                    <a:pt x="173890" y="416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12069559" y="4928264"/>
              <a:ext cx="469633" cy="489510"/>
            </a:xfrm>
            <a:custGeom>
              <a:avLst/>
              <a:gdLst/>
              <a:ahLst/>
              <a:cxnLst/>
              <a:rect l="l" t="t" r="r" b="b"/>
              <a:pathLst>
                <a:path w="469633" h="489510" extrusionOk="0">
                  <a:moveTo>
                    <a:pt x="202685" y="489492"/>
                  </a:moveTo>
                  <a:cubicBezTo>
                    <a:pt x="152614" y="488260"/>
                    <a:pt x="100843" y="472420"/>
                    <a:pt x="62615" y="439157"/>
                  </a:cubicBezTo>
                  <a:cubicBezTo>
                    <a:pt x="29196" y="406246"/>
                    <a:pt x="15710" y="358316"/>
                    <a:pt x="3163" y="314375"/>
                  </a:cubicBezTo>
                  <a:cubicBezTo>
                    <a:pt x="-4810" y="260344"/>
                    <a:pt x="2518" y="204495"/>
                    <a:pt x="22570" y="153749"/>
                  </a:cubicBezTo>
                  <a:cubicBezTo>
                    <a:pt x="35645" y="115440"/>
                    <a:pt x="52062" y="76075"/>
                    <a:pt x="86126" y="51729"/>
                  </a:cubicBezTo>
                  <a:cubicBezTo>
                    <a:pt x="142236" y="2802"/>
                    <a:pt x="273277" y="-25885"/>
                    <a:pt x="329856" y="32722"/>
                  </a:cubicBezTo>
                  <a:cubicBezTo>
                    <a:pt x="340702" y="44220"/>
                    <a:pt x="333901" y="53255"/>
                    <a:pt x="319830" y="46860"/>
                  </a:cubicBezTo>
                  <a:cubicBezTo>
                    <a:pt x="303882" y="39585"/>
                    <a:pt x="286879" y="35420"/>
                    <a:pt x="269407" y="34012"/>
                  </a:cubicBezTo>
                  <a:cubicBezTo>
                    <a:pt x="200516" y="29378"/>
                    <a:pt x="124412" y="52492"/>
                    <a:pt x="82374" y="108870"/>
                  </a:cubicBezTo>
                  <a:cubicBezTo>
                    <a:pt x="46140" y="176570"/>
                    <a:pt x="19287" y="256942"/>
                    <a:pt x="44029" y="332092"/>
                  </a:cubicBezTo>
                  <a:cubicBezTo>
                    <a:pt x="56225" y="364358"/>
                    <a:pt x="66309" y="401435"/>
                    <a:pt x="96797" y="421264"/>
                  </a:cubicBezTo>
                  <a:cubicBezTo>
                    <a:pt x="194477" y="483801"/>
                    <a:pt x="335015" y="445434"/>
                    <a:pt x="400741" y="353857"/>
                  </a:cubicBezTo>
                  <a:cubicBezTo>
                    <a:pt x="445124" y="286333"/>
                    <a:pt x="442779" y="189476"/>
                    <a:pt x="383269" y="131632"/>
                  </a:cubicBezTo>
                  <a:cubicBezTo>
                    <a:pt x="369725" y="114619"/>
                    <a:pt x="392825" y="91563"/>
                    <a:pt x="409828" y="105056"/>
                  </a:cubicBezTo>
                  <a:cubicBezTo>
                    <a:pt x="479717" y="169647"/>
                    <a:pt x="485873" y="280584"/>
                    <a:pt x="441196" y="361249"/>
                  </a:cubicBezTo>
                  <a:cubicBezTo>
                    <a:pt x="393412" y="442442"/>
                    <a:pt x="295556" y="490607"/>
                    <a:pt x="202685" y="4894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12353191" y="3885606"/>
              <a:ext cx="1008593" cy="302954"/>
            </a:xfrm>
            <a:custGeom>
              <a:avLst/>
              <a:gdLst/>
              <a:ahLst/>
              <a:cxnLst/>
              <a:rect l="l" t="t" r="r" b="b"/>
              <a:pathLst>
                <a:path w="1008593" h="302954" extrusionOk="0">
                  <a:moveTo>
                    <a:pt x="1008593" y="90208"/>
                  </a:moveTo>
                  <a:cubicBezTo>
                    <a:pt x="1008007" y="96603"/>
                    <a:pt x="1004079" y="101472"/>
                    <a:pt x="998977" y="104171"/>
                  </a:cubicBezTo>
                  <a:cubicBezTo>
                    <a:pt x="996750" y="107104"/>
                    <a:pt x="993408" y="109509"/>
                    <a:pt x="988776" y="110859"/>
                  </a:cubicBezTo>
                  <a:cubicBezTo>
                    <a:pt x="957115" y="121184"/>
                    <a:pt x="924164" y="126757"/>
                    <a:pt x="891917" y="134853"/>
                  </a:cubicBezTo>
                  <a:cubicBezTo>
                    <a:pt x="857266" y="143829"/>
                    <a:pt x="827834" y="156794"/>
                    <a:pt x="793476" y="164655"/>
                  </a:cubicBezTo>
                  <a:cubicBezTo>
                    <a:pt x="712096" y="184836"/>
                    <a:pt x="629250" y="198564"/>
                    <a:pt x="546815" y="213817"/>
                  </a:cubicBezTo>
                  <a:cubicBezTo>
                    <a:pt x="463559" y="226313"/>
                    <a:pt x="379364" y="232355"/>
                    <a:pt x="296812" y="249603"/>
                  </a:cubicBezTo>
                  <a:cubicBezTo>
                    <a:pt x="250142" y="259517"/>
                    <a:pt x="204175" y="272189"/>
                    <a:pt x="157856" y="283864"/>
                  </a:cubicBezTo>
                  <a:cubicBezTo>
                    <a:pt x="118808" y="292781"/>
                    <a:pt x="78939" y="306098"/>
                    <a:pt x="38484" y="302285"/>
                  </a:cubicBezTo>
                  <a:cubicBezTo>
                    <a:pt x="26523" y="300583"/>
                    <a:pt x="15207" y="292487"/>
                    <a:pt x="13858" y="279816"/>
                  </a:cubicBezTo>
                  <a:cubicBezTo>
                    <a:pt x="8699" y="258109"/>
                    <a:pt x="491" y="236814"/>
                    <a:pt x="80" y="214227"/>
                  </a:cubicBezTo>
                  <a:cubicBezTo>
                    <a:pt x="-96" y="209182"/>
                    <a:pt x="-389" y="202260"/>
                    <a:pt x="4184" y="198916"/>
                  </a:cubicBezTo>
                  <a:cubicBezTo>
                    <a:pt x="5591" y="197860"/>
                    <a:pt x="7292" y="198036"/>
                    <a:pt x="8464" y="198857"/>
                  </a:cubicBezTo>
                  <a:cubicBezTo>
                    <a:pt x="11806" y="196100"/>
                    <a:pt x="16262" y="194633"/>
                    <a:pt x="20601" y="195396"/>
                  </a:cubicBezTo>
                  <a:cubicBezTo>
                    <a:pt x="21187" y="193753"/>
                    <a:pt x="22477" y="192345"/>
                    <a:pt x="24295" y="191935"/>
                  </a:cubicBezTo>
                  <a:cubicBezTo>
                    <a:pt x="61995" y="187007"/>
                    <a:pt x="99812" y="181609"/>
                    <a:pt x="136456" y="171050"/>
                  </a:cubicBezTo>
                  <a:cubicBezTo>
                    <a:pt x="255301" y="136965"/>
                    <a:pt x="381827" y="120362"/>
                    <a:pt x="502548" y="98774"/>
                  </a:cubicBezTo>
                  <a:cubicBezTo>
                    <a:pt x="552561" y="88331"/>
                    <a:pt x="601166" y="72257"/>
                    <a:pt x="651295" y="62518"/>
                  </a:cubicBezTo>
                  <a:cubicBezTo>
                    <a:pt x="728688" y="46268"/>
                    <a:pt x="808251" y="36236"/>
                    <a:pt x="884354" y="16172"/>
                  </a:cubicBezTo>
                  <a:cubicBezTo>
                    <a:pt x="904288" y="11479"/>
                    <a:pt x="923930" y="5847"/>
                    <a:pt x="944099" y="2445"/>
                  </a:cubicBezTo>
                  <a:cubicBezTo>
                    <a:pt x="958346" y="-2190"/>
                    <a:pt x="974528" y="-899"/>
                    <a:pt x="983851" y="12124"/>
                  </a:cubicBezTo>
                  <a:cubicBezTo>
                    <a:pt x="998098" y="34300"/>
                    <a:pt x="1008358" y="63809"/>
                    <a:pt x="1008593" y="902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12467683" y="4292918"/>
              <a:ext cx="988557" cy="329647"/>
            </a:xfrm>
            <a:custGeom>
              <a:avLst/>
              <a:gdLst/>
              <a:ahLst/>
              <a:cxnLst/>
              <a:rect l="l" t="t" r="r" b="b"/>
              <a:pathLst>
                <a:path w="988557" h="329647" extrusionOk="0">
                  <a:moveTo>
                    <a:pt x="987032" y="81646"/>
                  </a:moveTo>
                  <a:cubicBezTo>
                    <a:pt x="988439" y="94024"/>
                    <a:pt x="991078" y="108280"/>
                    <a:pt x="982635" y="118840"/>
                  </a:cubicBezTo>
                  <a:cubicBezTo>
                    <a:pt x="968387" y="134386"/>
                    <a:pt x="943879" y="128930"/>
                    <a:pt x="925176" y="134328"/>
                  </a:cubicBezTo>
                  <a:cubicBezTo>
                    <a:pt x="832422" y="155330"/>
                    <a:pt x="740723" y="181201"/>
                    <a:pt x="646737" y="195750"/>
                  </a:cubicBezTo>
                  <a:cubicBezTo>
                    <a:pt x="589513" y="209420"/>
                    <a:pt x="534400" y="230481"/>
                    <a:pt x="475593" y="236875"/>
                  </a:cubicBezTo>
                  <a:cubicBezTo>
                    <a:pt x="405529" y="255883"/>
                    <a:pt x="334410" y="270490"/>
                    <a:pt x="264111" y="288501"/>
                  </a:cubicBezTo>
                  <a:cubicBezTo>
                    <a:pt x="219258" y="302111"/>
                    <a:pt x="173702" y="312730"/>
                    <a:pt x="127442" y="320474"/>
                  </a:cubicBezTo>
                  <a:cubicBezTo>
                    <a:pt x="99416" y="322527"/>
                    <a:pt x="55208" y="342649"/>
                    <a:pt x="35039" y="315839"/>
                  </a:cubicBezTo>
                  <a:cubicBezTo>
                    <a:pt x="31873" y="308036"/>
                    <a:pt x="30114" y="299941"/>
                    <a:pt x="25072" y="292842"/>
                  </a:cubicBezTo>
                  <a:cubicBezTo>
                    <a:pt x="17919" y="283573"/>
                    <a:pt x="8128" y="276240"/>
                    <a:pt x="4082" y="264800"/>
                  </a:cubicBezTo>
                  <a:cubicBezTo>
                    <a:pt x="-21891" y="197393"/>
                    <a:pt x="82765" y="177799"/>
                    <a:pt x="129318" y="169175"/>
                  </a:cubicBezTo>
                  <a:cubicBezTo>
                    <a:pt x="168425" y="163367"/>
                    <a:pt x="207004" y="154860"/>
                    <a:pt x="245232" y="144594"/>
                  </a:cubicBezTo>
                  <a:cubicBezTo>
                    <a:pt x="308905" y="132216"/>
                    <a:pt x="370878" y="119368"/>
                    <a:pt x="433731" y="104701"/>
                  </a:cubicBezTo>
                  <a:cubicBezTo>
                    <a:pt x="544367" y="80179"/>
                    <a:pt x="656587" y="64515"/>
                    <a:pt x="766051" y="34655"/>
                  </a:cubicBezTo>
                  <a:cubicBezTo>
                    <a:pt x="811197" y="21514"/>
                    <a:pt x="857868" y="15119"/>
                    <a:pt x="903893" y="5850"/>
                  </a:cubicBezTo>
                  <a:cubicBezTo>
                    <a:pt x="925997" y="2037"/>
                    <a:pt x="957306" y="-8641"/>
                    <a:pt x="972257" y="14122"/>
                  </a:cubicBezTo>
                  <a:cubicBezTo>
                    <a:pt x="980700" y="35535"/>
                    <a:pt x="984218" y="58942"/>
                    <a:pt x="987032" y="81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12599599" y="4735820"/>
              <a:ext cx="983017" cy="337696"/>
            </a:xfrm>
            <a:custGeom>
              <a:avLst/>
              <a:gdLst/>
              <a:ahLst/>
              <a:cxnLst/>
              <a:rect l="l" t="t" r="r" b="b"/>
              <a:pathLst>
                <a:path w="983017" h="337696" extrusionOk="0">
                  <a:moveTo>
                    <a:pt x="972730" y="37670"/>
                  </a:moveTo>
                  <a:cubicBezTo>
                    <a:pt x="978007" y="62486"/>
                    <a:pt x="992078" y="92874"/>
                    <a:pt x="974313" y="115519"/>
                  </a:cubicBezTo>
                  <a:cubicBezTo>
                    <a:pt x="945818" y="139807"/>
                    <a:pt x="900321" y="140452"/>
                    <a:pt x="864907" y="149193"/>
                  </a:cubicBezTo>
                  <a:cubicBezTo>
                    <a:pt x="815247" y="159812"/>
                    <a:pt x="767052" y="169726"/>
                    <a:pt x="717978" y="182105"/>
                  </a:cubicBezTo>
                  <a:cubicBezTo>
                    <a:pt x="595732" y="213902"/>
                    <a:pt x="471962" y="240947"/>
                    <a:pt x="348602" y="267346"/>
                  </a:cubicBezTo>
                  <a:cubicBezTo>
                    <a:pt x="292610" y="284594"/>
                    <a:pt x="234858" y="295095"/>
                    <a:pt x="178924" y="312519"/>
                  </a:cubicBezTo>
                  <a:cubicBezTo>
                    <a:pt x="142162" y="323313"/>
                    <a:pt x="105577" y="338156"/>
                    <a:pt x="66763" y="337686"/>
                  </a:cubicBezTo>
                  <a:cubicBezTo>
                    <a:pt x="51577" y="337158"/>
                    <a:pt x="32933" y="334401"/>
                    <a:pt x="24724" y="319969"/>
                  </a:cubicBezTo>
                  <a:cubicBezTo>
                    <a:pt x="-5353" y="309233"/>
                    <a:pt x="-3360" y="260189"/>
                    <a:pt x="6549" y="235491"/>
                  </a:cubicBezTo>
                  <a:cubicBezTo>
                    <a:pt x="30763" y="187737"/>
                    <a:pt x="95199" y="196537"/>
                    <a:pt x="140052" y="187268"/>
                  </a:cubicBezTo>
                  <a:cubicBezTo>
                    <a:pt x="176403" y="180345"/>
                    <a:pt x="209940" y="171135"/>
                    <a:pt x="245001" y="161279"/>
                  </a:cubicBezTo>
                  <a:cubicBezTo>
                    <a:pt x="268981" y="156644"/>
                    <a:pt x="293255" y="153535"/>
                    <a:pt x="316824" y="146788"/>
                  </a:cubicBezTo>
                  <a:cubicBezTo>
                    <a:pt x="343091" y="139807"/>
                    <a:pt x="370355" y="137636"/>
                    <a:pt x="397149" y="133647"/>
                  </a:cubicBezTo>
                  <a:cubicBezTo>
                    <a:pt x="430393" y="125434"/>
                    <a:pt x="463578" y="117103"/>
                    <a:pt x="497408" y="111413"/>
                  </a:cubicBezTo>
                  <a:cubicBezTo>
                    <a:pt x="577498" y="90469"/>
                    <a:pt x="658116" y="73926"/>
                    <a:pt x="736857" y="49345"/>
                  </a:cubicBezTo>
                  <a:cubicBezTo>
                    <a:pt x="779951" y="34561"/>
                    <a:pt x="824276" y="23532"/>
                    <a:pt x="868425" y="12092"/>
                  </a:cubicBezTo>
                  <a:cubicBezTo>
                    <a:pt x="894106" y="7340"/>
                    <a:pt x="920607" y="-2985"/>
                    <a:pt x="946932" y="828"/>
                  </a:cubicBezTo>
                  <a:cubicBezTo>
                    <a:pt x="964815" y="3879"/>
                    <a:pt x="969447" y="22358"/>
                    <a:pt x="972730" y="37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11906855" y="3940497"/>
              <a:ext cx="352196" cy="385961"/>
            </a:xfrm>
            <a:custGeom>
              <a:avLst/>
              <a:gdLst/>
              <a:ahLst/>
              <a:cxnLst/>
              <a:rect l="l" t="t" r="r" b="b"/>
              <a:pathLst>
                <a:path w="352196" h="385961" extrusionOk="0">
                  <a:moveTo>
                    <a:pt x="319187" y="0"/>
                  </a:moveTo>
                  <a:cubicBezTo>
                    <a:pt x="330034" y="5221"/>
                    <a:pt x="341291" y="9093"/>
                    <a:pt x="352197" y="14080"/>
                  </a:cubicBezTo>
                  <a:cubicBezTo>
                    <a:pt x="315670" y="81311"/>
                    <a:pt x="286940" y="151768"/>
                    <a:pt x="243964" y="216124"/>
                  </a:cubicBezTo>
                  <a:cubicBezTo>
                    <a:pt x="203274" y="272267"/>
                    <a:pt x="184746" y="358447"/>
                    <a:pt x="115327" y="385961"/>
                  </a:cubicBezTo>
                  <a:cubicBezTo>
                    <a:pt x="71471" y="371705"/>
                    <a:pt x="38521" y="333573"/>
                    <a:pt x="0" y="308992"/>
                  </a:cubicBezTo>
                  <a:cubicBezTo>
                    <a:pt x="15713" y="296613"/>
                    <a:pt x="22221" y="275259"/>
                    <a:pt x="35472" y="260299"/>
                  </a:cubicBezTo>
                  <a:cubicBezTo>
                    <a:pt x="57048" y="285350"/>
                    <a:pt x="94689" y="323130"/>
                    <a:pt x="129282" y="300309"/>
                  </a:cubicBezTo>
                  <a:cubicBezTo>
                    <a:pt x="146109" y="281478"/>
                    <a:pt x="155021" y="256545"/>
                    <a:pt x="169326" y="235718"/>
                  </a:cubicBezTo>
                  <a:cubicBezTo>
                    <a:pt x="218166" y="156578"/>
                    <a:pt x="255162" y="68815"/>
                    <a:pt x="319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12049856" y="4393572"/>
              <a:ext cx="306171" cy="379001"/>
            </a:xfrm>
            <a:custGeom>
              <a:avLst/>
              <a:gdLst/>
              <a:ahLst/>
              <a:cxnLst/>
              <a:rect l="l" t="t" r="r" b="b"/>
              <a:pathLst>
                <a:path w="306171" h="379001" extrusionOk="0">
                  <a:moveTo>
                    <a:pt x="271520" y="0"/>
                  </a:moveTo>
                  <a:cubicBezTo>
                    <a:pt x="283188" y="7216"/>
                    <a:pt x="295442" y="13434"/>
                    <a:pt x="306171" y="22000"/>
                  </a:cubicBezTo>
                  <a:cubicBezTo>
                    <a:pt x="262257" y="112286"/>
                    <a:pt x="236400" y="210903"/>
                    <a:pt x="181229" y="295733"/>
                  </a:cubicBezTo>
                  <a:cubicBezTo>
                    <a:pt x="160473" y="325359"/>
                    <a:pt x="148747" y="374228"/>
                    <a:pt x="107119" y="378980"/>
                  </a:cubicBezTo>
                  <a:cubicBezTo>
                    <a:pt x="64787" y="379860"/>
                    <a:pt x="23511" y="353636"/>
                    <a:pt x="0" y="319376"/>
                  </a:cubicBezTo>
                  <a:cubicBezTo>
                    <a:pt x="3342" y="305413"/>
                    <a:pt x="10905" y="292741"/>
                    <a:pt x="14482" y="278779"/>
                  </a:cubicBezTo>
                  <a:cubicBezTo>
                    <a:pt x="90409" y="329935"/>
                    <a:pt x="130513" y="302656"/>
                    <a:pt x="165046" y="225628"/>
                  </a:cubicBezTo>
                  <a:cubicBezTo>
                    <a:pt x="201222" y="150360"/>
                    <a:pt x="229247" y="72452"/>
                    <a:pt x="271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11833552" y="4027255"/>
              <a:ext cx="372813" cy="383852"/>
            </a:xfrm>
            <a:custGeom>
              <a:avLst/>
              <a:gdLst/>
              <a:ahLst/>
              <a:cxnLst/>
              <a:rect l="l" t="t" r="r" b="b"/>
              <a:pathLst>
                <a:path w="372813" h="383852" extrusionOk="0">
                  <a:moveTo>
                    <a:pt x="369859" y="175830"/>
                  </a:moveTo>
                  <a:cubicBezTo>
                    <a:pt x="384517" y="256964"/>
                    <a:pt x="343123" y="302606"/>
                    <a:pt x="279157" y="344083"/>
                  </a:cubicBezTo>
                  <a:cubicBezTo>
                    <a:pt x="230669" y="374941"/>
                    <a:pt x="169223" y="396354"/>
                    <a:pt x="112351" y="375645"/>
                  </a:cubicBezTo>
                  <a:cubicBezTo>
                    <a:pt x="66971" y="356520"/>
                    <a:pt x="26926" y="320147"/>
                    <a:pt x="11271" y="272276"/>
                  </a:cubicBezTo>
                  <a:cubicBezTo>
                    <a:pt x="-7080" y="219125"/>
                    <a:pt x="-4207" y="154300"/>
                    <a:pt x="28685" y="107132"/>
                  </a:cubicBezTo>
                  <a:cubicBezTo>
                    <a:pt x="74300" y="37907"/>
                    <a:pt x="157556" y="-21815"/>
                    <a:pt x="243040" y="7753"/>
                  </a:cubicBezTo>
                  <a:cubicBezTo>
                    <a:pt x="247496" y="8105"/>
                    <a:pt x="260512" y="17081"/>
                    <a:pt x="270831" y="21715"/>
                  </a:cubicBezTo>
                  <a:cubicBezTo>
                    <a:pt x="239874" y="74984"/>
                    <a:pt x="211086" y="129484"/>
                    <a:pt x="178956" y="182107"/>
                  </a:cubicBezTo>
                  <a:cubicBezTo>
                    <a:pt x="162833" y="176240"/>
                    <a:pt x="150755" y="163569"/>
                    <a:pt x="139732" y="150956"/>
                  </a:cubicBezTo>
                  <a:cubicBezTo>
                    <a:pt x="130058" y="137521"/>
                    <a:pt x="116338" y="124556"/>
                    <a:pt x="98749" y="132593"/>
                  </a:cubicBezTo>
                  <a:cubicBezTo>
                    <a:pt x="76586" y="144150"/>
                    <a:pt x="67498" y="169905"/>
                    <a:pt x="56124" y="190672"/>
                  </a:cubicBezTo>
                  <a:cubicBezTo>
                    <a:pt x="50144" y="201467"/>
                    <a:pt x="46978" y="218714"/>
                    <a:pt x="62046" y="223173"/>
                  </a:cubicBezTo>
                  <a:cubicBezTo>
                    <a:pt x="59583" y="244293"/>
                    <a:pt x="157732" y="327304"/>
                    <a:pt x="179191" y="332408"/>
                  </a:cubicBezTo>
                  <a:cubicBezTo>
                    <a:pt x="202174" y="338040"/>
                    <a:pt x="223750" y="323961"/>
                    <a:pt x="240929" y="310057"/>
                  </a:cubicBezTo>
                  <a:cubicBezTo>
                    <a:pt x="288420" y="272569"/>
                    <a:pt x="308355" y="213435"/>
                    <a:pt x="340133" y="163862"/>
                  </a:cubicBezTo>
                  <a:cubicBezTo>
                    <a:pt x="345175" y="156412"/>
                    <a:pt x="350042" y="148902"/>
                    <a:pt x="354791" y="141276"/>
                  </a:cubicBezTo>
                  <a:cubicBezTo>
                    <a:pt x="361885" y="151836"/>
                    <a:pt x="367514" y="163217"/>
                    <a:pt x="369859" y="175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11963518" y="4477035"/>
              <a:ext cx="410534" cy="372762"/>
            </a:xfrm>
            <a:custGeom>
              <a:avLst/>
              <a:gdLst/>
              <a:ahLst/>
              <a:cxnLst/>
              <a:rect l="l" t="t" r="r" b="b"/>
              <a:pathLst>
                <a:path w="410534" h="372762" extrusionOk="0">
                  <a:moveTo>
                    <a:pt x="369644" y="92182"/>
                  </a:moveTo>
                  <a:cubicBezTo>
                    <a:pt x="413441" y="130725"/>
                    <a:pt x="422177" y="199247"/>
                    <a:pt x="395265" y="250872"/>
                  </a:cubicBezTo>
                  <a:cubicBezTo>
                    <a:pt x="373455" y="290530"/>
                    <a:pt x="343260" y="327842"/>
                    <a:pt x="301690" y="347729"/>
                  </a:cubicBezTo>
                  <a:cubicBezTo>
                    <a:pt x="258714" y="366679"/>
                    <a:pt x="211281" y="376241"/>
                    <a:pt x="164318" y="371606"/>
                  </a:cubicBezTo>
                  <a:cubicBezTo>
                    <a:pt x="110963" y="365622"/>
                    <a:pt x="49342" y="348844"/>
                    <a:pt x="23896" y="296808"/>
                  </a:cubicBezTo>
                  <a:cubicBezTo>
                    <a:pt x="-44175" y="182762"/>
                    <a:pt x="42306" y="28999"/>
                    <a:pt x="168304" y="5943"/>
                  </a:cubicBezTo>
                  <a:cubicBezTo>
                    <a:pt x="202017" y="-1624"/>
                    <a:pt x="237196" y="-1800"/>
                    <a:pt x="271143" y="4477"/>
                  </a:cubicBezTo>
                  <a:cubicBezTo>
                    <a:pt x="261645" y="25772"/>
                    <a:pt x="252381" y="47127"/>
                    <a:pt x="242590" y="68246"/>
                  </a:cubicBezTo>
                  <a:cubicBezTo>
                    <a:pt x="227405" y="101920"/>
                    <a:pt x="213568" y="136416"/>
                    <a:pt x="193340" y="167509"/>
                  </a:cubicBezTo>
                  <a:cubicBezTo>
                    <a:pt x="179796" y="191210"/>
                    <a:pt x="152767" y="182586"/>
                    <a:pt x="134298" y="170266"/>
                  </a:cubicBezTo>
                  <a:cubicBezTo>
                    <a:pt x="122514" y="162815"/>
                    <a:pt x="103752" y="159178"/>
                    <a:pt x="97068" y="174959"/>
                  </a:cubicBezTo>
                  <a:cubicBezTo>
                    <a:pt x="83758" y="191620"/>
                    <a:pt x="74964" y="211743"/>
                    <a:pt x="63355" y="229812"/>
                  </a:cubicBezTo>
                  <a:cubicBezTo>
                    <a:pt x="60072" y="233683"/>
                    <a:pt x="58958" y="239198"/>
                    <a:pt x="59661" y="244185"/>
                  </a:cubicBezTo>
                  <a:cubicBezTo>
                    <a:pt x="76195" y="292408"/>
                    <a:pt x="129432" y="324791"/>
                    <a:pt x="178213" y="332066"/>
                  </a:cubicBezTo>
                  <a:cubicBezTo>
                    <a:pt x="253261" y="343095"/>
                    <a:pt x="280642" y="260787"/>
                    <a:pt x="313299" y="209631"/>
                  </a:cubicBezTo>
                  <a:cubicBezTo>
                    <a:pt x="336341" y="172554"/>
                    <a:pt x="353520" y="132603"/>
                    <a:pt x="369644" y="921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12103974" y="4961744"/>
              <a:ext cx="396860" cy="418495"/>
            </a:xfrm>
            <a:custGeom>
              <a:avLst/>
              <a:gdLst/>
              <a:ahLst/>
              <a:cxnLst/>
              <a:rect l="l" t="t" r="r" b="b"/>
              <a:pathLst>
                <a:path w="396860" h="418495" extrusionOk="0">
                  <a:moveTo>
                    <a:pt x="365621" y="117511"/>
                  </a:moveTo>
                  <a:cubicBezTo>
                    <a:pt x="408305" y="175942"/>
                    <a:pt x="406018" y="259952"/>
                    <a:pt x="366266" y="320377"/>
                  </a:cubicBezTo>
                  <a:cubicBezTo>
                    <a:pt x="300541" y="412013"/>
                    <a:pt x="159944" y="450380"/>
                    <a:pt x="62323" y="387784"/>
                  </a:cubicBezTo>
                  <a:cubicBezTo>
                    <a:pt x="31835" y="367896"/>
                    <a:pt x="21809" y="330878"/>
                    <a:pt x="9614" y="298612"/>
                  </a:cubicBezTo>
                  <a:cubicBezTo>
                    <a:pt x="-15187" y="223403"/>
                    <a:pt x="11724" y="143090"/>
                    <a:pt x="47958" y="75390"/>
                  </a:cubicBezTo>
                  <a:cubicBezTo>
                    <a:pt x="89997" y="19012"/>
                    <a:pt x="166100" y="-4102"/>
                    <a:pt x="234991" y="591"/>
                  </a:cubicBezTo>
                  <a:cubicBezTo>
                    <a:pt x="247538" y="1588"/>
                    <a:pt x="259792" y="3993"/>
                    <a:pt x="271636" y="7983"/>
                  </a:cubicBezTo>
                  <a:cubicBezTo>
                    <a:pt x="251584" y="49283"/>
                    <a:pt x="230711" y="90056"/>
                    <a:pt x="210953" y="131767"/>
                  </a:cubicBezTo>
                  <a:cubicBezTo>
                    <a:pt x="193070" y="167201"/>
                    <a:pt x="175657" y="243525"/>
                    <a:pt x="124472" y="235723"/>
                  </a:cubicBezTo>
                  <a:cubicBezTo>
                    <a:pt x="107938" y="230267"/>
                    <a:pt x="92694" y="211494"/>
                    <a:pt x="74284" y="216422"/>
                  </a:cubicBezTo>
                  <a:cubicBezTo>
                    <a:pt x="49893" y="181340"/>
                    <a:pt x="13659" y="250272"/>
                    <a:pt x="19874" y="273327"/>
                  </a:cubicBezTo>
                  <a:cubicBezTo>
                    <a:pt x="22571" y="299257"/>
                    <a:pt x="52180" y="307295"/>
                    <a:pt x="70942" y="319732"/>
                  </a:cubicBezTo>
                  <a:cubicBezTo>
                    <a:pt x="102485" y="336099"/>
                    <a:pt x="131742" y="360211"/>
                    <a:pt x="167917" y="365139"/>
                  </a:cubicBezTo>
                  <a:cubicBezTo>
                    <a:pt x="207142" y="372765"/>
                    <a:pt x="244724" y="351939"/>
                    <a:pt x="262020" y="316447"/>
                  </a:cubicBezTo>
                  <a:cubicBezTo>
                    <a:pt x="294736" y="267754"/>
                    <a:pt x="317544" y="213547"/>
                    <a:pt x="344162" y="161452"/>
                  </a:cubicBezTo>
                  <a:cubicBezTo>
                    <a:pt x="350846" y="146844"/>
                    <a:pt x="358234" y="132236"/>
                    <a:pt x="365621" y="1175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1406145" y="3136133"/>
              <a:ext cx="2663550" cy="2859303"/>
            </a:xfrm>
            <a:custGeom>
              <a:avLst/>
              <a:gdLst/>
              <a:ahLst/>
              <a:cxnLst/>
              <a:rect l="l" t="t" r="r" b="b"/>
              <a:pathLst>
                <a:path w="2663550" h="2859303" extrusionOk="0">
                  <a:moveTo>
                    <a:pt x="888202" y="833756"/>
                  </a:moveTo>
                  <a:cubicBezTo>
                    <a:pt x="909250" y="807239"/>
                    <a:pt x="886677" y="789522"/>
                    <a:pt x="861877" y="780429"/>
                  </a:cubicBezTo>
                  <a:cubicBezTo>
                    <a:pt x="846926" y="775736"/>
                    <a:pt x="833265" y="765293"/>
                    <a:pt x="817493" y="764472"/>
                  </a:cubicBezTo>
                  <a:cubicBezTo>
                    <a:pt x="802425" y="765352"/>
                    <a:pt x="792106" y="777672"/>
                    <a:pt x="782725" y="788114"/>
                  </a:cubicBezTo>
                  <a:cubicBezTo>
                    <a:pt x="766894" y="806007"/>
                    <a:pt x="752940" y="825601"/>
                    <a:pt x="739631" y="845430"/>
                  </a:cubicBezTo>
                  <a:cubicBezTo>
                    <a:pt x="727787" y="863617"/>
                    <a:pt x="716413" y="882155"/>
                    <a:pt x="705390" y="900869"/>
                  </a:cubicBezTo>
                  <a:cubicBezTo>
                    <a:pt x="663704" y="855931"/>
                    <a:pt x="589477" y="862385"/>
                    <a:pt x="537354" y="886379"/>
                  </a:cubicBezTo>
                  <a:cubicBezTo>
                    <a:pt x="493029" y="910784"/>
                    <a:pt x="456795" y="949562"/>
                    <a:pt x="430059" y="992212"/>
                  </a:cubicBezTo>
                  <a:cubicBezTo>
                    <a:pt x="390424" y="1058562"/>
                    <a:pt x="396405" y="1148028"/>
                    <a:pt x="436567" y="1212794"/>
                  </a:cubicBezTo>
                  <a:cubicBezTo>
                    <a:pt x="472977" y="1266004"/>
                    <a:pt x="533894" y="1308067"/>
                    <a:pt x="600148" y="1307129"/>
                  </a:cubicBezTo>
                  <a:cubicBezTo>
                    <a:pt x="652622" y="1308478"/>
                    <a:pt x="702869" y="1282137"/>
                    <a:pt x="745201" y="1253156"/>
                  </a:cubicBezTo>
                  <a:cubicBezTo>
                    <a:pt x="801428" y="1217077"/>
                    <a:pt x="840887" y="1163691"/>
                    <a:pt x="838131" y="1094466"/>
                  </a:cubicBezTo>
                  <a:cubicBezTo>
                    <a:pt x="838483" y="1068418"/>
                    <a:pt x="833089" y="1041843"/>
                    <a:pt x="819486" y="1019374"/>
                  </a:cubicBezTo>
                  <a:cubicBezTo>
                    <a:pt x="815441" y="1013038"/>
                    <a:pt x="810047" y="1003945"/>
                    <a:pt x="803656" y="996494"/>
                  </a:cubicBezTo>
                  <a:cubicBezTo>
                    <a:pt x="833558" y="943226"/>
                    <a:pt x="859062" y="887728"/>
                    <a:pt x="888202" y="833756"/>
                  </a:cubicBezTo>
                  <a:close/>
                  <a:moveTo>
                    <a:pt x="988578" y="1288649"/>
                  </a:moveTo>
                  <a:cubicBezTo>
                    <a:pt x="1004291" y="1265242"/>
                    <a:pt x="973393" y="1248932"/>
                    <a:pt x="957035" y="1237727"/>
                  </a:cubicBezTo>
                  <a:cubicBezTo>
                    <a:pt x="928364" y="1221008"/>
                    <a:pt x="903622" y="1197365"/>
                    <a:pt x="882280" y="1237903"/>
                  </a:cubicBezTo>
                  <a:cubicBezTo>
                    <a:pt x="864574" y="1267705"/>
                    <a:pt x="849623" y="1298857"/>
                    <a:pt x="835375" y="1330419"/>
                  </a:cubicBezTo>
                  <a:cubicBezTo>
                    <a:pt x="822652" y="1322558"/>
                    <a:pt x="806177" y="1320387"/>
                    <a:pt x="791812" y="1317630"/>
                  </a:cubicBezTo>
                  <a:cubicBezTo>
                    <a:pt x="738986" y="1308889"/>
                    <a:pt x="683580" y="1318217"/>
                    <a:pt x="637965" y="1346669"/>
                  </a:cubicBezTo>
                  <a:cubicBezTo>
                    <a:pt x="527504" y="1411084"/>
                    <a:pt x="489042" y="1575407"/>
                    <a:pt x="568487" y="1678130"/>
                  </a:cubicBezTo>
                  <a:cubicBezTo>
                    <a:pt x="605366" y="1726940"/>
                    <a:pt x="671208" y="1745244"/>
                    <a:pt x="729722" y="1749937"/>
                  </a:cubicBezTo>
                  <a:cubicBezTo>
                    <a:pt x="781728" y="1754278"/>
                    <a:pt x="835199" y="1742545"/>
                    <a:pt x="881987" y="1719724"/>
                  </a:cubicBezTo>
                  <a:cubicBezTo>
                    <a:pt x="918280" y="1702007"/>
                    <a:pt x="945660" y="1671501"/>
                    <a:pt x="968761" y="1639059"/>
                  </a:cubicBezTo>
                  <a:cubicBezTo>
                    <a:pt x="1012558" y="1580745"/>
                    <a:pt x="1020532" y="1495387"/>
                    <a:pt x="978670" y="1433964"/>
                  </a:cubicBezTo>
                  <a:cubicBezTo>
                    <a:pt x="968233" y="1419591"/>
                    <a:pt x="955628" y="1406978"/>
                    <a:pt x="941615" y="1396183"/>
                  </a:cubicBezTo>
                  <a:cubicBezTo>
                    <a:pt x="955862" y="1359634"/>
                    <a:pt x="970403" y="1323262"/>
                    <a:pt x="988578" y="1288649"/>
                  </a:cubicBezTo>
                  <a:close/>
                  <a:moveTo>
                    <a:pt x="1081802" y="1905753"/>
                  </a:moveTo>
                  <a:cubicBezTo>
                    <a:pt x="1101678" y="1863396"/>
                    <a:pt x="1117801" y="1819632"/>
                    <a:pt x="1116804" y="1772289"/>
                  </a:cubicBezTo>
                  <a:cubicBezTo>
                    <a:pt x="1115515" y="1757211"/>
                    <a:pt x="1103085" y="1746300"/>
                    <a:pt x="1088310" y="1745478"/>
                  </a:cubicBezTo>
                  <a:cubicBezTo>
                    <a:pt x="1074238" y="1742956"/>
                    <a:pt x="1060401" y="1739142"/>
                    <a:pt x="1045919" y="1737324"/>
                  </a:cubicBezTo>
                  <a:cubicBezTo>
                    <a:pt x="1019184" y="1732279"/>
                    <a:pt x="1005933" y="1745889"/>
                    <a:pt x="998897" y="1770118"/>
                  </a:cubicBezTo>
                  <a:cubicBezTo>
                    <a:pt x="992507" y="1784550"/>
                    <a:pt x="985940" y="1798864"/>
                    <a:pt x="979139" y="1813061"/>
                  </a:cubicBezTo>
                  <a:cubicBezTo>
                    <a:pt x="917224" y="1770646"/>
                    <a:pt x="801311" y="1798571"/>
                    <a:pt x="749422" y="1843860"/>
                  </a:cubicBezTo>
                  <a:cubicBezTo>
                    <a:pt x="715358" y="1868207"/>
                    <a:pt x="699000" y="1907513"/>
                    <a:pt x="685866" y="1945880"/>
                  </a:cubicBezTo>
                  <a:cubicBezTo>
                    <a:pt x="665814" y="1996567"/>
                    <a:pt x="658485" y="2052417"/>
                    <a:pt x="666459" y="2106507"/>
                  </a:cubicBezTo>
                  <a:cubicBezTo>
                    <a:pt x="679006" y="2150506"/>
                    <a:pt x="692550" y="2198436"/>
                    <a:pt x="725911" y="2231288"/>
                  </a:cubicBezTo>
                  <a:cubicBezTo>
                    <a:pt x="764080" y="2264552"/>
                    <a:pt x="815851" y="2280333"/>
                    <a:pt x="865981" y="2281623"/>
                  </a:cubicBezTo>
                  <a:cubicBezTo>
                    <a:pt x="958911" y="2282738"/>
                    <a:pt x="1056708" y="2234574"/>
                    <a:pt x="1104433" y="2153439"/>
                  </a:cubicBezTo>
                  <a:cubicBezTo>
                    <a:pt x="1147293" y="2076176"/>
                    <a:pt x="1143540" y="1971223"/>
                    <a:pt x="1081802" y="1905753"/>
                  </a:cubicBezTo>
                  <a:close/>
                  <a:moveTo>
                    <a:pt x="1832631" y="498716"/>
                  </a:moveTo>
                  <a:cubicBezTo>
                    <a:pt x="1835035" y="474312"/>
                    <a:pt x="1828175" y="450259"/>
                    <a:pt x="1822898" y="426616"/>
                  </a:cubicBezTo>
                  <a:cubicBezTo>
                    <a:pt x="1813517" y="386137"/>
                    <a:pt x="1802612" y="345775"/>
                    <a:pt x="1787426" y="307056"/>
                  </a:cubicBezTo>
                  <a:cubicBezTo>
                    <a:pt x="1774235" y="272267"/>
                    <a:pt x="1760749" y="238006"/>
                    <a:pt x="1749258" y="202455"/>
                  </a:cubicBezTo>
                  <a:cubicBezTo>
                    <a:pt x="1740815" y="177405"/>
                    <a:pt x="1737883" y="132350"/>
                    <a:pt x="1700535" y="142029"/>
                  </a:cubicBezTo>
                  <a:cubicBezTo>
                    <a:pt x="1540355" y="194770"/>
                    <a:pt x="1374664" y="227623"/>
                    <a:pt x="1208269" y="254081"/>
                  </a:cubicBezTo>
                  <a:cubicBezTo>
                    <a:pt x="1039998" y="284294"/>
                    <a:pt x="870554" y="307408"/>
                    <a:pt x="701931" y="335274"/>
                  </a:cubicBezTo>
                  <a:cubicBezTo>
                    <a:pt x="574115" y="357567"/>
                    <a:pt x="444599" y="373055"/>
                    <a:pt x="318425" y="403971"/>
                  </a:cubicBezTo>
                  <a:cubicBezTo>
                    <a:pt x="297963" y="410307"/>
                    <a:pt x="277501" y="416585"/>
                    <a:pt x="256628" y="421219"/>
                  </a:cubicBezTo>
                  <a:cubicBezTo>
                    <a:pt x="239684" y="422920"/>
                    <a:pt x="225730" y="432659"/>
                    <a:pt x="232648" y="450845"/>
                  </a:cubicBezTo>
                  <a:cubicBezTo>
                    <a:pt x="230655" y="455539"/>
                    <a:pt x="232883" y="461053"/>
                    <a:pt x="234055" y="465805"/>
                  </a:cubicBezTo>
                  <a:cubicBezTo>
                    <a:pt x="240563" y="487746"/>
                    <a:pt x="248068" y="509452"/>
                    <a:pt x="256394" y="530748"/>
                  </a:cubicBezTo>
                  <a:cubicBezTo>
                    <a:pt x="271696" y="568587"/>
                    <a:pt x="281722" y="608128"/>
                    <a:pt x="292628" y="647375"/>
                  </a:cubicBezTo>
                  <a:cubicBezTo>
                    <a:pt x="303357" y="685273"/>
                    <a:pt x="315611" y="722819"/>
                    <a:pt x="330386" y="759427"/>
                  </a:cubicBezTo>
                  <a:cubicBezTo>
                    <a:pt x="335721" y="774210"/>
                    <a:pt x="340412" y="794098"/>
                    <a:pt x="359174" y="795741"/>
                  </a:cubicBezTo>
                  <a:cubicBezTo>
                    <a:pt x="384092" y="797794"/>
                    <a:pt x="406313" y="783362"/>
                    <a:pt x="429824" y="777202"/>
                  </a:cubicBezTo>
                  <a:cubicBezTo>
                    <a:pt x="465648" y="767288"/>
                    <a:pt x="503289" y="766584"/>
                    <a:pt x="539640" y="758781"/>
                  </a:cubicBezTo>
                  <a:cubicBezTo>
                    <a:pt x="644414" y="739246"/>
                    <a:pt x="746198" y="709443"/>
                    <a:pt x="851733" y="692254"/>
                  </a:cubicBezTo>
                  <a:cubicBezTo>
                    <a:pt x="996552" y="667497"/>
                    <a:pt x="1143716" y="658815"/>
                    <a:pt x="1288124" y="631301"/>
                  </a:cubicBezTo>
                  <a:cubicBezTo>
                    <a:pt x="1448715" y="600971"/>
                    <a:pt x="1611533" y="580027"/>
                    <a:pt x="1769310" y="536204"/>
                  </a:cubicBezTo>
                  <a:cubicBezTo>
                    <a:pt x="1791765" y="527521"/>
                    <a:pt x="1830110" y="530103"/>
                    <a:pt x="1832631" y="498716"/>
                  </a:cubicBezTo>
                  <a:close/>
                  <a:moveTo>
                    <a:pt x="1946023" y="853585"/>
                  </a:moveTo>
                  <a:cubicBezTo>
                    <a:pt x="1951183" y="850886"/>
                    <a:pt x="1955111" y="846017"/>
                    <a:pt x="1955639" y="839622"/>
                  </a:cubicBezTo>
                  <a:cubicBezTo>
                    <a:pt x="1955404" y="813223"/>
                    <a:pt x="1945144" y="783714"/>
                    <a:pt x="1931014" y="761480"/>
                  </a:cubicBezTo>
                  <a:cubicBezTo>
                    <a:pt x="1921633" y="748456"/>
                    <a:pt x="1905451" y="747165"/>
                    <a:pt x="1891262" y="751800"/>
                  </a:cubicBezTo>
                  <a:cubicBezTo>
                    <a:pt x="1871093" y="755144"/>
                    <a:pt x="1851393" y="760776"/>
                    <a:pt x="1831517" y="765528"/>
                  </a:cubicBezTo>
                  <a:cubicBezTo>
                    <a:pt x="1755414" y="785591"/>
                    <a:pt x="1675793" y="795682"/>
                    <a:pt x="1598459" y="811874"/>
                  </a:cubicBezTo>
                  <a:cubicBezTo>
                    <a:pt x="1548270" y="821553"/>
                    <a:pt x="1499665" y="837628"/>
                    <a:pt x="1449712" y="848129"/>
                  </a:cubicBezTo>
                  <a:cubicBezTo>
                    <a:pt x="1328990" y="869718"/>
                    <a:pt x="1202406" y="886320"/>
                    <a:pt x="1083619" y="920405"/>
                  </a:cubicBezTo>
                  <a:cubicBezTo>
                    <a:pt x="1046975" y="930906"/>
                    <a:pt x="1009158" y="936303"/>
                    <a:pt x="971458" y="941290"/>
                  </a:cubicBezTo>
                  <a:cubicBezTo>
                    <a:pt x="969640" y="941701"/>
                    <a:pt x="968351" y="943109"/>
                    <a:pt x="967764" y="944751"/>
                  </a:cubicBezTo>
                  <a:cubicBezTo>
                    <a:pt x="963426" y="943988"/>
                    <a:pt x="958970" y="945514"/>
                    <a:pt x="955628" y="948212"/>
                  </a:cubicBezTo>
                  <a:cubicBezTo>
                    <a:pt x="954455" y="947391"/>
                    <a:pt x="952755" y="947215"/>
                    <a:pt x="951348" y="948271"/>
                  </a:cubicBezTo>
                  <a:cubicBezTo>
                    <a:pt x="946774" y="951556"/>
                    <a:pt x="947126" y="958538"/>
                    <a:pt x="947243" y="963583"/>
                  </a:cubicBezTo>
                  <a:cubicBezTo>
                    <a:pt x="947654" y="986169"/>
                    <a:pt x="955921" y="1007465"/>
                    <a:pt x="961022" y="1029171"/>
                  </a:cubicBezTo>
                  <a:cubicBezTo>
                    <a:pt x="962312" y="1041901"/>
                    <a:pt x="973686" y="1049939"/>
                    <a:pt x="985647" y="1051640"/>
                  </a:cubicBezTo>
                  <a:cubicBezTo>
                    <a:pt x="1026102" y="1055512"/>
                    <a:pt x="1066030" y="1042136"/>
                    <a:pt x="1105020" y="1033219"/>
                  </a:cubicBezTo>
                  <a:cubicBezTo>
                    <a:pt x="1151280" y="1021544"/>
                    <a:pt x="1197305" y="1008873"/>
                    <a:pt x="1243975" y="998958"/>
                  </a:cubicBezTo>
                  <a:cubicBezTo>
                    <a:pt x="1326528" y="981711"/>
                    <a:pt x="1410722" y="975668"/>
                    <a:pt x="1493978" y="963172"/>
                  </a:cubicBezTo>
                  <a:cubicBezTo>
                    <a:pt x="1576413" y="947919"/>
                    <a:pt x="1659259" y="934191"/>
                    <a:pt x="1740639" y="914010"/>
                  </a:cubicBezTo>
                  <a:cubicBezTo>
                    <a:pt x="1774997" y="906149"/>
                    <a:pt x="1804429" y="893184"/>
                    <a:pt x="1839080" y="884208"/>
                  </a:cubicBezTo>
                  <a:cubicBezTo>
                    <a:pt x="1871386" y="876054"/>
                    <a:pt x="1904337" y="870480"/>
                    <a:pt x="1935939" y="860214"/>
                  </a:cubicBezTo>
                  <a:cubicBezTo>
                    <a:pt x="1940454" y="858923"/>
                    <a:pt x="1943796" y="856577"/>
                    <a:pt x="1946023" y="853585"/>
                  </a:cubicBezTo>
                  <a:close/>
                  <a:moveTo>
                    <a:pt x="2044230" y="1275625"/>
                  </a:moveTo>
                  <a:cubicBezTo>
                    <a:pt x="2052673" y="1265066"/>
                    <a:pt x="2050035" y="1250810"/>
                    <a:pt x="2048628" y="1238431"/>
                  </a:cubicBezTo>
                  <a:cubicBezTo>
                    <a:pt x="2045755" y="1215728"/>
                    <a:pt x="2042237" y="1192320"/>
                    <a:pt x="2033794" y="1171083"/>
                  </a:cubicBezTo>
                  <a:cubicBezTo>
                    <a:pt x="2018902" y="1148321"/>
                    <a:pt x="1987534" y="1158998"/>
                    <a:pt x="1965430" y="1162811"/>
                  </a:cubicBezTo>
                  <a:cubicBezTo>
                    <a:pt x="1919405" y="1172022"/>
                    <a:pt x="1872735" y="1178416"/>
                    <a:pt x="1827589" y="1191616"/>
                  </a:cubicBezTo>
                  <a:cubicBezTo>
                    <a:pt x="1718183" y="1221477"/>
                    <a:pt x="1605963" y="1237141"/>
                    <a:pt x="1495268" y="1261663"/>
                  </a:cubicBezTo>
                  <a:cubicBezTo>
                    <a:pt x="1432415" y="1276271"/>
                    <a:pt x="1370442" y="1289118"/>
                    <a:pt x="1306769" y="1301556"/>
                  </a:cubicBezTo>
                  <a:cubicBezTo>
                    <a:pt x="1268600" y="1311822"/>
                    <a:pt x="1230021" y="1320329"/>
                    <a:pt x="1190855" y="1326136"/>
                  </a:cubicBezTo>
                  <a:cubicBezTo>
                    <a:pt x="1144302" y="1334760"/>
                    <a:pt x="1039646" y="1354355"/>
                    <a:pt x="1065620" y="1421761"/>
                  </a:cubicBezTo>
                  <a:cubicBezTo>
                    <a:pt x="1069665" y="1433201"/>
                    <a:pt x="1079456" y="1440476"/>
                    <a:pt x="1086609" y="1449804"/>
                  </a:cubicBezTo>
                  <a:cubicBezTo>
                    <a:pt x="1091652" y="1456902"/>
                    <a:pt x="1093411" y="1464939"/>
                    <a:pt x="1096577" y="1472800"/>
                  </a:cubicBezTo>
                  <a:cubicBezTo>
                    <a:pt x="1116746" y="1499611"/>
                    <a:pt x="1160895" y="1479488"/>
                    <a:pt x="1188979" y="1477435"/>
                  </a:cubicBezTo>
                  <a:cubicBezTo>
                    <a:pt x="1235239" y="1469632"/>
                    <a:pt x="1280796" y="1459014"/>
                    <a:pt x="1325648" y="1445462"/>
                  </a:cubicBezTo>
                  <a:cubicBezTo>
                    <a:pt x="1395947" y="1427452"/>
                    <a:pt x="1467066" y="1412844"/>
                    <a:pt x="1537130" y="1393837"/>
                  </a:cubicBezTo>
                  <a:cubicBezTo>
                    <a:pt x="1595937" y="1387442"/>
                    <a:pt x="1651109" y="1366381"/>
                    <a:pt x="1708275" y="1352712"/>
                  </a:cubicBezTo>
                  <a:cubicBezTo>
                    <a:pt x="1802201" y="1338163"/>
                    <a:pt x="1893959" y="1312233"/>
                    <a:pt x="1986713" y="1291289"/>
                  </a:cubicBezTo>
                  <a:cubicBezTo>
                    <a:pt x="2005417" y="1285716"/>
                    <a:pt x="2029983" y="1291172"/>
                    <a:pt x="2044230" y="1275625"/>
                  </a:cubicBezTo>
                  <a:close/>
                  <a:moveTo>
                    <a:pt x="2167825" y="1715148"/>
                  </a:moveTo>
                  <a:cubicBezTo>
                    <a:pt x="2185531" y="1692562"/>
                    <a:pt x="2171519" y="1662114"/>
                    <a:pt x="2166242" y="1637299"/>
                  </a:cubicBezTo>
                  <a:cubicBezTo>
                    <a:pt x="2162958" y="1621987"/>
                    <a:pt x="2158327" y="1603566"/>
                    <a:pt x="2140503" y="1600398"/>
                  </a:cubicBezTo>
                  <a:cubicBezTo>
                    <a:pt x="2114236" y="1596585"/>
                    <a:pt x="2087676" y="1606910"/>
                    <a:pt x="2061996" y="1611662"/>
                  </a:cubicBezTo>
                  <a:cubicBezTo>
                    <a:pt x="2017905" y="1623102"/>
                    <a:pt x="1973521" y="1634131"/>
                    <a:pt x="1930428" y="1648915"/>
                  </a:cubicBezTo>
                  <a:cubicBezTo>
                    <a:pt x="1851686" y="1673495"/>
                    <a:pt x="1771010" y="1690039"/>
                    <a:pt x="1690978" y="1710983"/>
                  </a:cubicBezTo>
                  <a:cubicBezTo>
                    <a:pt x="1657148" y="1716615"/>
                    <a:pt x="1623963" y="1725004"/>
                    <a:pt x="1590719" y="1733217"/>
                  </a:cubicBezTo>
                  <a:cubicBezTo>
                    <a:pt x="1563925" y="1737206"/>
                    <a:pt x="1536662" y="1739377"/>
                    <a:pt x="1510395" y="1746358"/>
                  </a:cubicBezTo>
                  <a:cubicBezTo>
                    <a:pt x="1486825" y="1753046"/>
                    <a:pt x="1462552" y="1756155"/>
                    <a:pt x="1438572" y="1760849"/>
                  </a:cubicBezTo>
                  <a:cubicBezTo>
                    <a:pt x="1403569" y="1770646"/>
                    <a:pt x="1369973" y="1779915"/>
                    <a:pt x="1333622" y="1786837"/>
                  </a:cubicBezTo>
                  <a:cubicBezTo>
                    <a:pt x="1288769" y="1796107"/>
                    <a:pt x="1224334" y="1787307"/>
                    <a:pt x="1200119" y="1835061"/>
                  </a:cubicBezTo>
                  <a:cubicBezTo>
                    <a:pt x="1190211" y="1859759"/>
                    <a:pt x="1188217" y="1908862"/>
                    <a:pt x="1218295" y="1919539"/>
                  </a:cubicBezTo>
                  <a:cubicBezTo>
                    <a:pt x="1226503" y="1934029"/>
                    <a:pt x="1245089" y="1936728"/>
                    <a:pt x="1260333" y="1937256"/>
                  </a:cubicBezTo>
                  <a:cubicBezTo>
                    <a:pt x="1299147" y="1937725"/>
                    <a:pt x="1335733" y="1922883"/>
                    <a:pt x="1372494" y="1912089"/>
                  </a:cubicBezTo>
                  <a:cubicBezTo>
                    <a:pt x="1428429" y="1894665"/>
                    <a:pt x="1486121" y="1884222"/>
                    <a:pt x="1542173" y="1866916"/>
                  </a:cubicBezTo>
                  <a:cubicBezTo>
                    <a:pt x="1665532" y="1840516"/>
                    <a:pt x="1789303" y="1813472"/>
                    <a:pt x="1911549" y="1781675"/>
                  </a:cubicBezTo>
                  <a:cubicBezTo>
                    <a:pt x="1960623" y="1769297"/>
                    <a:pt x="2008817" y="1759441"/>
                    <a:pt x="2058478" y="1748764"/>
                  </a:cubicBezTo>
                  <a:cubicBezTo>
                    <a:pt x="2093832" y="1740140"/>
                    <a:pt x="2139330" y="1739436"/>
                    <a:pt x="2167825" y="1715148"/>
                  </a:cubicBezTo>
                  <a:close/>
                  <a:moveTo>
                    <a:pt x="2663550" y="2409866"/>
                  </a:moveTo>
                  <a:cubicBezTo>
                    <a:pt x="2660384" y="2410453"/>
                    <a:pt x="2657277" y="2411392"/>
                    <a:pt x="2654404" y="2412506"/>
                  </a:cubicBezTo>
                  <a:cubicBezTo>
                    <a:pt x="2639219" y="2416378"/>
                    <a:pt x="2624092" y="2420544"/>
                    <a:pt x="2608906" y="2424709"/>
                  </a:cubicBezTo>
                  <a:cubicBezTo>
                    <a:pt x="2554790" y="2439375"/>
                    <a:pt x="2499677" y="2449994"/>
                    <a:pt x="2445208" y="2463311"/>
                  </a:cubicBezTo>
                  <a:cubicBezTo>
                    <a:pt x="2348819" y="2488244"/>
                    <a:pt x="2250846" y="2505902"/>
                    <a:pt x="2153871" y="2528078"/>
                  </a:cubicBezTo>
                  <a:cubicBezTo>
                    <a:pt x="1986010" y="2569613"/>
                    <a:pt x="1818208" y="2611793"/>
                    <a:pt x="1648999" y="2647052"/>
                  </a:cubicBezTo>
                  <a:cubicBezTo>
                    <a:pt x="1464956" y="2689173"/>
                    <a:pt x="1278333" y="2722848"/>
                    <a:pt x="1092297" y="2756580"/>
                  </a:cubicBezTo>
                  <a:cubicBezTo>
                    <a:pt x="1008278" y="2768079"/>
                    <a:pt x="925491" y="2785561"/>
                    <a:pt x="844405" y="2810553"/>
                  </a:cubicBezTo>
                  <a:cubicBezTo>
                    <a:pt x="791988" y="2825278"/>
                    <a:pt x="738400" y="2836248"/>
                    <a:pt x="688856" y="2859304"/>
                  </a:cubicBezTo>
                  <a:cubicBezTo>
                    <a:pt x="657430" y="2783977"/>
                    <a:pt x="643945" y="2703312"/>
                    <a:pt x="620493" y="2625463"/>
                  </a:cubicBezTo>
                  <a:cubicBezTo>
                    <a:pt x="573705" y="2489182"/>
                    <a:pt x="532839" y="2351083"/>
                    <a:pt x="491973" y="2212867"/>
                  </a:cubicBezTo>
                  <a:cubicBezTo>
                    <a:pt x="460019" y="2100875"/>
                    <a:pt x="440378" y="1985890"/>
                    <a:pt x="410593" y="1873311"/>
                  </a:cubicBezTo>
                  <a:cubicBezTo>
                    <a:pt x="378874" y="1758267"/>
                    <a:pt x="346451" y="1643341"/>
                    <a:pt x="320477" y="1526773"/>
                  </a:cubicBezTo>
                  <a:cubicBezTo>
                    <a:pt x="264250" y="1301673"/>
                    <a:pt x="207026" y="1076690"/>
                    <a:pt x="144760" y="853174"/>
                  </a:cubicBezTo>
                  <a:cubicBezTo>
                    <a:pt x="97914" y="682164"/>
                    <a:pt x="38110" y="515729"/>
                    <a:pt x="0" y="342314"/>
                  </a:cubicBezTo>
                  <a:cubicBezTo>
                    <a:pt x="2111" y="343077"/>
                    <a:pt x="4221" y="339850"/>
                    <a:pt x="2111" y="338031"/>
                  </a:cubicBezTo>
                  <a:cubicBezTo>
                    <a:pt x="1876" y="337797"/>
                    <a:pt x="1524" y="337562"/>
                    <a:pt x="1231" y="337269"/>
                  </a:cubicBezTo>
                  <a:cubicBezTo>
                    <a:pt x="2287" y="337445"/>
                    <a:pt x="3401" y="337503"/>
                    <a:pt x="4573" y="337621"/>
                  </a:cubicBezTo>
                  <a:cubicBezTo>
                    <a:pt x="172962" y="304768"/>
                    <a:pt x="340940" y="265579"/>
                    <a:pt x="508976" y="229148"/>
                  </a:cubicBezTo>
                  <a:cubicBezTo>
                    <a:pt x="605248" y="209378"/>
                    <a:pt x="703162" y="199404"/>
                    <a:pt x="800431" y="185970"/>
                  </a:cubicBezTo>
                  <a:cubicBezTo>
                    <a:pt x="1002708" y="157107"/>
                    <a:pt x="1203227" y="117683"/>
                    <a:pt x="1404390" y="82132"/>
                  </a:cubicBezTo>
                  <a:cubicBezTo>
                    <a:pt x="1526342" y="59839"/>
                    <a:pt x="1649233" y="43589"/>
                    <a:pt x="1770892" y="19829"/>
                  </a:cubicBezTo>
                  <a:cubicBezTo>
                    <a:pt x="1800208" y="15370"/>
                    <a:pt x="1829758" y="12437"/>
                    <a:pt x="1859191" y="8389"/>
                  </a:cubicBezTo>
                  <a:cubicBezTo>
                    <a:pt x="1870096" y="6571"/>
                    <a:pt x="1885809" y="6101"/>
                    <a:pt x="1895190" y="0"/>
                  </a:cubicBezTo>
                  <a:cubicBezTo>
                    <a:pt x="1895425" y="1173"/>
                    <a:pt x="1895659" y="2405"/>
                    <a:pt x="1895835" y="3579"/>
                  </a:cubicBezTo>
                  <a:cubicBezTo>
                    <a:pt x="1902168" y="35962"/>
                    <a:pt x="1908089" y="66996"/>
                    <a:pt x="1917118" y="100084"/>
                  </a:cubicBezTo>
                  <a:cubicBezTo>
                    <a:pt x="1952004" y="216769"/>
                    <a:pt x="1991990" y="331930"/>
                    <a:pt x="2019195" y="450845"/>
                  </a:cubicBezTo>
                  <a:cubicBezTo>
                    <a:pt x="2043293" y="551750"/>
                    <a:pt x="2080289" y="648842"/>
                    <a:pt x="2108139" y="748632"/>
                  </a:cubicBezTo>
                  <a:cubicBezTo>
                    <a:pt x="2167063" y="953610"/>
                    <a:pt x="2233081" y="1156417"/>
                    <a:pt x="2299979" y="1358872"/>
                  </a:cubicBezTo>
                  <a:cubicBezTo>
                    <a:pt x="2324780" y="1435489"/>
                    <a:pt x="2355151" y="1510288"/>
                    <a:pt x="2378369" y="1587492"/>
                  </a:cubicBezTo>
                  <a:cubicBezTo>
                    <a:pt x="2404694" y="1675021"/>
                    <a:pt x="2431782" y="1762374"/>
                    <a:pt x="2466726" y="1846911"/>
                  </a:cubicBezTo>
                  <a:cubicBezTo>
                    <a:pt x="2486309" y="1898889"/>
                    <a:pt x="2502022" y="1952216"/>
                    <a:pt x="2520198" y="2004722"/>
                  </a:cubicBezTo>
                  <a:cubicBezTo>
                    <a:pt x="2541539" y="2062801"/>
                    <a:pt x="2567747" y="2119002"/>
                    <a:pt x="2587682" y="2177668"/>
                  </a:cubicBezTo>
                  <a:cubicBezTo>
                    <a:pt x="2600053" y="2213278"/>
                    <a:pt x="2609668" y="2249768"/>
                    <a:pt x="2621219" y="2285671"/>
                  </a:cubicBezTo>
                  <a:cubicBezTo>
                    <a:pt x="2634411" y="2327324"/>
                    <a:pt x="2651355" y="2367862"/>
                    <a:pt x="2663550" y="24098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2161665" y="4911120"/>
              <a:ext cx="323408" cy="378638"/>
            </a:xfrm>
            <a:custGeom>
              <a:avLst/>
              <a:gdLst/>
              <a:ahLst/>
              <a:cxnLst/>
              <a:rect l="l" t="t" r="r" b="b"/>
              <a:pathLst>
                <a:path w="323408" h="378638" extrusionOk="0">
                  <a:moveTo>
                    <a:pt x="282543" y="0"/>
                  </a:moveTo>
                  <a:cubicBezTo>
                    <a:pt x="296380" y="1584"/>
                    <a:pt x="309689" y="5163"/>
                    <a:pt x="323409" y="7685"/>
                  </a:cubicBezTo>
                  <a:cubicBezTo>
                    <a:pt x="317135" y="81369"/>
                    <a:pt x="274862" y="143614"/>
                    <a:pt x="245019" y="209495"/>
                  </a:cubicBezTo>
                  <a:cubicBezTo>
                    <a:pt x="224147" y="244460"/>
                    <a:pt x="174603" y="375284"/>
                    <a:pt x="135262" y="378159"/>
                  </a:cubicBezTo>
                  <a:cubicBezTo>
                    <a:pt x="107647" y="381444"/>
                    <a:pt x="83080" y="367305"/>
                    <a:pt x="60566" y="353167"/>
                  </a:cubicBezTo>
                  <a:cubicBezTo>
                    <a:pt x="40397" y="341317"/>
                    <a:pt x="19641" y="330639"/>
                    <a:pt x="0" y="317909"/>
                  </a:cubicBezTo>
                  <a:cubicBezTo>
                    <a:pt x="235" y="303771"/>
                    <a:pt x="13544" y="293621"/>
                    <a:pt x="17589" y="280656"/>
                  </a:cubicBezTo>
                  <a:cubicBezTo>
                    <a:pt x="36293" y="298960"/>
                    <a:pt x="57400" y="324421"/>
                    <a:pt x="86539" y="319376"/>
                  </a:cubicBezTo>
                  <a:cubicBezTo>
                    <a:pt x="110226" y="314213"/>
                    <a:pt x="131803" y="299840"/>
                    <a:pt x="145933" y="280128"/>
                  </a:cubicBezTo>
                  <a:cubicBezTo>
                    <a:pt x="167802" y="249564"/>
                    <a:pt x="178414" y="212956"/>
                    <a:pt x="195417" y="179810"/>
                  </a:cubicBezTo>
                  <a:cubicBezTo>
                    <a:pt x="225319" y="120382"/>
                    <a:pt x="256511" y="61188"/>
                    <a:pt x="282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1653510" y="3317292"/>
              <a:ext cx="1547508" cy="576507"/>
            </a:xfrm>
            <a:custGeom>
              <a:avLst/>
              <a:gdLst/>
              <a:ahLst/>
              <a:cxnLst/>
              <a:rect l="l" t="t" r="r" b="b"/>
              <a:pathLst>
                <a:path w="1547508" h="576507" extrusionOk="0">
                  <a:moveTo>
                    <a:pt x="1455633" y="0"/>
                  </a:moveTo>
                  <a:cubicBezTo>
                    <a:pt x="1484187" y="103369"/>
                    <a:pt x="1537131" y="200284"/>
                    <a:pt x="1547508" y="308347"/>
                  </a:cubicBezTo>
                  <a:cubicBezTo>
                    <a:pt x="1397002" y="350703"/>
                    <a:pt x="1243272" y="377396"/>
                    <a:pt x="1088837" y="401625"/>
                  </a:cubicBezTo>
                  <a:cubicBezTo>
                    <a:pt x="934520" y="434888"/>
                    <a:pt x="776686" y="445272"/>
                    <a:pt x="620903" y="469501"/>
                  </a:cubicBezTo>
                  <a:cubicBezTo>
                    <a:pt x="520292" y="484871"/>
                    <a:pt x="421968" y="511212"/>
                    <a:pt x="322705" y="532801"/>
                  </a:cubicBezTo>
                  <a:cubicBezTo>
                    <a:pt x="255456" y="547350"/>
                    <a:pt x="186036" y="549638"/>
                    <a:pt x="121894" y="576507"/>
                  </a:cubicBezTo>
                  <a:cubicBezTo>
                    <a:pt x="115503" y="560902"/>
                    <a:pt x="107940" y="545825"/>
                    <a:pt x="101490" y="530220"/>
                  </a:cubicBezTo>
                  <a:cubicBezTo>
                    <a:pt x="82142" y="484226"/>
                    <a:pt x="68481" y="436179"/>
                    <a:pt x="51888" y="389129"/>
                  </a:cubicBezTo>
                  <a:cubicBezTo>
                    <a:pt x="38052" y="351348"/>
                    <a:pt x="18058" y="316090"/>
                    <a:pt x="0" y="280187"/>
                  </a:cubicBezTo>
                  <a:cubicBezTo>
                    <a:pt x="29198" y="277371"/>
                    <a:pt x="57283" y="266283"/>
                    <a:pt x="85484" y="258598"/>
                  </a:cubicBezTo>
                  <a:cubicBezTo>
                    <a:pt x="119197" y="249036"/>
                    <a:pt x="151561" y="244342"/>
                    <a:pt x="187737" y="237478"/>
                  </a:cubicBezTo>
                  <a:cubicBezTo>
                    <a:pt x="413525" y="196295"/>
                    <a:pt x="641131" y="165672"/>
                    <a:pt x="867388" y="127422"/>
                  </a:cubicBezTo>
                  <a:cubicBezTo>
                    <a:pt x="1065444" y="94804"/>
                    <a:pt x="1264789" y="63828"/>
                    <a:pt x="1455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14"/>
          <p:cNvGrpSpPr/>
          <p:nvPr/>
        </p:nvGrpSpPr>
        <p:grpSpPr>
          <a:xfrm>
            <a:off x="5532444" y="514093"/>
            <a:ext cx="628676" cy="631522"/>
            <a:chOff x="5532444" y="514093"/>
            <a:chExt cx="628676" cy="631522"/>
          </a:xfrm>
        </p:grpSpPr>
        <p:grpSp>
          <p:nvGrpSpPr>
            <p:cNvPr id="445" name="Google Shape;445;p14"/>
            <p:cNvGrpSpPr/>
            <p:nvPr/>
          </p:nvGrpSpPr>
          <p:grpSpPr>
            <a:xfrm rot="523881">
              <a:off x="5571272" y="552693"/>
              <a:ext cx="550818" cy="553611"/>
              <a:chOff x="11142512" y="1105895"/>
              <a:chExt cx="1101649" cy="1107234"/>
            </a:xfrm>
          </p:grpSpPr>
          <p:sp>
            <p:nvSpPr>
              <p:cNvPr id="446" name="Google Shape;446;p14"/>
              <p:cNvSpPr/>
              <p:nvPr/>
            </p:nvSpPr>
            <p:spPr>
              <a:xfrm>
                <a:off x="11142512" y="1121623"/>
                <a:ext cx="946316" cy="1067616"/>
              </a:xfrm>
              <a:custGeom>
                <a:avLst/>
                <a:gdLst/>
                <a:ahLst/>
                <a:cxnLst/>
                <a:rect l="l" t="t" r="r" b="b"/>
                <a:pathLst>
                  <a:path w="946316" h="1067616" extrusionOk="0">
                    <a:moveTo>
                      <a:pt x="923632" y="530181"/>
                    </a:moveTo>
                    <a:cubicBezTo>
                      <a:pt x="930190" y="527125"/>
                      <a:pt x="937591" y="525199"/>
                      <a:pt x="943330" y="520703"/>
                    </a:cubicBezTo>
                    <a:cubicBezTo>
                      <a:pt x="949135" y="515034"/>
                      <a:pt x="945767" y="505910"/>
                      <a:pt x="939319" y="502411"/>
                    </a:cubicBezTo>
                    <a:cubicBezTo>
                      <a:pt x="919156" y="490453"/>
                      <a:pt x="893875" y="492070"/>
                      <a:pt x="873335" y="480599"/>
                    </a:cubicBezTo>
                    <a:cubicBezTo>
                      <a:pt x="805114" y="445167"/>
                      <a:pt x="750829" y="389539"/>
                      <a:pt x="697142" y="335505"/>
                    </a:cubicBezTo>
                    <a:cubicBezTo>
                      <a:pt x="675029" y="315995"/>
                      <a:pt x="658301" y="291924"/>
                      <a:pt x="641306" y="268074"/>
                    </a:cubicBezTo>
                    <a:cubicBezTo>
                      <a:pt x="613123" y="232797"/>
                      <a:pt x="586999" y="195726"/>
                      <a:pt x="566925" y="155179"/>
                    </a:cubicBezTo>
                    <a:cubicBezTo>
                      <a:pt x="543416" y="105951"/>
                      <a:pt x="523187" y="54286"/>
                      <a:pt x="500409" y="4593"/>
                    </a:cubicBezTo>
                    <a:cubicBezTo>
                      <a:pt x="498061" y="208"/>
                      <a:pt x="491857" y="-1320"/>
                      <a:pt x="487669" y="1249"/>
                    </a:cubicBezTo>
                    <a:cubicBezTo>
                      <a:pt x="481399" y="4792"/>
                      <a:pt x="482795" y="12277"/>
                      <a:pt x="485719" y="17592"/>
                    </a:cubicBezTo>
                    <a:cubicBezTo>
                      <a:pt x="476901" y="57475"/>
                      <a:pt x="463895" y="97713"/>
                      <a:pt x="444751" y="133986"/>
                    </a:cubicBezTo>
                    <a:cubicBezTo>
                      <a:pt x="432609" y="155245"/>
                      <a:pt x="418096" y="175021"/>
                      <a:pt x="402364" y="193755"/>
                    </a:cubicBezTo>
                    <a:cubicBezTo>
                      <a:pt x="375732" y="225843"/>
                      <a:pt x="348722" y="257732"/>
                      <a:pt x="317835" y="285834"/>
                    </a:cubicBezTo>
                    <a:cubicBezTo>
                      <a:pt x="286018" y="314866"/>
                      <a:pt x="255507" y="344828"/>
                      <a:pt x="221164" y="371291"/>
                    </a:cubicBezTo>
                    <a:cubicBezTo>
                      <a:pt x="176983" y="406657"/>
                      <a:pt x="128990" y="436730"/>
                      <a:pt x="79957" y="464876"/>
                    </a:cubicBezTo>
                    <a:cubicBezTo>
                      <a:pt x="63583" y="474132"/>
                      <a:pt x="46787" y="482680"/>
                      <a:pt x="29571" y="490298"/>
                    </a:cubicBezTo>
                    <a:cubicBezTo>
                      <a:pt x="22459" y="493398"/>
                      <a:pt x="15324" y="496432"/>
                      <a:pt x="8079" y="499200"/>
                    </a:cubicBezTo>
                    <a:cubicBezTo>
                      <a:pt x="4778" y="500130"/>
                      <a:pt x="1986" y="502345"/>
                      <a:pt x="745" y="505578"/>
                    </a:cubicBezTo>
                    <a:cubicBezTo>
                      <a:pt x="-1493" y="510516"/>
                      <a:pt x="1543" y="516695"/>
                      <a:pt x="6750" y="518024"/>
                    </a:cubicBezTo>
                    <a:cubicBezTo>
                      <a:pt x="29970" y="521700"/>
                      <a:pt x="53944" y="517559"/>
                      <a:pt x="77098" y="522608"/>
                    </a:cubicBezTo>
                    <a:cubicBezTo>
                      <a:pt x="103886" y="528365"/>
                      <a:pt x="129345" y="539017"/>
                      <a:pt x="153828" y="551152"/>
                    </a:cubicBezTo>
                    <a:cubicBezTo>
                      <a:pt x="199162" y="574095"/>
                      <a:pt x="242523" y="601178"/>
                      <a:pt x="278794" y="637053"/>
                    </a:cubicBezTo>
                    <a:cubicBezTo>
                      <a:pt x="308418" y="663959"/>
                      <a:pt x="337644" y="691729"/>
                      <a:pt x="358981" y="725898"/>
                    </a:cubicBezTo>
                    <a:cubicBezTo>
                      <a:pt x="392106" y="775304"/>
                      <a:pt x="430282" y="821343"/>
                      <a:pt x="456561" y="875067"/>
                    </a:cubicBezTo>
                    <a:cubicBezTo>
                      <a:pt x="475239" y="910587"/>
                      <a:pt x="494405" y="945266"/>
                      <a:pt x="509671" y="982691"/>
                    </a:cubicBezTo>
                    <a:cubicBezTo>
                      <a:pt x="518224" y="1003640"/>
                      <a:pt x="525336" y="1025143"/>
                      <a:pt x="533379" y="1046247"/>
                    </a:cubicBezTo>
                    <a:cubicBezTo>
                      <a:pt x="536060" y="1052292"/>
                      <a:pt x="537168" y="1059401"/>
                      <a:pt x="541644" y="1064450"/>
                    </a:cubicBezTo>
                    <a:cubicBezTo>
                      <a:pt x="545300" y="1068325"/>
                      <a:pt x="551637" y="1068635"/>
                      <a:pt x="555802" y="1065424"/>
                    </a:cubicBezTo>
                    <a:cubicBezTo>
                      <a:pt x="563136" y="1058161"/>
                      <a:pt x="562161" y="1046513"/>
                      <a:pt x="565086" y="1037101"/>
                    </a:cubicBezTo>
                    <a:cubicBezTo>
                      <a:pt x="572464" y="1004681"/>
                      <a:pt x="579444" y="972083"/>
                      <a:pt x="589525" y="940372"/>
                    </a:cubicBezTo>
                    <a:cubicBezTo>
                      <a:pt x="597967" y="912292"/>
                      <a:pt x="606808" y="884345"/>
                      <a:pt x="617022" y="856885"/>
                    </a:cubicBezTo>
                    <a:cubicBezTo>
                      <a:pt x="633020" y="814766"/>
                      <a:pt x="645339" y="771096"/>
                      <a:pt x="665125" y="730504"/>
                    </a:cubicBezTo>
                    <a:cubicBezTo>
                      <a:pt x="702837" y="653551"/>
                      <a:pt x="792263" y="596616"/>
                      <a:pt x="865625" y="555759"/>
                    </a:cubicBezTo>
                    <a:cubicBezTo>
                      <a:pt x="884414" y="546502"/>
                      <a:pt x="904289" y="538375"/>
                      <a:pt x="923632" y="5301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11990990" y="1105895"/>
                <a:ext cx="253171" cy="311414"/>
              </a:xfrm>
              <a:custGeom>
                <a:avLst/>
                <a:gdLst/>
                <a:ahLst/>
                <a:cxnLst/>
                <a:rect l="l" t="t" r="r" b="b"/>
                <a:pathLst>
                  <a:path w="253171" h="311414" extrusionOk="0">
                    <a:moveTo>
                      <a:pt x="209182" y="85982"/>
                    </a:moveTo>
                    <a:cubicBezTo>
                      <a:pt x="184876" y="68908"/>
                      <a:pt x="162962" y="47051"/>
                      <a:pt x="149535" y="20344"/>
                    </a:cubicBezTo>
                    <a:cubicBezTo>
                      <a:pt x="148183" y="17532"/>
                      <a:pt x="146034" y="11375"/>
                      <a:pt x="142135" y="10180"/>
                    </a:cubicBezTo>
                    <a:cubicBezTo>
                      <a:pt x="142644" y="7456"/>
                      <a:pt x="143398" y="4488"/>
                      <a:pt x="142312" y="1787"/>
                    </a:cubicBezTo>
                    <a:cubicBezTo>
                      <a:pt x="141736" y="37"/>
                      <a:pt x="139210" y="-760"/>
                      <a:pt x="138035" y="945"/>
                    </a:cubicBezTo>
                    <a:cubicBezTo>
                      <a:pt x="133028" y="9072"/>
                      <a:pt x="128840" y="18063"/>
                      <a:pt x="123988" y="26434"/>
                    </a:cubicBezTo>
                    <a:cubicBezTo>
                      <a:pt x="113751" y="45368"/>
                      <a:pt x="100435" y="62309"/>
                      <a:pt x="86210" y="78608"/>
                    </a:cubicBezTo>
                    <a:cubicBezTo>
                      <a:pt x="64607" y="104650"/>
                      <a:pt x="36933" y="124514"/>
                      <a:pt x="6157" y="138332"/>
                    </a:cubicBezTo>
                    <a:cubicBezTo>
                      <a:pt x="2168" y="140281"/>
                      <a:pt x="-446" y="144489"/>
                      <a:pt x="63" y="148984"/>
                    </a:cubicBezTo>
                    <a:cubicBezTo>
                      <a:pt x="551" y="155738"/>
                      <a:pt x="7486" y="158684"/>
                      <a:pt x="12781" y="161275"/>
                    </a:cubicBezTo>
                    <a:cubicBezTo>
                      <a:pt x="20448" y="164995"/>
                      <a:pt x="26940" y="168029"/>
                      <a:pt x="34784" y="171993"/>
                    </a:cubicBezTo>
                    <a:cubicBezTo>
                      <a:pt x="34739" y="171971"/>
                      <a:pt x="34651" y="171926"/>
                      <a:pt x="34562" y="171882"/>
                    </a:cubicBezTo>
                    <a:cubicBezTo>
                      <a:pt x="34274" y="171749"/>
                      <a:pt x="34008" y="171616"/>
                      <a:pt x="33720" y="171461"/>
                    </a:cubicBezTo>
                    <a:cubicBezTo>
                      <a:pt x="34119" y="171638"/>
                      <a:pt x="34495" y="171838"/>
                      <a:pt x="34872" y="172037"/>
                    </a:cubicBezTo>
                    <a:cubicBezTo>
                      <a:pt x="35204" y="172214"/>
                      <a:pt x="35559" y="172369"/>
                      <a:pt x="35891" y="172546"/>
                    </a:cubicBezTo>
                    <a:cubicBezTo>
                      <a:pt x="35271" y="172258"/>
                      <a:pt x="35160" y="172214"/>
                      <a:pt x="35049" y="172148"/>
                    </a:cubicBezTo>
                    <a:cubicBezTo>
                      <a:pt x="34983" y="172103"/>
                      <a:pt x="34894" y="172081"/>
                      <a:pt x="34828" y="172037"/>
                    </a:cubicBezTo>
                    <a:cubicBezTo>
                      <a:pt x="82466" y="196706"/>
                      <a:pt x="124032" y="241041"/>
                      <a:pt x="140805" y="292505"/>
                    </a:cubicBezTo>
                    <a:cubicBezTo>
                      <a:pt x="143530" y="298950"/>
                      <a:pt x="144173" y="310000"/>
                      <a:pt x="153058" y="311262"/>
                    </a:cubicBezTo>
                    <a:cubicBezTo>
                      <a:pt x="162032" y="312768"/>
                      <a:pt x="165488" y="302759"/>
                      <a:pt x="166818" y="295628"/>
                    </a:cubicBezTo>
                    <a:cubicBezTo>
                      <a:pt x="169277" y="285707"/>
                      <a:pt x="171471" y="275764"/>
                      <a:pt x="174019" y="265887"/>
                    </a:cubicBezTo>
                    <a:cubicBezTo>
                      <a:pt x="180466" y="240797"/>
                      <a:pt x="187534" y="215685"/>
                      <a:pt x="201117" y="193274"/>
                    </a:cubicBezTo>
                    <a:cubicBezTo>
                      <a:pt x="214987" y="167918"/>
                      <a:pt x="238341" y="149117"/>
                      <a:pt x="252610" y="124270"/>
                    </a:cubicBezTo>
                    <a:cubicBezTo>
                      <a:pt x="258127" y="104296"/>
                      <a:pt x="221479" y="96124"/>
                      <a:pt x="209182" y="859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12148457" y="1919980"/>
                <a:ext cx="44" cy="88"/>
              </a:xfrm>
              <a:custGeom>
                <a:avLst/>
                <a:gdLst/>
                <a:ahLst/>
                <a:cxnLst/>
                <a:rect l="l" t="t" r="r" b="b"/>
                <a:pathLst>
                  <a:path w="44" h="88" extrusionOk="0">
                    <a:moveTo>
                      <a:pt x="0" y="0"/>
                    </a:moveTo>
                    <a:cubicBezTo>
                      <a:pt x="22" y="22"/>
                      <a:pt x="22" y="66"/>
                      <a:pt x="4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22" y="66"/>
                      <a:pt x="0" y="2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11972659" y="1897558"/>
                <a:ext cx="268185" cy="315571"/>
              </a:xfrm>
              <a:custGeom>
                <a:avLst/>
                <a:gdLst/>
                <a:ahLst/>
                <a:cxnLst/>
                <a:rect l="l" t="t" r="r" b="b"/>
                <a:pathLst>
                  <a:path w="268185" h="315571" extrusionOk="0">
                    <a:moveTo>
                      <a:pt x="259264" y="128385"/>
                    </a:moveTo>
                    <a:cubicBezTo>
                      <a:pt x="246257" y="116139"/>
                      <a:pt x="231412" y="106018"/>
                      <a:pt x="219425" y="92687"/>
                    </a:cubicBezTo>
                    <a:cubicBezTo>
                      <a:pt x="200570" y="72159"/>
                      <a:pt x="188162" y="47290"/>
                      <a:pt x="175842" y="22510"/>
                    </a:cubicBezTo>
                    <a:cubicBezTo>
                      <a:pt x="175864" y="22576"/>
                      <a:pt x="175887" y="22621"/>
                      <a:pt x="175909" y="22665"/>
                    </a:cubicBezTo>
                    <a:cubicBezTo>
                      <a:pt x="173228" y="17727"/>
                      <a:pt x="171455" y="12434"/>
                      <a:pt x="170414" y="6920"/>
                    </a:cubicBezTo>
                    <a:cubicBezTo>
                      <a:pt x="169904" y="4617"/>
                      <a:pt x="168109" y="2513"/>
                      <a:pt x="166093" y="1317"/>
                    </a:cubicBezTo>
                    <a:cubicBezTo>
                      <a:pt x="157851" y="-3400"/>
                      <a:pt x="149298" y="5436"/>
                      <a:pt x="152732" y="13829"/>
                    </a:cubicBezTo>
                    <a:cubicBezTo>
                      <a:pt x="114888" y="66423"/>
                      <a:pt x="75958" y="95965"/>
                      <a:pt x="13652" y="114965"/>
                    </a:cubicBezTo>
                    <a:cubicBezTo>
                      <a:pt x="-27205" y="127743"/>
                      <a:pt x="35477" y="161425"/>
                      <a:pt x="47863" y="173383"/>
                    </a:cubicBezTo>
                    <a:cubicBezTo>
                      <a:pt x="62974" y="185696"/>
                      <a:pt x="74828" y="201596"/>
                      <a:pt x="82229" y="219622"/>
                    </a:cubicBezTo>
                    <a:cubicBezTo>
                      <a:pt x="89696" y="237117"/>
                      <a:pt x="94504" y="254877"/>
                      <a:pt x="96586" y="274497"/>
                    </a:cubicBezTo>
                    <a:cubicBezTo>
                      <a:pt x="97539" y="283377"/>
                      <a:pt x="98204" y="292280"/>
                      <a:pt x="99112" y="301182"/>
                    </a:cubicBezTo>
                    <a:cubicBezTo>
                      <a:pt x="99400" y="306320"/>
                      <a:pt x="100619" y="311856"/>
                      <a:pt x="105538" y="314491"/>
                    </a:cubicBezTo>
                    <a:cubicBezTo>
                      <a:pt x="120826" y="320714"/>
                      <a:pt x="128160" y="298436"/>
                      <a:pt x="135539" y="288891"/>
                    </a:cubicBezTo>
                    <a:cubicBezTo>
                      <a:pt x="151026" y="263558"/>
                      <a:pt x="168109" y="239242"/>
                      <a:pt x="187652" y="216566"/>
                    </a:cubicBezTo>
                    <a:cubicBezTo>
                      <a:pt x="206751" y="191941"/>
                      <a:pt x="235112" y="177480"/>
                      <a:pt x="258909" y="158059"/>
                    </a:cubicBezTo>
                    <a:cubicBezTo>
                      <a:pt x="272137" y="149511"/>
                      <a:pt x="270276" y="137885"/>
                      <a:pt x="259264" y="128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0" name="Google Shape;450;p14"/>
            <p:cNvSpPr/>
            <p:nvPr/>
          </p:nvSpPr>
          <p:spPr>
            <a:xfrm rot="533899">
              <a:off x="5571063" y="555578"/>
              <a:ext cx="474133" cy="534908"/>
            </a:xfrm>
            <a:custGeom>
              <a:avLst/>
              <a:gdLst/>
              <a:ahLst/>
              <a:cxnLst/>
              <a:rect l="l" t="t" r="r" b="b"/>
              <a:pathLst>
                <a:path w="946316" h="1067616" extrusionOk="0">
                  <a:moveTo>
                    <a:pt x="541644" y="1064450"/>
                  </a:moveTo>
                  <a:cubicBezTo>
                    <a:pt x="537168" y="1059401"/>
                    <a:pt x="536060" y="1052292"/>
                    <a:pt x="533379" y="1046247"/>
                  </a:cubicBezTo>
                  <a:cubicBezTo>
                    <a:pt x="525336" y="1025143"/>
                    <a:pt x="518224" y="1003640"/>
                    <a:pt x="509671" y="982691"/>
                  </a:cubicBezTo>
                  <a:cubicBezTo>
                    <a:pt x="494405" y="945266"/>
                    <a:pt x="475239" y="910587"/>
                    <a:pt x="456561" y="875067"/>
                  </a:cubicBezTo>
                  <a:cubicBezTo>
                    <a:pt x="430282" y="821343"/>
                    <a:pt x="392106" y="775304"/>
                    <a:pt x="358981" y="725898"/>
                  </a:cubicBezTo>
                  <a:cubicBezTo>
                    <a:pt x="337644" y="691729"/>
                    <a:pt x="308418" y="663959"/>
                    <a:pt x="278794" y="637053"/>
                  </a:cubicBezTo>
                  <a:cubicBezTo>
                    <a:pt x="242523" y="601178"/>
                    <a:pt x="199162" y="574095"/>
                    <a:pt x="153828" y="551152"/>
                  </a:cubicBezTo>
                  <a:cubicBezTo>
                    <a:pt x="129345" y="539017"/>
                    <a:pt x="103886" y="528365"/>
                    <a:pt x="77098" y="522608"/>
                  </a:cubicBezTo>
                  <a:cubicBezTo>
                    <a:pt x="53944" y="517559"/>
                    <a:pt x="29970" y="521700"/>
                    <a:pt x="6750" y="518024"/>
                  </a:cubicBezTo>
                  <a:cubicBezTo>
                    <a:pt x="1543" y="516695"/>
                    <a:pt x="-1493" y="510516"/>
                    <a:pt x="745" y="505578"/>
                  </a:cubicBezTo>
                  <a:cubicBezTo>
                    <a:pt x="1986" y="502345"/>
                    <a:pt x="4778" y="500130"/>
                    <a:pt x="8079" y="499200"/>
                  </a:cubicBezTo>
                  <a:cubicBezTo>
                    <a:pt x="15324" y="496432"/>
                    <a:pt x="22459" y="493398"/>
                    <a:pt x="29571" y="490298"/>
                  </a:cubicBezTo>
                  <a:cubicBezTo>
                    <a:pt x="46787" y="482680"/>
                    <a:pt x="63583" y="474132"/>
                    <a:pt x="79957" y="464876"/>
                  </a:cubicBezTo>
                  <a:cubicBezTo>
                    <a:pt x="128990" y="436730"/>
                    <a:pt x="176983" y="406657"/>
                    <a:pt x="221164" y="371291"/>
                  </a:cubicBezTo>
                  <a:cubicBezTo>
                    <a:pt x="255507" y="344828"/>
                    <a:pt x="286018" y="314866"/>
                    <a:pt x="317835" y="285834"/>
                  </a:cubicBezTo>
                  <a:cubicBezTo>
                    <a:pt x="348722" y="257732"/>
                    <a:pt x="375732" y="225843"/>
                    <a:pt x="402364" y="193755"/>
                  </a:cubicBezTo>
                  <a:cubicBezTo>
                    <a:pt x="418096" y="175021"/>
                    <a:pt x="432609" y="155245"/>
                    <a:pt x="444751" y="133986"/>
                  </a:cubicBezTo>
                  <a:cubicBezTo>
                    <a:pt x="463895" y="97713"/>
                    <a:pt x="476901" y="57475"/>
                    <a:pt x="485719" y="17592"/>
                  </a:cubicBezTo>
                  <a:cubicBezTo>
                    <a:pt x="482795" y="12277"/>
                    <a:pt x="481399" y="4792"/>
                    <a:pt x="487669" y="1249"/>
                  </a:cubicBezTo>
                  <a:cubicBezTo>
                    <a:pt x="491857" y="-1320"/>
                    <a:pt x="498061" y="208"/>
                    <a:pt x="500409" y="4593"/>
                  </a:cubicBezTo>
                  <a:cubicBezTo>
                    <a:pt x="523187" y="54286"/>
                    <a:pt x="543416" y="105951"/>
                    <a:pt x="566925" y="155179"/>
                  </a:cubicBezTo>
                  <a:cubicBezTo>
                    <a:pt x="586999" y="195726"/>
                    <a:pt x="613123" y="232797"/>
                    <a:pt x="641306" y="268074"/>
                  </a:cubicBezTo>
                  <a:cubicBezTo>
                    <a:pt x="658301" y="291924"/>
                    <a:pt x="675029" y="315995"/>
                    <a:pt x="697142" y="335505"/>
                  </a:cubicBezTo>
                  <a:cubicBezTo>
                    <a:pt x="750829" y="389539"/>
                    <a:pt x="805114" y="445167"/>
                    <a:pt x="873335" y="480599"/>
                  </a:cubicBezTo>
                  <a:cubicBezTo>
                    <a:pt x="893875" y="492070"/>
                    <a:pt x="919156" y="490453"/>
                    <a:pt x="939319" y="502411"/>
                  </a:cubicBezTo>
                  <a:cubicBezTo>
                    <a:pt x="945767" y="505910"/>
                    <a:pt x="949135" y="515034"/>
                    <a:pt x="943330" y="520703"/>
                  </a:cubicBezTo>
                  <a:cubicBezTo>
                    <a:pt x="937591" y="525199"/>
                    <a:pt x="930190" y="527125"/>
                    <a:pt x="923632" y="530181"/>
                  </a:cubicBezTo>
                  <a:cubicBezTo>
                    <a:pt x="904289" y="538375"/>
                    <a:pt x="884414" y="546502"/>
                    <a:pt x="865625" y="555759"/>
                  </a:cubicBezTo>
                  <a:cubicBezTo>
                    <a:pt x="792263" y="596616"/>
                    <a:pt x="702837" y="653551"/>
                    <a:pt x="665125" y="730504"/>
                  </a:cubicBezTo>
                  <a:cubicBezTo>
                    <a:pt x="645339" y="771096"/>
                    <a:pt x="633020" y="814766"/>
                    <a:pt x="617022" y="856885"/>
                  </a:cubicBezTo>
                  <a:cubicBezTo>
                    <a:pt x="606808" y="884345"/>
                    <a:pt x="597967" y="912292"/>
                    <a:pt x="589525" y="940372"/>
                  </a:cubicBezTo>
                  <a:cubicBezTo>
                    <a:pt x="579444" y="972083"/>
                    <a:pt x="572464" y="1004681"/>
                    <a:pt x="565086" y="1037101"/>
                  </a:cubicBezTo>
                  <a:cubicBezTo>
                    <a:pt x="562161" y="1046513"/>
                    <a:pt x="563136" y="1058161"/>
                    <a:pt x="555802" y="1065424"/>
                  </a:cubicBezTo>
                  <a:cubicBezTo>
                    <a:pt x="551637" y="1068635"/>
                    <a:pt x="545300" y="1068325"/>
                    <a:pt x="541644" y="1064450"/>
                  </a:cubicBezTo>
                  <a:close/>
                  <a:moveTo>
                    <a:pt x="401124" y="753956"/>
                  </a:moveTo>
                  <a:cubicBezTo>
                    <a:pt x="436996" y="799574"/>
                    <a:pt x="465579" y="850021"/>
                    <a:pt x="491813" y="901663"/>
                  </a:cubicBezTo>
                  <a:cubicBezTo>
                    <a:pt x="514125" y="942764"/>
                    <a:pt x="532161" y="985902"/>
                    <a:pt x="547360" y="1030103"/>
                  </a:cubicBezTo>
                  <a:cubicBezTo>
                    <a:pt x="562006" y="959882"/>
                    <a:pt x="583676" y="891476"/>
                    <a:pt x="608824" y="824355"/>
                  </a:cubicBezTo>
                  <a:cubicBezTo>
                    <a:pt x="620168" y="792864"/>
                    <a:pt x="630206" y="760821"/>
                    <a:pt x="644298" y="730416"/>
                  </a:cubicBezTo>
                  <a:cubicBezTo>
                    <a:pt x="657503" y="699546"/>
                    <a:pt x="677710" y="672640"/>
                    <a:pt x="702216" y="649808"/>
                  </a:cubicBezTo>
                  <a:cubicBezTo>
                    <a:pt x="718302" y="633709"/>
                    <a:pt x="734809" y="617897"/>
                    <a:pt x="753443" y="604721"/>
                  </a:cubicBezTo>
                  <a:cubicBezTo>
                    <a:pt x="803651" y="567628"/>
                    <a:pt x="857560" y="535452"/>
                    <a:pt x="915966" y="513019"/>
                  </a:cubicBezTo>
                  <a:cubicBezTo>
                    <a:pt x="901209" y="509166"/>
                    <a:pt x="885921" y="506973"/>
                    <a:pt x="871917" y="500640"/>
                  </a:cubicBezTo>
                  <a:cubicBezTo>
                    <a:pt x="847101" y="488903"/>
                    <a:pt x="823460" y="474066"/>
                    <a:pt x="801768" y="457258"/>
                  </a:cubicBezTo>
                  <a:cubicBezTo>
                    <a:pt x="765940" y="428204"/>
                    <a:pt x="730887" y="398242"/>
                    <a:pt x="699579" y="364271"/>
                  </a:cubicBezTo>
                  <a:cubicBezTo>
                    <a:pt x="674786" y="340931"/>
                    <a:pt x="651100" y="316615"/>
                    <a:pt x="632510" y="287893"/>
                  </a:cubicBezTo>
                  <a:cubicBezTo>
                    <a:pt x="612591" y="260788"/>
                    <a:pt x="590766" y="235100"/>
                    <a:pt x="573904" y="205869"/>
                  </a:cubicBezTo>
                  <a:cubicBezTo>
                    <a:pt x="539938" y="152411"/>
                    <a:pt x="519930" y="91800"/>
                    <a:pt x="493053" y="34777"/>
                  </a:cubicBezTo>
                  <a:cubicBezTo>
                    <a:pt x="472425" y="139412"/>
                    <a:pt x="434381" y="182616"/>
                    <a:pt x="366381" y="260301"/>
                  </a:cubicBezTo>
                  <a:cubicBezTo>
                    <a:pt x="326587" y="302177"/>
                    <a:pt x="283780" y="341396"/>
                    <a:pt x="239621" y="378643"/>
                  </a:cubicBezTo>
                  <a:cubicBezTo>
                    <a:pt x="180616" y="426122"/>
                    <a:pt x="116449" y="467467"/>
                    <a:pt x="48715" y="501348"/>
                  </a:cubicBezTo>
                  <a:cubicBezTo>
                    <a:pt x="103820" y="501902"/>
                    <a:pt x="153939" y="529473"/>
                    <a:pt x="200934" y="555559"/>
                  </a:cubicBezTo>
                  <a:cubicBezTo>
                    <a:pt x="251718" y="583395"/>
                    <a:pt x="293573" y="624009"/>
                    <a:pt x="334409" y="664468"/>
                  </a:cubicBezTo>
                  <a:cubicBezTo>
                    <a:pt x="360842" y="691042"/>
                    <a:pt x="378989" y="724060"/>
                    <a:pt x="401124" y="753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 rot="533899">
              <a:off x="6022970" y="587645"/>
              <a:ext cx="126846" cy="156028"/>
            </a:xfrm>
            <a:custGeom>
              <a:avLst/>
              <a:gdLst/>
              <a:ahLst/>
              <a:cxnLst/>
              <a:rect l="l" t="t" r="r" b="b"/>
              <a:pathLst>
                <a:path w="253171" h="311414" extrusionOk="0">
                  <a:moveTo>
                    <a:pt x="153058" y="311262"/>
                  </a:moveTo>
                  <a:cubicBezTo>
                    <a:pt x="144173" y="310000"/>
                    <a:pt x="143530" y="298950"/>
                    <a:pt x="140805" y="292505"/>
                  </a:cubicBezTo>
                  <a:cubicBezTo>
                    <a:pt x="124032" y="241041"/>
                    <a:pt x="82466" y="196706"/>
                    <a:pt x="34828" y="172037"/>
                  </a:cubicBezTo>
                  <a:cubicBezTo>
                    <a:pt x="34894" y="172081"/>
                    <a:pt x="34983" y="172103"/>
                    <a:pt x="35049" y="172148"/>
                  </a:cubicBezTo>
                  <a:cubicBezTo>
                    <a:pt x="35160" y="172214"/>
                    <a:pt x="35271" y="172258"/>
                    <a:pt x="35891" y="172546"/>
                  </a:cubicBezTo>
                  <a:cubicBezTo>
                    <a:pt x="35559" y="172369"/>
                    <a:pt x="35204" y="172214"/>
                    <a:pt x="34872" y="172037"/>
                  </a:cubicBezTo>
                  <a:cubicBezTo>
                    <a:pt x="34495" y="171838"/>
                    <a:pt x="34119" y="171638"/>
                    <a:pt x="33720" y="171461"/>
                  </a:cubicBezTo>
                  <a:cubicBezTo>
                    <a:pt x="34008" y="171616"/>
                    <a:pt x="34274" y="171749"/>
                    <a:pt x="34562" y="171882"/>
                  </a:cubicBezTo>
                  <a:cubicBezTo>
                    <a:pt x="34651" y="171926"/>
                    <a:pt x="34739" y="171971"/>
                    <a:pt x="34784" y="171993"/>
                  </a:cubicBezTo>
                  <a:cubicBezTo>
                    <a:pt x="26940" y="168029"/>
                    <a:pt x="20448" y="164995"/>
                    <a:pt x="12781" y="161275"/>
                  </a:cubicBezTo>
                  <a:cubicBezTo>
                    <a:pt x="7486" y="158684"/>
                    <a:pt x="551" y="155738"/>
                    <a:pt x="63" y="148984"/>
                  </a:cubicBezTo>
                  <a:cubicBezTo>
                    <a:pt x="-446" y="144489"/>
                    <a:pt x="2168" y="140281"/>
                    <a:pt x="6157" y="138332"/>
                  </a:cubicBezTo>
                  <a:cubicBezTo>
                    <a:pt x="36933" y="124514"/>
                    <a:pt x="64607" y="104650"/>
                    <a:pt x="86210" y="78608"/>
                  </a:cubicBezTo>
                  <a:cubicBezTo>
                    <a:pt x="100435" y="62309"/>
                    <a:pt x="113751" y="45368"/>
                    <a:pt x="123988" y="26434"/>
                  </a:cubicBezTo>
                  <a:cubicBezTo>
                    <a:pt x="128840" y="18063"/>
                    <a:pt x="133028" y="9072"/>
                    <a:pt x="138035" y="945"/>
                  </a:cubicBezTo>
                  <a:cubicBezTo>
                    <a:pt x="139210" y="-760"/>
                    <a:pt x="141736" y="37"/>
                    <a:pt x="142312" y="1787"/>
                  </a:cubicBezTo>
                  <a:cubicBezTo>
                    <a:pt x="143398" y="4488"/>
                    <a:pt x="142644" y="7456"/>
                    <a:pt x="142135" y="10180"/>
                  </a:cubicBezTo>
                  <a:cubicBezTo>
                    <a:pt x="146034" y="11375"/>
                    <a:pt x="148183" y="17532"/>
                    <a:pt x="149535" y="20344"/>
                  </a:cubicBezTo>
                  <a:cubicBezTo>
                    <a:pt x="162962" y="47051"/>
                    <a:pt x="184876" y="68908"/>
                    <a:pt x="209182" y="85982"/>
                  </a:cubicBezTo>
                  <a:cubicBezTo>
                    <a:pt x="221479" y="96124"/>
                    <a:pt x="258127" y="104296"/>
                    <a:pt x="252610" y="124270"/>
                  </a:cubicBezTo>
                  <a:cubicBezTo>
                    <a:pt x="238341" y="149117"/>
                    <a:pt x="214987" y="167918"/>
                    <a:pt x="201117" y="193274"/>
                  </a:cubicBezTo>
                  <a:cubicBezTo>
                    <a:pt x="187534" y="215685"/>
                    <a:pt x="180466" y="240797"/>
                    <a:pt x="174019" y="265887"/>
                  </a:cubicBezTo>
                  <a:cubicBezTo>
                    <a:pt x="171471" y="275764"/>
                    <a:pt x="169277" y="285707"/>
                    <a:pt x="166818" y="295628"/>
                  </a:cubicBezTo>
                  <a:cubicBezTo>
                    <a:pt x="165488" y="302759"/>
                    <a:pt x="162032" y="312768"/>
                    <a:pt x="153058" y="311262"/>
                  </a:cubicBezTo>
                  <a:close/>
                  <a:moveTo>
                    <a:pt x="33166" y="150889"/>
                  </a:moveTo>
                  <a:cubicBezTo>
                    <a:pt x="84681" y="174318"/>
                    <a:pt x="131699" y="219560"/>
                    <a:pt x="153102" y="272331"/>
                  </a:cubicBezTo>
                  <a:cubicBezTo>
                    <a:pt x="168989" y="200316"/>
                    <a:pt x="186537" y="175780"/>
                    <a:pt x="232934" y="120971"/>
                  </a:cubicBezTo>
                  <a:cubicBezTo>
                    <a:pt x="218222" y="111847"/>
                    <a:pt x="201936" y="105314"/>
                    <a:pt x="188509" y="94153"/>
                  </a:cubicBezTo>
                  <a:cubicBezTo>
                    <a:pt x="166795" y="77057"/>
                    <a:pt x="147098" y="56175"/>
                    <a:pt x="134180" y="31594"/>
                  </a:cubicBezTo>
                  <a:cubicBezTo>
                    <a:pt x="124209" y="55045"/>
                    <a:pt x="108234" y="75086"/>
                    <a:pt x="91949" y="94397"/>
                  </a:cubicBezTo>
                  <a:cubicBezTo>
                    <a:pt x="73691" y="116365"/>
                    <a:pt x="51158" y="134280"/>
                    <a:pt x="25832" y="147456"/>
                  </a:cubicBezTo>
                  <a:cubicBezTo>
                    <a:pt x="28291" y="148608"/>
                    <a:pt x="30729" y="149737"/>
                    <a:pt x="33166" y="150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 rot="533899">
              <a:off x="5953599" y="978064"/>
              <a:ext cx="134369" cy="158111"/>
            </a:xfrm>
            <a:custGeom>
              <a:avLst/>
              <a:gdLst/>
              <a:ahLst/>
              <a:cxnLst/>
              <a:rect l="l" t="t" r="r" b="b"/>
              <a:pathLst>
                <a:path w="268185" h="315571" extrusionOk="0">
                  <a:moveTo>
                    <a:pt x="105538" y="314491"/>
                  </a:moveTo>
                  <a:cubicBezTo>
                    <a:pt x="100619" y="311856"/>
                    <a:pt x="99400" y="306320"/>
                    <a:pt x="99112" y="301182"/>
                  </a:cubicBezTo>
                  <a:cubicBezTo>
                    <a:pt x="98204" y="292280"/>
                    <a:pt x="97539" y="283377"/>
                    <a:pt x="96586" y="274497"/>
                  </a:cubicBezTo>
                  <a:cubicBezTo>
                    <a:pt x="94504" y="254877"/>
                    <a:pt x="89696" y="237117"/>
                    <a:pt x="82229" y="219622"/>
                  </a:cubicBezTo>
                  <a:cubicBezTo>
                    <a:pt x="74828" y="201596"/>
                    <a:pt x="62974" y="185696"/>
                    <a:pt x="47863" y="173383"/>
                  </a:cubicBezTo>
                  <a:cubicBezTo>
                    <a:pt x="35477" y="161425"/>
                    <a:pt x="-27205" y="127743"/>
                    <a:pt x="13652" y="114965"/>
                  </a:cubicBezTo>
                  <a:cubicBezTo>
                    <a:pt x="75958" y="95965"/>
                    <a:pt x="114888" y="66423"/>
                    <a:pt x="152732" y="13829"/>
                  </a:cubicBezTo>
                  <a:cubicBezTo>
                    <a:pt x="149298" y="5436"/>
                    <a:pt x="157851" y="-3400"/>
                    <a:pt x="166093" y="1317"/>
                  </a:cubicBezTo>
                  <a:cubicBezTo>
                    <a:pt x="168109" y="2513"/>
                    <a:pt x="169904" y="4617"/>
                    <a:pt x="170414" y="6920"/>
                  </a:cubicBezTo>
                  <a:cubicBezTo>
                    <a:pt x="171455" y="12434"/>
                    <a:pt x="173228" y="17727"/>
                    <a:pt x="175909" y="22665"/>
                  </a:cubicBezTo>
                  <a:cubicBezTo>
                    <a:pt x="175887" y="22621"/>
                    <a:pt x="175864" y="22576"/>
                    <a:pt x="175842" y="22510"/>
                  </a:cubicBezTo>
                  <a:cubicBezTo>
                    <a:pt x="175820" y="22488"/>
                    <a:pt x="175798" y="22444"/>
                    <a:pt x="175798" y="22421"/>
                  </a:cubicBezTo>
                  <a:cubicBezTo>
                    <a:pt x="188139" y="47224"/>
                    <a:pt x="200547" y="72137"/>
                    <a:pt x="219425" y="92687"/>
                  </a:cubicBezTo>
                  <a:cubicBezTo>
                    <a:pt x="231412" y="106018"/>
                    <a:pt x="246257" y="116139"/>
                    <a:pt x="259264" y="128385"/>
                  </a:cubicBezTo>
                  <a:cubicBezTo>
                    <a:pt x="270276" y="137885"/>
                    <a:pt x="272137" y="149511"/>
                    <a:pt x="258909" y="158059"/>
                  </a:cubicBezTo>
                  <a:cubicBezTo>
                    <a:pt x="235112" y="177480"/>
                    <a:pt x="206751" y="191941"/>
                    <a:pt x="187652" y="216566"/>
                  </a:cubicBezTo>
                  <a:cubicBezTo>
                    <a:pt x="168109" y="239242"/>
                    <a:pt x="151026" y="263558"/>
                    <a:pt x="135539" y="288891"/>
                  </a:cubicBezTo>
                  <a:cubicBezTo>
                    <a:pt x="128160" y="298436"/>
                    <a:pt x="120826" y="320714"/>
                    <a:pt x="105538" y="314491"/>
                  </a:cubicBezTo>
                  <a:close/>
                  <a:moveTo>
                    <a:pt x="115708" y="278749"/>
                  </a:moveTo>
                  <a:cubicBezTo>
                    <a:pt x="115885" y="280676"/>
                    <a:pt x="116062" y="282602"/>
                    <a:pt x="116218" y="284529"/>
                  </a:cubicBezTo>
                  <a:cubicBezTo>
                    <a:pt x="137976" y="249097"/>
                    <a:pt x="161706" y="214285"/>
                    <a:pt x="191596" y="185164"/>
                  </a:cubicBezTo>
                  <a:cubicBezTo>
                    <a:pt x="208679" y="169154"/>
                    <a:pt x="229750" y="158369"/>
                    <a:pt x="247520" y="143178"/>
                  </a:cubicBezTo>
                  <a:cubicBezTo>
                    <a:pt x="232564" y="128894"/>
                    <a:pt x="214927" y="117357"/>
                    <a:pt x="201899" y="101102"/>
                  </a:cubicBezTo>
                  <a:cubicBezTo>
                    <a:pt x="182312" y="78980"/>
                    <a:pt x="169594" y="51941"/>
                    <a:pt x="156566" y="25677"/>
                  </a:cubicBezTo>
                  <a:cubicBezTo>
                    <a:pt x="125546" y="78293"/>
                    <a:pt x="77952" y="110315"/>
                    <a:pt x="21009" y="129846"/>
                  </a:cubicBezTo>
                  <a:cubicBezTo>
                    <a:pt x="38468" y="145370"/>
                    <a:pt x="59606" y="156620"/>
                    <a:pt x="75138" y="174358"/>
                  </a:cubicBezTo>
                  <a:cubicBezTo>
                    <a:pt x="100575" y="202792"/>
                    <a:pt x="112229" y="241523"/>
                    <a:pt x="115708" y="278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 rot="533899">
              <a:off x="5595559" y="573620"/>
              <a:ext cx="434507" cy="498688"/>
            </a:xfrm>
            <a:custGeom>
              <a:avLst/>
              <a:gdLst/>
              <a:ahLst/>
              <a:cxnLst/>
              <a:rect l="l" t="t" r="r" b="b"/>
              <a:pathLst>
                <a:path w="867228" h="995326" extrusionOk="0">
                  <a:moveTo>
                    <a:pt x="823180" y="465863"/>
                  </a:moveTo>
                  <a:cubicBezTo>
                    <a:pt x="837183" y="472197"/>
                    <a:pt x="852472" y="474389"/>
                    <a:pt x="867228" y="478242"/>
                  </a:cubicBezTo>
                  <a:cubicBezTo>
                    <a:pt x="808844" y="500675"/>
                    <a:pt x="754936" y="532829"/>
                    <a:pt x="704706" y="569944"/>
                  </a:cubicBezTo>
                  <a:cubicBezTo>
                    <a:pt x="686094" y="583098"/>
                    <a:pt x="669565" y="598910"/>
                    <a:pt x="653479" y="615031"/>
                  </a:cubicBezTo>
                  <a:cubicBezTo>
                    <a:pt x="628973" y="637841"/>
                    <a:pt x="608766" y="664747"/>
                    <a:pt x="595560" y="695639"/>
                  </a:cubicBezTo>
                  <a:cubicBezTo>
                    <a:pt x="581468" y="726022"/>
                    <a:pt x="571431" y="758088"/>
                    <a:pt x="560087" y="789578"/>
                  </a:cubicBezTo>
                  <a:cubicBezTo>
                    <a:pt x="534938" y="856699"/>
                    <a:pt x="513269" y="925105"/>
                    <a:pt x="498623" y="995326"/>
                  </a:cubicBezTo>
                  <a:cubicBezTo>
                    <a:pt x="483401" y="951125"/>
                    <a:pt x="465365" y="908009"/>
                    <a:pt x="443053" y="866908"/>
                  </a:cubicBezTo>
                  <a:cubicBezTo>
                    <a:pt x="416841" y="815266"/>
                    <a:pt x="388259" y="764820"/>
                    <a:pt x="352364" y="719201"/>
                  </a:cubicBezTo>
                  <a:cubicBezTo>
                    <a:pt x="330229" y="689283"/>
                    <a:pt x="312083" y="656288"/>
                    <a:pt x="285693" y="629691"/>
                  </a:cubicBezTo>
                  <a:cubicBezTo>
                    <a:pt x="244858" y="589255"/>
                    <a:pt x="203003" y="548641"/>
                    <a:pt x="152219" y="520783"/>
                  </a:cubicBezTo>
                  <a:cubicBezTo>
                    <a:pt x="105246" y="494674"/>
                    <a:pt x="55105" y="467103"/>
                    <a:pt x="0" y="466572"/>
                  </a:cubicBezTo>
                  <a:cubicBezTo>
                    <a:pt x="67734" y="432712"/>
                    <a:pt x="131923" y="391368"/>
                    <a:pt x="190905" y="343867"/>
                  </a:cubicBezTo>
                  <a:cubicBezTo>
                    <a:pt x="235087" y="306619"/>
                    <a:pt x="277872" y="267378"/>
                    <a:pt x="317666" y="225524"/>
                  </a:cubicBezTo>
                  <a:cubicBezTo>
                    <a:pt x="385666" y="147840"/>
                    <a:pt x="423710" y="104635"/>
                    <a:pt x="444360" y="0"/>
                  </a:cubicBezTo>
                  <a:cubicBezTo>
                    <a:pt x="471237" y="57045"/>
                    <a:pt x="491223" y="117634"/>
                    <a:pt x="525189" y="171114"/>
                  </a:cubicBezTo>
                  <a:cubicBezTo>
                    <a:pt x="542051" y="200345"/>
                    <a:pt x="563876" y="226033"/>
                    <a:pt x="583795" y="253139"/>
                  </a:cubicBezTo>
                  <a:cubicBezTo>
                    <a:pt x="602385" y="281839"/>
                    <a:pt x="626071" y="306154"/>
                    <a:pt x="650864" y="329517"/>
                  </a:cubicBezTo>
                  <a:cubicBezTo>
                    <a:pt x="682172" y="363487"/>
                    <a:pt x="717225" y="393449"/>
                    <a:pt x="753053" y="422503"/>
                  </a:cubicBezTo>
                  <a:cubicBezTo>
                    <a:pt x="774745" y="439289"/>
                    <a:pt x="798364" y="454126"/>
                    <a:pt x="823180" y="465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 rot="533899">
              <a:off x="6036227" y="603648"/>
              <a:ext cx="103753" cy="120605"/>
            </a:xfrm>
            <a:custGeom>
              <a:avLst/>
              <a:gdLst/>
              <a:ahLst/>
              <a:cxnLst/>
              <a:rect l="l" t="t" r="r" b="b"/>
              <a:pathLst>
                <a:path w="207080" h="240715" extrusionOk="0">
                  <a:moveTo>
                    <a:pt x="162655" y="62559"/>
                  </a:moveTo>
                  <a:cubicBezTo>
                    <a:pt x="176082" y="73721"/>
                    <a:pt x="192368" y="80231"/>
                    <a:pt x="207080" y="89377"/>
                  </a:cubicBezTo>
                  <a:cubicBezTo>
                    <a:pt x="160683" y="144186"/>
                    <a:pt x="143135" y="168722"/>
                    <a:pt x="127270" y="240716"/>
                  </a:cubicBezTo>
                  <a:cubicBezTo>
                    <a:pt x="105867" y="187966"/>
                    <a:pt x="58849" y="142724"/>
                    <a:pt x="7312" y="119295"/>
                  </a:cubicBezTo>
                  <a:cubicBezTo>
                    <a:pt x="4897" y="118143"/>
                    <a:pt x="2437" y="117014"/>
                    <a:pt x="0" y="115862"/>
                  </a:cubicBezTo>
                  <a:cubicBezTo>
                    <a:pt x="25326" y="102686"/>
                    <a:pt x="47859" y="84793"/>
                    <a:pt x="66117" y="62803"/>
                  </a:cubicBezTo>
                  <a:cubicBezTo>
                    <a:pt x="82402" y="43471"/>
                    <a:pt x="98400" y="23429"/>
                    <a:pt x="108348" y="0"/>
                  </a:cubicBezTo>
                  <a:cubicBezTo>
                    <a:pt x="121244" y="24603"/>
                    <a:pt x="140963" y="45464"/>
                    <a:pt x="162655" y="625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 rot="533899">
              <a:off x="5964355" y="990905"/>
              <a:ext cx="113489" cy="129693"/>
            </a:xfrm>
            <a:custGeom>
              <a:avLst/>
              <a:gdLst/>
              <a:ahLst/>
              <a:cxnLst/>
              <a:rect l="l" t="t" r="r" b="b"/>
              <a:pathLst>
                <a:path w="226511" h="258852" extrusionOk="0">
                  <a:moveTo>
                    <a:pt x="180890" y="75404"/>
                  </a:moveTo>
                  <a:cubicBezTo>
                    <a:pt x="193941" y="91636"/>
                    <a:pt x="211556" y="103195"/>
                    <a:pt x="226512" y="117457"/>
                  </a:cubicBezTo>
                  <a:cubicBezTo>
                    <a:pt x="208742" y="132670"/>
                    <a:pt x="187671" y="143455"/>
                    <a:pt x="170587" y="159466"/>
                  </a:cubicBezTo>
                  <a:cubicBezTo>
                    <a:pt x="140697" y="188586"/>
                    <a:pt x="116967" y="223398"/>
                    <a:pt x="95209" y="258852"/>
                  </a:cubicBezTo>
                  <a:cubicBezTo>
                    <a:pt x="95054" y="256926"/>
                    <a:pt x="94877" y="254999"/>
                    <a:pt x="94699" y="253072"/>
                  </a:cubicBezTo>
                  <a:cubicBezTo>
                    <a:pt x="91221" y="215847"/>
                    <a:pt x="79588" y="177115"/>
                    <a:pt x="54130" y="148659"/>
                  </a:cubicBezTo>
                  <a:cubicBezTo>
                    <a:pt x="38598" y="130921"/>
                    <a:pt x="17460" y="119671"/>
                    <a:pt x="0" y="104148"/>
                  </a:cubicBezTo>
                  <a:cubicBezTo>
                    <a:pt x="56922" y="84616"/>
                    <a:pt x="104515" y="52594"/>
                    <a:pt x="135557" y="0"/>
                  </a:cubicBezTo>
                  <a:cubicBezTo>
                    <a:pt x="148585" y="26242"/>
                    <a:pt x="161304" y="53281"/>
                    <a:pt x="180890" y="754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14"/>
          <p:cNvGrpSpPr/>
          <p:nvPr/>
        </p:nvGrpSpPr>
        <p:grpSpPr>
          <a:xfrm>
            <a:off x="817349" y="551860"/>
            <a:ext cx="415701" cy="415693"/>
            <a:chOff x="817349" y="551860"/>
            <a:chExt cx="415701" cy="415693"/>
          </a:xfrm>
        </p:grpSpPr>
        <p:sp>
          <p:nvSpPr>
            <p:cNvPr id="457" name="Google Shape;457;p14"/>
            <p:cNvSpPr/>
            <p:nvPr/>
          </p:nvSpPr>
          <p:spPr>
            <a:xfrm>
              <a:off x="817349" y="551860"/>
              <a:ext cx="415701" cy="415693"/>
            </a:xfrm>
            <a:custGeom>
              <a:avLst/>
              <a:gdLst/>
              <a:ahLst/>
              <a:cxnLst/>
              <a:rect l="l" t="t" r="r" b="b"/>
              <a:pathLst>
                <a:path w="831401" h="831385" extrusionOk="0">
                  <a:moveTo>
                    <a:pt x="831402" y="415684"/>
                  </a:moveTo>
                  <a:cubicBezTo>
                    <a:pt x="831402" y="422690"/>
                    <a:pt x="827126" y="428747"/>
                    <a:pt x="820519" y="431110"/>
                  </a:cubicBezTo>
                  <a:lnTo>
                    <a:pt x="653104" y="490631"/>
                  </a:lnTo>
                  <a:cubicBezTo>
                    <a:pt x="648728" y="504476"/>
                    <a:pt x="643170" y="517804"/>
                    <a:pt x="636547" y="530484"/>
                  </a:cubicBezTo>
                  <a:lnTo>
                    <a:pt x="712858" y="691027"/>
                  </a:lnTo>
                  <a:cubicBezTo>
                    <a:pt x="715854" y="697367"/>
                    <a:pt x="714606" y="704655"/>
                    <a:pt x="709647" y="709614"/>
                  </a:cubicBezTo>
                  <a:cubicBezTo>
                    <a:pt x="706469" y="712792"/>
                    <a:pt x="702342" y="714456"/>
                    <a:pt x="698115" y="714456"/>
                  </a:cubicBezTo>
                  <a:cubicBezTo>
                    <a:pt x="695736" y="714456"/>
                    <a:pt x="693323" y="713923"/>
                    <a:pt x="691043" y="712842"/>
                  </a:cubicBezTo>
                  <a:lnTo>
                    <a:pt x="530501" y="636531"/>
                  </a:lnTo>
                  <a:cubicBezTo>
                    <a:pt x="517821" y="643153"/>
                    <a:pt x="504492" y="648711"/>
                    <a:pt x="490648" y="653088"/>
                  </a:cubicBezTo>
                  <a:lnTo>
                    <a:pt x="431126" y="820503"/>
                  </a:lnTo>
                  <a:cubicBezTo>
                    <a:pt x="428763" y="827109"/>
                    <a:pt x="422723" y="831385"/>
                    <a:pt x="415701" y="831385"/>
                  </a:cubicBezTo>
                  <a:cubicBezTo>
                    <a:pt x="408696" y="831385"/>
                    <a:pt x="402639" y="827109"/>
                    <a:pt x="400276" y="820503"/>
                  </a:cubicBezTo>
                  <a:lnTo>
                    <a:pt x="340754" y="653088"/>
                  </a:lnTo>
                  <a:cubicBezTo>
                    <a:pt x="326910" y="648711"/>
                    <a:pt x="313581" y="643153"/>
                    <a:pt x="300902" y="636531"/>
                  </a:cubicBezTo>
                  <a:lnTo>
                    <a:pt x="140375" y="712842"/>
                  </a:lnTo>
                  <a:cubicBezTo>
                    <a:pt x="138079" y="713923"/>
                    <a:pt x="135666" y="714456"/>
                    <a:pt x="133287" y="714456"/>
                  </a:cubicBezTo>
                  <a:cubicBezTo>
                    <a:pt x="129060" y="714456"/>
                    <a:pt x="124933" y="712792"/>
                    <a:pt x="121755" y="709614"/>
                  </a:cubicBezTo>
                  <a:cubicBezTo>
                    <a:pt x="116796" y="704655"/>
                    <a:pt x="115548" y="697367"/>
                    <a:pt x="118544" y="691027"/>
                  </a:cubicBezTo>
                  <a:lnTo>
                    <a:pt x="194855" y="530484"/>
                  </a:lnTo>
                  <a:cubicBezTo>
                    <a:pt x="188232" y="517804"/>
                    <a:pt x="182674" y="504476"/>
                    <a:pt x="178298" y="490631"/>
                  </a:cubicBezTo>
                  <a:lnTo>
                    <a:pt x="10883" y="431110"/>
                  </a:lnTo>
                  <a:cubicBezTo>
                    <a:pt x="4276" y="428747"/>
                    <a:pt x="0" y="422690"/>
                    <a:pt x="0" y="415684"/>
                  </a:cubicBezTo>
                  <a:cubicBezTo>
                    <a:pt x="0" y="408662"/>
                    <a:pt x="4276" y="402622"/>
                    <a:pt x="10883" y="400259"/>
                  </a:cubicBezTo>
                  <a:lnTo>
                    <a:pt x="178298" y="340738"/>
                  </a:lnTo>
                  <a:cubicBezTo>
                    <a:pt x="182674" y="326893"/>
                    <a:pt x="188232" y="313565"/>
                    <a:pt x="194855" y="300885"/>
                  </a:cubicBezTo>
                  <a:lnTo>
                    <a:pt x="118544" y="140359"/>
                  </a:lnTo>
                  <a:cubicBezTo>
                    <a:pt x="115548" y="134019"/>
                    <a:pt x="116813" y="126714"/>
                    <a:pt x="121772" y="121755"/>
                  </a:cubicBezTo>
                  <a:cubicBezTo>
                    <a:pt x="126730" y="116796"/>
                    <a:pt x="134035" y="115532"/>
                    <a:pt x="140359" y="118527"/>
                  </a:cubicBezTo>
                  <a:lnTo>
                    <a:pt x="300902" y="194838"/>
                  </a:lnTo>
                  <a:cubicBezTo>
                    <a:pt x="313581" y="188215"/>
                    <a:pt x="326910" y="182658"/>
                    <a:pt x="340754" y="178281"/>
                  </a:cubicBezTo>
                  <a:lnTo>
                    <a:pt x="400276" y="10866"/>
                  </a:lnTo>
                  <a:cubicBezTo>
                    <a:pt x="401457" y="7555"/>
                    <a:pt x="403554" y="4842"/>
                    <a:pt x="406249" y="2962"/>
                  </a:cubicBezTo>
                  <a:cubicBezTo>
                    <a:pt x="408929" y="1065"/>
                    <a:pt x="412207" y="0"/>
                    <a:pt x="415701" y="0"/>
                  </a:cubicBezTo>
                  <a:cubicBezTo>
                    <a:pt x="422706" y="0"/>
                    <a:pt x="428763" y="4260"/>
                    <a:pt x="431126" y="10866"/>
                  </a:cubicBezTo>
                  <a:lnTo>
                    <a:pt x="490648" y="178281"/>
                  </a:lnTo>
                  <a:cubicBezTo>
                    <a:pt x="504492" y="182658"/>
                    <a:pt x="517821" y="188215"/>
                    <a:pt x="530501" y="194838"/>
                  </a:cubicBezTo>
                  <a:lnTo>
                    <a:pt x="691027" y="118527"/>
                  </a:lnTo>
                  <a:cubicBezTo>
                    <a:pt x="697367" y="115532"/>
                    <a:pt x="704672" y="116796"/>
                    <a:pt x="709630" y="121755"/>
                  </a:cubicBezTo>
                  <a:cubicBezTo>
                    <a:pt x="714589" y="126714"/>
                    <a:pt x="715854" y="134019"/>
                    <a:pt x="712858" y="140342"/>
                  </a:cubicBezTo>
                  <a:lnTo>
                    <a:pt x="636547" y="300885"/>
                  </a:lnTo>
                  <a:cubicBezTo>
                    <a:pt x="643170" y="313565"/>
                    <a:pt x="648728" y="326893"/>
                    <a:pt x="653104" y="340738"/>
                  </a:cubicBezTo>
                  <a:lnTo>
                    <a:pt x="820503" y="400259"/>
                  </a:lnTo>
                  <a:cubicBezTo>
                    <a:pt x="827126" y="402622"/>
                    <a:pt x="831402" y="408662"/>
                    <a:pt x="831402" y="415684"/>
                  </a:cubicBezTo>
                  <a:close/>
                </a:path>
              </a:pathLst>
            </a:custGeom>
            <a:solidFill>
              <a:srgbClr val="09386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825935" y="560438"/>
              <a:ext cx="398528" cy="398528"/>
            </a:xfrm>
            <a:custGeom>
              <a:avLst/>
              <a:gdLst/>
              <a:ahLst/>
              <a:cxnLst/>
              <a:rect l="l" t="t" r="r" b="b"/>
              <a:pathLst>
                <a:path w="797056" h="797056" extrusionOk="0">
                  <a:moveTo>
                    <a:pt x="530883" y="187766"/>
                  </a:moveTo>
                  <a:lnTo>
                    <a:pt x="680327" y="116730"/>
                  </a:lnTo>
                  <a:lnTo>
                    <a:pt x="609291" y="266174"/>
                  </a:lnTo>
                  <a:cubicBezTo>
                    <a:pt x="589356" y="234558"/>
                    <a:pt x="562499" y="207701"/>
                    <a:pt x="530883" y="187766"/>
                  </a:cubicBezTo>
                  <a:close/>
                  <a:moveTo>
                    <a:pt x="797057" y="398528"/>
                  </a:moveTo>
                  <a:lnTo>
                    <a:pt x="641256" y="343134"/>
                  </a:lnTo>
                  <a:cubicBezTo>
                    <a:pt x="645317" y="360955"/>
                    <a:pt x="647480" y="379492"/>
                    <a:pt x="647480" y="398528"/>
                  </a:cubicBezTo>
                  <a:cubicBezTo>
                    <a:pt x="647480" y="417565"/>
                    <a:pt x="645317" y="436102"/>
                    <a:pt x="641256" y="453923"/>
                  </a:cubicBezTo>
                  <a:lnTo>
                    <a:pt x="797057" y="398528"/>
                  </a:lnTo>
                  <a:close/>
                  <a:moveTo>
                    <a:pt x="530883" y="609291"/>
                  </a:moveTo>
                  <a:lnTo>
                    <a:pt x="680311" y="680327"/>
                  </a:lnTo>
                  <a:lnTo>
                    <a:pt x="609291" y="530883"/>
                  </a:lnTo>
                  <a:cubicBezTo>
                    <a:pt x="589356" y="562499"/>
                    <a:pt x="562499" y="589356"/>
                    <a:pt x="530883" y="609291"/>
                  </a:cubicBezTo>
                  <a:close/>
                  <a:moveTo>
                    <a:pt x="343134" y="641256"/>
                  </a:moveTo>
                  <a:lnTo>
                    <a:pt x="398529" y="797057"/>
                  </a:lnTo>
                  <a:lnTo>
                    <a:pt x="453923" y="641256"/>
                  </a:lnTo>
                  <a:cubicBezTo>
                    <a:pt x="436102" y="645317"/>
                    <a:pt x="417565" y="647480"/>
                    <a:pt x="398529" y="647480"/>
                  </a:cubicBezTo>
                  <a:cubicBezTo>
                    <a:pt x="379492" y="647480"/>
                    <a:pt x="360955" y="645317"/>
                    <a:pt x="343134" y="641256"/>
                  </a:cubicBezTo>
                  <a:close/>
                  <a:moveTo>
                    <a:pt x="187766" y="530883"/>
                  </a:moveTo>
                  <a:lnTo>
                    <a:pt x="116730" y="680327"/>
                  </a:lnTo>
                  <a:lnTo>
                    <a:pt x="266174" y="609291"/>
                  </a:lnTo>
                  <a:cubicBezTo>
                    <a:pt x="234558" y="589356"/>
                    <a:pt x="207701" y="562499"/>
                    <a:pt x="187766" y="530883"/>
                  </a:cubicBezTo>
                  <a:close/>
                  <a:moveTo>
                    <a:pt x="149577" y="398528"/>
                  </a:moveTo>
                  <a:cubicBezTo>
                    <a:pt x="149577" y="379492"/>
                    <a:pt x="151740" y="360955"/>
                    <a:pt x="155801" y="343134"/>
                  </a:cubicBezTo>
                  <a:lnTo>
                    <a:pt x="0" y="398528"/>
                  </a:lnTo>
                  <a:lnTo>
                    <a:pt x="155801" y="453923"/>
                  </a:lnTo>
                  <a:cubicBezTo>
                    <a:pt x="151740" y="436102"/>
                    <a:pt x="149577" y="417565"/>
                    <a:pt x="149577" y="398528"/>
                  </a:cubicBezTo>
                  <a:close/>
                  <a:moveTo>
                    <a:pt x="266174" y="187766"/>
                  </a:moveTo>
                  <a:lnTo>
                    <a:pt x="116730" y="116730"/>
                  </a:lnTo>
                  <a:lnTo>
                    <a:pt x="187766" y="266174"/>
                  </a:lnTo>
                  <a:cubicBezTo>
                    <a:pt x="207701" y="234558"/>
                    <a:pt x="234558" y="207701"/>
                    <a:pt x="266174" y="187766"/>
                  </a:cubicBezTo>
                  <a:close/>
                  <a:moveTo>
                    <a:pt x="398529" y="166217"/>
                  </a:moveTo>
                  <a:cubicBezTo>
                    <a:pt x="270434" y="166217"/>
                    <a:pt x="166217" y="270434"/>
                    <a:pt x="166217" y="398528"/>
                  </a:cubicBezTo>
                  <a:cubicBezTo>
                    <a:pt x="166217" y="526623"/>
                    <a:pt x="270434" y="630840"/>
                    <a:pt x="398529" y="630840"/>
                  </a:cubicBezTo>
                  <a:cubicBezTo>
                    <a:pt x="526623" y="630840"/>
                    <a:pt x="630840" y="526623"/>
                    <a:pt x="630840" y="398528"/>
                  </a:cubicBezTo>
                  <a:cubicBezTo>
                    <a:pt x="630840" y="270434"/>
                    <a:pt x="526623" y="166217"/>
                    <a:pt x="398529" y="166217"/>
                  </a:cubicBezTo>
                  <a:close/>
                  <a:moveTo>
                    <a:pt x="453923" y="155801"/>
                  </a:moveTo>
                  <a:lnTo>
                    <a:pt x="398529" y="0"/>
                  </a:lnTo>
                  <a:lnTo>
                    <a:pt x="343134" y="155801"/>
                  </a:lnTo>
                  <a:cubicBezTo>
                    <a:pt x="360955" y="151740"/>
                    <a:pt x="379492" y="149577"/>
                    <a:pt x="398529" y="149577"/>
                  </a:cubicBezTo>
                  <a:cubicBezTo>
                    <a:pt x="417565" y="149577"/>
                    <a:pt x="436102" y="151740"/>
                    <a:pt x="453923" y="1558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817349" y="551860"/>
              <a:ext cx="415701" cy="415693"/>
            </a:xfrm>
            <a:custGeom>
              <a:avLst/>
              <a:gdLst/>
              <a:ahLst/>
              <a:cxnLst/>
              <a:rect l="l" t="t" r="r" b="b"/>
              <a:pathLst>
                <a:path w="831401" h="831385" extrusionOk="0">
                  <a:moveTo>
                    <a:pt x="820503" y="400259"/>
                  </a:moveTo>
                  <a:lnTo>
                    <a:pt x="653104" y="340738"/>
                  </a:lnTo>
                  <a:cubicBezTo>
                    <a:pt x="648728" y="326893"/>
                    <a:pt x="643170" y="313565"/>
                    <a:pt x="636547" y="300885"/>
                  </a:cubicBezTo>
                  <a:lnTo>
                    <a:pt x="712858" y="140342"/>
                  </a:lnTo>
                  <a:cubicBezTo>
                    <a:pt x="715854" y="134019"/>
                    <a:pt x="714589" y="126714"/>
                    <a:pt x="709630" y="121755"/>
                  </a:cubicBezTo>
                  <a:cubicBezTo>
                    <a:pt x="704672" y="116796"/>
                    <a:pt x="697367" y="115532"/>
                    <a:pt x="691027" y="118527"/>
                  </a:cubicBezTo>
                  <a:lnTo>
                    <a:pt x="530501" y="194838"/>
                  </a:lnTo>
                  <a:cubicBezTo>
                    <a:pt x="517821" y="188215"/>
                    <a:pt x="504492" y="182658"/>
                    <a:pt x="490648" y="178281"/>
                  </a:cubicBezTo>
                  <a:lnTo>
                    <a:pt x="431126" y="10866"/>
                  </a:lnTo>
                  <a:cubicBezTo>
                    <a:pt x="428763" y="4260"/>
                    <a:pt x="422706" y="0"/>
                    <a:pt x="415701" y="0"/>
                  </a:cubicBezTo>
                  <a:cubicBezTo>
                    <a:pt x="412207" y="0"/>
                    <a:pt x="408929" y="1065"/>
                    <a:pt x="406249" y="2962"/>
                  </a:cubicBezTo>
                  <a:cubicBezTo>
                    <a:pt x="403554" y="4842"/>
                    <a:pt x="401457" y="7555"/>
                    <a:pt x="400276" y="10866"/>
                  </a:cubicBezTo>
                  <a:lnTo>
                    <a:pt x="340754" y="178281"/>
                  </a:lnTo>
                  <a:cubicBezTo>
                    <a:pt x="326910" y="182658"/>
                    <a:pt x="313581" y="188215"/>
                    <a:pt x="300902" y="194838"/>
                  </a:cubicBezTo>
                  <a:lnTo>
                    <a:pt x="140359" y="118527"/>
                  </a:lnTo>
                  <a:cubicBezTo>
                    <a:pt x="134035" y="115532"/>
                    <a:pt x="126730" y="116796"/>
                    <a:pt x="121772" y="121755"/>
                  </a:cubicBezTo>
                  <a:cubicBezTo>
                    <a:pt x="116813" y="126714"/>
                    <a:pt x="115548" y="134019"/>
                    <a:pt x="118544" y="140359"/>
                  </a:cubicBezTo>
                  <a:lnTo>
                    <a:pt x="194855" y="300885"/>
                  </a:lnTo>
                  <a:cubicBezTo>
                    <a:pt x="188232" y="313565"/>
                    <a:pt x="182674" y="326893"/>
                    <a:pt x="178298" y="340738"/>
                  </a:cubicBezTo>
                  <a:lnTo>
                    <a:pt x="10883" y="400259"/>
                  </a:lnTo>
                  <a:cubicBezTo>
                    <a:pt x="4276" y="402622"/>
                    <a:pt x="0" y="408662"/>
                    <a:pt x="0" y="415684"/>
                  </a:cubicBezTo>
                  <a:cubicBezTo>
                    <a:pt x="0" y="422690"/>
                    <a:pt x="4276" y="428747"/>
                    <a:pt x="10883" y="431110"/>
                  </a:cubicBezTo>
                  <a:lnTo>
                    <a:pt x="178298" y="490631"/>
                  </a:lnTo>
                  <a:cubicBezTo>
                    <a:pt x="182674" y="504476"/>
                    <a:pt x="188232" y="517804"/>
                    <a:pt x="194855" y="530484"/>
                  </a:cubicBezTo>
                  <a:lnTo>
                    <a:pt x="118544" y="691027"/>
                  </a:lnTo>
                  <a:cubicBezTo>
                    <a:pt x="115548" y="697367"/>
                    <a:pt x="116796" y="704655"/>
                    <a:pt x="121755" y="709614"/>
                  </a:cubicBezTo>
                  <a:cubicBezTo>
                    <a:pt x="124933" y="712792"/>
                    <a:pt x="129060" y="714456"/>
                    <a:pt x="133287" y="714456"/>
                  </a:cubicBezTo>
                  <a:cubicBezTo>
                    <a:pt x="135666" y="714456"/>
                    <a:pt x="138079" y="713923"/>
                    <a:pt x="140375" y="712842"/>
                  </a:cubicBezTo>
                  <a:lnTo>
                    <a:pt x="300902" y="636531"/>
                  </a:lnTo>
                  <a:cubicBezTo>
                    <a:pt x="313581" y="643153"/>
                    <a:pt x="326910" y="648711"/>
                    <a:pt x="340754" y="653088"/>
                  </a:cubicBezTo>
                  <a:lnTo>
                    <a:pt x="400276" y="820503"/>
                  </a:lnTo>
                  <a:cubicBezTo>
                    <a:pt x="402639" y="827109"/>
                    <a:pt x="408696" y="831385"/>
                    <a:pt x="415701" y="831385"/>
                  </a:cubicBezTo>
                  <a:cubicBezTo>
                    <a:pt x="422723" y="831385"/>
                    <a:pt x="428763" y="827109"/>
                    <a:pt x="431126" y="820503"/>
                  </a:cubicBezTo>
                  <a:lnTo>
                    <a:pt x="490648" y="653088"/>
                  </a:lnTo>
                  <a:cubicBezTo>
                    <a:pt x="504492" y="648711"/>
                    <a:pt x="517821" y="643153"/>
                    <a:pt x="530501" y="636531"/>
                  </a:cubicBezTo>
                  <a:lnTo>
                    <a:pt x="691043" y="712842"/>
                  </a:lnTo>
                  <a:cubicBezTo>
                    <a:pt x="693323" y="713923"/>
                    <a:pt x="695736" y="714456"/>
                    <a:pt x="698115" y="714456"/>
                  </a:cubicBezTo>
                  <a:cubicBezTo>
                    <a:pt x="702342" y="714456"/>
                    <a:pt x="706469" y="712792"/>
                    <a:pt x="709647" y="709614"/>
                  </a:cubicBezTo>
                  <a:cubicBezTo>
                    <a:pt x="714606" y="704655"/>
                    <a:pt x="715854" y="697367"/>
                    <a:pt x="712858" y="691027"/>
                  </a:cubicBezTo>
                  <a:lnTo>
                    <a:pt x="636547" y="530484"/>
                  </a:lnTo>
                  <a:cubicBezTo>
                    <a:pt x="643170" y="517804"/>
                    <a:pt x="648728" y="504476"/>
                    <a:pt x="653104" y="490631"/>
                  </a:cubicBezTo>
                  <a:lnTo>
                    <a:pt x="820519" y="431110"/>
                  </a:lnTo>
                  <a:cubicBezTo>
                    <a:pt x="827126" y="428747"/>
                    <a:pt x="831402" y="422690"/>
                    <a:pt x="831402" y="415684"/>
                  </a:cubicBezTo>
                  <a:cubicBezTo>
                    <a:pt x="831402" y="408662"/>
                    <a:pt x="827126" y="402622"/>
                    <a:pt x="820503" y="400259"/>
                  </a:cubicBezTo>
                  <a:close/>
                  <a:moveTo>
                    <a:pt x="172973" y="471079"/>
                  </a:moveTo>
                  <a:lnTo>
                    <a:pt x="17173" y="415684"/>
                  </a:lnTo>
                  <a:lnTo>
                    <a:pt x="172973" y="360290"/>
                  </a:lnTo>
                  <a:cubicBezTo>
                    <a:pt x="168913" y="378111"/>
                    <a:pt x="166750" y="396648"/>
                    <a:pt x="166750" y="415684"/>
                  </a:cubicBezTo>
                  <a:cubicBezTo>
                    <a:pt x="166750" y="434721"/>
                    <a:pt x="168913" y="453258"/>
                    <a:pt x="172973" y="471079"/>
                  </a:cubicBezTo>
                  <a:close/>
                  <a:moveTo>
                    <a:pt x="697500" y="133886"/>
                  </a:moveTo>
                  <a:lnTo>
                    <a:pt x="626464" y="283330"/>
                  </a:lnTo>
                  <a:cubicBezTo>
                    <a:pt x="606529" y="251714"/>
                    <a:pt x="579672" y="224857"/>
                    <a:pt x="548056" y="204922"/>
                  </a:cubicBezTo>
                  <a:lnTo>
                    <a:pt x="697500" y="133886"/>
                  </a:lnTo>
                  <a:close/>
                  <a:moveTo>
                    <a:pt x="415701" y="17156"/>
                  </a:moveTo>
                  <a:lnTo>
                    <a:pt x="471096" y="172956"/>
                  </a:lnTo>
                  <a:cubicBezTo>
                    <a:pt x="453274" y="168896"/>
                    <a:pt x="434737" y="166733"/>
                    <a:pt x="415701" y="166733"/>
                  </a:cubicBezTo>
                  <a:cubicBezTo>
                    <a:pt x="396665" y="166733"/>
                    <a:pt x="378128" y="168896"/>
                    <a:pt x="360306" y="172956"/>
                  </a:cubicBezTo>
                  <a:lnTo>
                    <a:pt x="415701" y="17156"/>
                  </a:lnTo>
                  <a:close/>
                  <a:moveTo>
                    <a:pt x="133902" y="133886"/>
                  </a:moveTo>
                  <a:lnTo>
                    <a:pt x="283346" y="204922"/>
                  </a:lnTo>
                  <a:cubicBezTo>
                    <a:pt x="251730" y="224857"/>
                    <a:pt x="224873" y="251714"/>
                    <a:pt x="204939" y="283330"/>
                  </a:cubicBezTo>
                  <a:lnTo>
                    <a:pt x="133902" y="133886"/>
                  </a:lnTo>
                  <a:close/>
                  <a:moveTo>
                    <a:pt x="133902" y="697483"/>
                  </a:moveTo>
                  <a:lnTo>
                    <a:pt x="204939" y="548039"/>
                  </a:lnTo>
                  <a:cubicBezTo>
                    <a:pt x="224873" y="579655"/>
                    <a:pt x="251730" y="606512"/>
                    <a:pt x="283346" y="626447"/>
                  </a:cubicBezTo>
                  <a:lnTo>
                    <a:pt x="133902" y="697483"/>
                  </a:lnTo>
                  <a:close/>
                  <a:moveTo>
                    <a:pt x="415701" y="814213"/>
                  </a:moveTo>
                  <a:lnTo>
                    <a:pt x="360306" y="658412"/>
                  </a:lnTo>
                  <a:cubicBezTo>
                    <a:pt x="378128" y="662472"/>
                    <a:pt x="396665" y="664636"/>
                    <a:pt x="415701" y="664636"/>
                  </a:cubicBezTo>
                  <a:cubicBezTo>
                    <a:pt x="434737" y="664636"/>
                    <a:pt x="453274" y="662472"/>
                    <a:pt x="471096" y="658412"/>
                  </a:cubicBezTo>
                  <a:lnTo>
                    <a:pt x="415701" y="814213"/>
                  </a:lnTo>
                  <a:close/>
                  <a:moveTo>
                    <a:pt x="697483" y="697483"/>
                  </a:moveTo>
                  <a:lnTo>
                    <a:pt x="548056" y="626447"/>
                  </a:lnTo>
                  <a:cubicBezTo>
                    <a:pt x="579672" y="606512"/>
                    <a:pt x="606529" y="579655"/>
                    <a:pt x="626464" y="548039"/>
                  </a:cubicBezTo>
                  <a:lnTo>
                    <a:pt x="697483" y="697483"/>
                  </a:lnTo>
                  <a:close/>
                  <a:moveTo>
                    <a:pt x="415701" y="647996"/>
                  </a:moveTo>
                  <a:cubicBezTo>
                    <a:pt x="287606" y="647996"/>
                    <a:pt x="183390" y="543779"/>
                    <a:pt x="183390" y="415684"/>
                  </a:cubicBezTo>
                  <a:cubicBezTo>
                    <a:pt x="183390" y="287589"/>
                    <a:pt x="287606" y="183373"/>
                    <a:pt x="415701" y="183373"/>
                  </a:cubicBezTo>
                  <a:cubicBezTo>
                    <a:pt x="543796" y="183373"/>
                    <a:pt x="648012" y="287589"/>
                    <a:pt x="648012" y="415684"/>
                  </a:cubicBezTo>
                  <a:cubicBezTo>
                    <a:pt x="648012" y="543779"/>
                    <a:pt x="543796" y="647996"/>
                    <a:pt x="415701" y="647996"/>
                  </a:cubicBezTo>
                  <a:close/>
                  <a:moveTo>
                    <a:pt x="658429" y="471079"/>
                  </a:moveTo>
                  <a:cubicBezTo>
                    <a:pt x="662489" y="453258"/>
                    <a:pt x="664652" y="434721"/>
                    <a:pt x="664652" y="415684"/>
                  </a:cubicBezTo>
                  <a:cubicBezTo>
                    <a:pt x="664652" y="396648"/>
                    <a:pt x="662489" y="378111"/>
                    <a:pt x="658429" y="360290"/>
                  </a:cubicBezTo>
                  <a:lnTo>
                    <a:pt x="814230" y="415684"/>
                  </a:lnTo>
                  <a:lnTo>
                    <a:pt x="658429" y="4710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p14"/>
          <p:cNvGrpSpPr/>
          <p:nvPr/>
        </p:nvGrpSpPr>
        <p:grpSpPr>
          <a:xfrm>
            <a:off x="854789" y="1620757"/>
            <a:ext cx="340771" cy="415684"/>
            <a:chOff x="854789" y="1620757"/>
            <a:chExt cx="340771" cy="415684"/>
          </a:xfrm>
        </p:grpSpPr>
        <p:sp>
          <p:nvSpPr>
            <p:cNvPr id="461" name="Google Shape;461;p14"/>
            <p:cNvSpPr/>
            <p:nvPr/>
          </p:nvSpPr>
          <p:spPr>
            <a:xfrm>
              <a:off x="854789" y="1620757"/>
              <a:ext cx="340771" cy="415684"/>
            </a:xfrm>
            <a:custGeom>
              <a:avLst/>
              <a:gdLst/>
              <a:ahLst/>
              <a:cxnLst/>
              <a:rect l="l" t="t" r="r" b="b"/>
              <a:pathLst>
                <a:path w="681542" h="831368" extrusionOk="0">
                  <a:moveTo>
                    <a:pt x="681542" y="661041"/>
                  </a:moveTo>
                  <a:lnTo>
                    <a:pt x="681542" y="698382"/>
                  </a:lnTo>
                  <a:cubicBezTo>
                    <a:pt x="681542" y="713641"/>
                    <a:pt x="670976" y="726037"/>
                    <a:pt x="657980" y="726037"/>
                  </a:cubicBezTo>
                  <a:lnTo>
                    <a:pt x="477552" y="726037"/>
                  </a:lnTo>
                  <a:cubicBezTo>
                    <a:pt x="472776" y="737153"/>
                    <a:pt x="467718" y="748285"/>
                    <a:pt x="462360" y="759434"/>
                  </a:cubicBezTo>
                  <a:cubicBezTo>
                    <a:pt x="460613" y="763061"/>
                    <a:pt x="458117" y="766290"/>
                    <a:pt x="454955" y="769035"/>
                  </a:cubicBezTo>
                  <a:cubicBezTo>
                    <a:pt x="449247" y="773994"/>
                    <a:pt x="441859" y="776856"/>
                    <a:pt x="433988" y="777289"/>
                  </a:cubicBezTo>
                  <a:lnTo>
                    <a:pt x="433988" y="814329"/>
                  </a:lnTo>
                  <a:cubicBezTo>
                    <a:pt x="433988" y="823731"/>
                    <a:pt x="426334" y="831369"/>
                    <a:pt x="416949" y="831369"/>
                  </a:cubicBezTo>
                  <a:lnTo>
                    <a:pt x="264593" y="831369"/>
                  </a:lnTo>
                  <a:cubicBezTo>
                    <a:pt x="255208" y="831369"/>
                    <a:pt x="247554" y="823731"/>
                    <a:pt x="247554" y="814329"/>
                  </a:cubicBezTo>
                  <a:lnTo>
                    <a:pt x="247554" y="777305"/>
                  </a:lnTo>
                  <a:cubicBezTo>
                    <a:pt x="235157" y="776623"/>
                    <a:pt x="224158" y="769767"/>
                    <a:pt x="219166" y="759434"/>
                  </a:cubicBezTo>
                  <a:cubicBezTo>
                    <a:pt x="213808" y="748285"/>
                    <a:pt x="208766" y="737153"/>
                    <a:pt x="203973" y="726037"/>
                  </a:cubicBezTo>
                  <a:lnTo>
                    <a:pt x="23562" y="726037"/>
                  </a:lnTo>
                  <a:cubicBezTo>
                    <a:pt x="10566" y="726037"/>
                    <a:pt x="0" y="713641"/>
                    <a:pt x="0" y="698382"/>
                  </a:cubicBezTo>
                  <a:lnTo>
                    <a:pt x="0" y="661041"/>
                  </a:lnTo>
                  <a:cubicBezTo>
                    <a:pt x="0" y="651889"/>
                    <a:pt x="2563" y="642920"/>
                    <a:pt x="7205" y="635782"/>
                  </a:cubicBezTo>
                  <a:lnTo>
                    <a:pt x="147747" y="418879"/>
                  </a:lnTo>
                  <a:cubicBezTo>
                    <a:pt x="151075" y="375482"/>
                    <a:pt x="159328" y="331103"/>
                    <a:pt x="172391" y="286441"/>
                  </a:cubicBezTo>
                  <a:cubicBezTo>
                    <a:pt x="186285" y="238967"/>
                    <a:pt x="205637" y="191027"/>
                    <a:pt x="229915" y="143953"/>
                  </a:cubicBezTo>
                  <a:cubicBezTo>
                    <a:pt x="271149" y="64047"/>
                    <a:pt x="312516" y="13994"/>
                    <a:pt x="314247" y="11914"/>
                  </a:cubicBezTo>
                  <a:cubicBezTo>
                    <a:pt x="320487" y="4443"/>
                    <a:pt x="330388" y="0"/>
                    <a:pt x="340771" y="0"/>
                  </a:cubicBezTo>
                  <a:cubicBezTo>
                    <a:pt x="351154" y="0"/>
                    <a:pt x="361072" y="4443"/>
                    <a:pt x="367279" y="11914"/>
                  </a:cubicBezTo>
                  <a:cubicBezTo>
                    <a:pt x="368976" y="13944"/>
                    <a:pt x="409927" y="63149"/>
                    <a:pt x="451627" y="143953"/>
                  </a:cubicBezTo>
                  <a:cubicBezTo>
                    <a:pt x="475905" y="191044"/>
                    <a:pt x="495257" y="238984"/>
                    <a:pt x="509152" y="286458"/>
                  </a:cubicBezTo>
                  <a:cubicBezTo>
                    <a:pt x="522214" y="331103"/>
                    <a:pt x="530467" y="375482"/>
                    <a:pt x="533795" y="418879"/>
                  </a:cubicBezTo>
                  <a:lnTo>
                    <a:pt x="674354" y="635782"/>
                  </a:lnTo>
                  <a:cubicBezTo>
                    <a:pt x="678980" y="642920"/>
                    <a:pt x="681542" y="651889"/>
                    <a:pt x="681542" y="661041"/>
                  </a:cubicBezTo>
                  <a:close/>
                </a:path>
              </a:pathLst>
            </a:custGeom>
            <a:solidFill>
              <a:srgbClr val="09386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854789" y="1620757"/>
              <a:ext cx="340771" cy="415684"/>
            </a:xfrm>
            <a:custGeom>
              <a:avLst/>
              <a:gdLst/>
              <a:ahLst/>
              <a:cxnLst/>
              <a:rect l="l" t="t" r="r" b="b"/>
              <a:pathLst>
                <a:path w="681542" h="831368" extrusionOk="0">
                  <a:moveTo>
                    <a:pt x="674354" y="635782"/>
                  </a:moveTo>
                  <a:lnTo>
                    <a:pt x="533795" y="418879"/>
                  </a:lnTo>
                  <a:cubicBezTo>
                    <a:pt x="530467" y="375482"/>
                    <a:pt x="522214" y="331103"/>
                    <a:pt x="509152" y="286458"/>
                  </a:cubicBezTo>
                  <a:cubicBezTo>
                    <a:pt x="495257" y="238984"/>
                    <a:pt x="475905" y="191044"/>
                    <a:pt x="451627" y="143953"/>
                  </a:cubicBezTo>
                  <a:cubicBezTo>
                    <a:pt x="409927" y="63149"/>
                    <a:pt x="368976" y="13944"/>
                    <a:pt x="367279" y="11914"/>
                  </a:cubicBezTo>
                  <a:cubicBezTo>
                    <a:pt x="361072" y="4443"/>
                    <a:pt x="351154" y="0"/>
                    <a:pt x="340771" y="0"/>
                  </a:cubicBezTo>
                  <a:cubicBezTo>
                    <a:pt x="330388" y="0"/>
                    <a:pt x="320487" y="4443"/>
                    <a:pt x="314247" y="11914"/>
                  </a:cubicBezTo>
                  <a:cubicBezTo>
                    <a:pt x="312516" y="13994"/>
                    <a:pt x="271149" y="64047"/>
                    <a:pt x="229915" y="143953"/>
                  </a:cubicBezTo>
                  <a:cubicBezTo>
                    <a:pt x="205637" y="191027"/>
                    <a:pt x="186285" y="238967"/>
                    <a:pt x="172391" y="286441"/>
                  </a:cubicBezTo>
                  <a:cubicBezTo>
                    <a:pt x="159328" y="331103"/>
                    <a:pt x="151075" y="375482"/>
                    <a:pt x="147747" y="418879"/>
                  </a:cubicBezTo>
                  <a:lnTo>
                    <a:pt x="7205" y="635782"/>
                  </a:lnTo>
                  <a:cubicBezTo>
                    <a:pt x="2563" y="642920"/>
                    <a:pt x="0" y="651889"/>
                    <a:pt x="0" y="661041"/>
                  </a:cubicBezTo>
                  <a:lnTo>
                    <a:pt x="0" y="698382"/>
                  </a:lnTo>
                  <a:cubicBezTo>
                    <a:pt x="0" y="713641"/>
                    <a:pt x="10566" y="726037"/>
                    <a:pt x="23562" y="726037"/>
                  </a:cubicBezTo>
                  <a:lnTo>
                    <a:pt x="203973" y="726037"/>
                  </a:lnTo>
                  <a:cubicBezTo>
                    <a:pt x="208766" y="737153"/>
                    <a:pt x="213808" y="748285"/>
                    <a:pt x="219166" y="759434"/>
                  </a:cubicBezTo>
                  <a:cubicBezTo>
                    <a:pt x="224158" y="769767"/>
                    <a:pt x="235157" y="776623"/>
                    <a:pt x="247554" y="777305"/>
                  </a:cubicBezTo>
                  <a:lnTo>
                    <a:pt x="247554" y="814329"/>
                  </a:lnTo>
                  <a:cubicBezTo>
                    <a:pt x="247554" y="823731"/>
                    <a:pt x="255208" y="831369"/>
                    <a:pt x="264593" y="831369"/>
                  </a:cubicBezTo>
                  <a:lnTo>
                    <a:pt x="416949" y="831369"/>
                  </a:lnTo>
                  <a:cubicBezTo>
                    <a:pt x="426334" y="831369"/>
                    <a:pt x="433988" y="823731"/>
                    <a:pt x="433988" y="814329"/>
                  </a:cubicBezTo>
                  <a:lnTo>
                    <a:pt x="433988" y="777289"/>
                  </a:lnTo>
                  <a:cubicBezTo>
                    <a:pt x="441859" y="776856"/>
                    <a:pt x="449247" y="773994"/>
                    <a:pt x="454955" y="769035"/>
                  </a:cubicBezTo>
                  <a:cubicBezTo>
                    <a:pt x="458117" y="766290"/>
                    <a:pt x="460613" y="763061"/>
                    <a:pt x="462360" y="759434"/>
                  </a:cubicBezTo>
                  <a:cubicBezTo>
                    <a:pt x="467718" y="748285"/>
                    <a:pt x="472776" y="737153"/>
                    <a:pt x="477552" y="726037"/>
                  </a:cubicBezTo>
                  <a:lnTo>
                    <a:pt x="657980" y="726037"/>
                  </a:lnTo>
                  <a:cubicBezTo>
                    <a:pt x="670976" y="726037"/>
                    <a:pt x="681542" y="713641"/>
                    <a:pt x="681542" y="698382"/>
                  </a:cubicBezTo>
                  <a:lnTo>
                    <a:pt x="681542" y="661041"/>
                  </a:lnTo>
                  <a:cubicBezTo>
                    <a:pt x="681542" y="651889"/>
                    <a:pt x="678980" y="642920"/>
                    <a:pt x="674354" y="635782"/>
                  </a:cubicBezTo>
                  <a:close/>
                  <a:moveTo>
                    <a:pt x="535393" y="451926"/>
                  </a:moveTo>
                  <a:lnTo>
                    <a:pt x="660393" y="644834"/>
                  </a:lnTo>
                  <a:cubicBezTo>
                    <a:pt x="661907" y="647164"/>
                    <a:pt x="663055" y="649859"/>
                    <a:pt x="663821" y="652721"/>
                  </a:cubicBezTo>
                  <a:lnTo>
                    <a:pt x="504892" y="652721"/>
                  </a:lnTo>
                  <a:cubicBezTo>
                    <a:pt x="525209" y="588275"/>
                    <a:pt x="535493" y="524610"/>
                    <a:pt x="535493" y="462476"/>
                  </a:cubicBezTo>
                  <a:cubicBezTo>
                    <a:pt x="535493" y="458965"/>
                    <a:pt x="535459" y="455454"/>
                    <a:pt x="535393" y="451926"/>
                  </a:cubicBezTo>
                  <a:close/>
                  <a:moveTo>
                    <a:pt x="21166" y="644834"/>
                  </a:moveTo>
                  <a:lnTo>
                    <a:pt x="146149" y="451926"/>
                  </a:lnTo>
                  <a:cubicBezTo>
                    <a:pt x="146083" y="455454"/>
                    <a:pt x="146049" y="458965"/>
                    <a:pt x="146049" y="462476"/>
                  </a:cubicBezTo>
                  <a:cubicBezTo>
                    <a:pt x="146049" y="524610"/>
                    <a:pt x="156316" y="588275"/>
                    <a:pt x="176651" y="652721"/>
                  </a:cubicBezTo>
                  <a:lnTo>
                    <a:pt x="17722" y="652721"/>
                  </a:lnTo>
                  <a:cubicBezTo>
                    <a:pt x="18487" y="649859"/>
                    <a:pt x="19652" y="647164"/>
                    <a:pt x="21166" y="644834"/>
                  </a:cubicBezTo>
                  <a:close/>
                  <a:moveTo>
                    <a:pt x="23562" y="709397"/>
                  </a:moveTo>
                  <a:cubicBezTo>
                    <a:pt x="20284" y="709397"/>
                    <a:pt x="16640" y="704871"/>
                    <a:pt x="16640" y="698382"/>
                  </a:cubicBezTo>
                  <a:lnTo>
                    <a:pt x="16640" y="669361"/>
                  </a:lnTo>
                  <a:lnTo>
                    <a:pt x="182125" y="669361"/>
                  </a:lnTo>
                  <a:cubicBezTo>
                    <a:pt x="186668" y="682690"/>
                    <a:pt x="191643" y="696035"/>
                    <a:pt x="197035" y="709397"/>
                  </a:cubicBezTo>
                  <a:lnTo>
                    <a:pt x="23562" y="709397"/>
                  </a:lnTo>
                  <a:close/>
                  <a:moveTo>
                    <a:pt x="417348" y="814329"/>
                  </a:moveTo>
                  <a:cubicBezTo>
                    <a:pt x="417348" y="814546"/>
                    <a:pt x="417165" y="814729"/>
                    <a:pt x="416949" y="814729"/>
                  </a:cubicBezTo>
                  <a:lnTo>
                    <a:pt x="264593" y="814729"/>
                  </a:lnTo>
                  <a:cubicBezTo>
                    <a:pt x="264377" y="814729"/>
                    <a:pt x="264194" y="814546"/>
                    <a:pt x="264194" y="814329"/>
                  </a:cubicBezTo>
                  <a:lnTo>
                    <a:pt x="264194" y="777372"/>
                  </a:lnTo>
                  <a:lnTo>
                    <a:pt x="417348" y="777372"/>
                  </a:lnTo>
                  <a:lnTo>
                    <a:pt x="417348" y="814329"/>
                  </a:lnTo>
                  <a:close/>
                  <a:moveTo>
                    <a:pt x="447367" y="752212"/>
                  </a:moveTo>
                  <a:cubicBezTo>
                    <a:pt x="446602" y="753793"/>
                    <a:pt x="445503" y="755224"/>
                    <a:pt x="444056" y="756455"/>
                  </a:cubicBezTo>
                  <a:cubicBezTo>
                    <a:pt x="440927" y="759168"/>
                    <a:pt x="436518" y="760732"/>
                    <a:pt x="431958" y="760732"/>
                  </a:cubicBezTo>
                  <a:lnTo>
                    <a:pt x="425668" y="760732"/>
                  </a:lnTo>
                  <a:lnTo>
                    <a:pt x="255874" y="760732"/>
                  </a:lnTo>
                  <a:lnTo>
                    <a:pt x="249584" y="760732"/>
                  </a:lnTo>
                  <a:cubicBezTo>
                    <a:pt x="242811" y="760732"/>
                    <a:pt x="236621" y="757304"/>
                    <a:pt x="234158" y="752212"/>
                  </a:cubicBezTo>
                  <a:cubicBezTo>
                    <a:pt x="228101" y="739632"/>
                    <a:pt x="222444" y="727052"/>
                    <a:pt x="217152" y="714506"/>
                  </a:cubicBezTo>
                  <a:cubicBezTo>
                    <a:pt x="217136" y="714489"/>
                    <a:pt x="217136" y="714473"/>
                    <a:pt x="217119" y="714456"/>
                  </a:cubicBezTo>
                  <a:cubicBezTo>
                    <a:pt x="180994" y="628793"/>
                    <a:pt x="162690" y="544195"/>
                    <a:pt x="162690" y="462476"/>
                  </a:cubicBezTo>
                  <a:cubicBezTo>
                    <a:pt x="162690" y="406982"/>
                    <a:pt x="171326" y="349341"/>
                    <a:pt x="188365" y="291117"/>
                  </a:cubicBezTo>
                  <a:cubicBezTo>
                    <a:pt x="201960" y="244658"/>
                    <a:pt x="220913" y="197717"/>
                    <a:pt x="244708" y="151574"/>
                  </a:cubicBezTo>
                  <a:cubicBezTo>
                    <a:pt x="285110" y="73266"/>
                    <a:pt x="325346" y="24594"/>
                    <a:pt x="327026" y="22564"/>
                  </a:cubicBezTo>
                  <a:cubicBezTo>
                    <a:pt x="330138" y="18853"/>
                    <a:pt x="335263" y="16640"/>
                    <a:pt x="340771" y="16640"/>
                  </a:cubicBezTo>
                  <a:cubicBezTo>
                    <a:pt x="346279" y="16640"/>
                    <a:pt x="351404" y="18853"/>
                    <a:pt x="354499" y="22581"/>
                  </a:cubicBezTo>
                  <a:cubicBezTo>
                    <a:pt x="354915" y="23063"/>
                    <a:pt x="395983" y="72401"/>
                    <a:pt x="436834" y="151574"/>
                  </a:cubicBezTo>
                  <a:cubicBezTo>
                    <a:pt x="460629" y="197717"/>
                    <a:pt x="479582" y="244675"/>
                    <a:pt x="493177" y="291117"/>
                  </a:cubicBezTo>
                  <a:cubicBezTo>
                    <a:pt x="510216" y="349341"/>
                    <a:pt x="518853" y="406982"/>
                    <a:pt x="518853" y="462476"/>
                  </a:cubicBezTo>
                  <a:cubicBezTo>
                    <a:pt x="518853" y="556193"/>
                    <a:pt x="494791" y="653670"/>
                    <a:pt x="447367" y="752212"/>
                  </a:cubicBezTo>
                  <a:close/>
                  <a:moveTo>
                    <a:pt x="664902" y="698382"/>
                  </a:moveTo>
                  <a:cubicBezTo>
                    <a:pt x="664902" y="704871"/>
                    <a:pt x="661258" y="709397"/>
                    <a:pt x="657980" y="709397"/>
                  </a:cubicBezTo>
                  <a:lnTo>
                    <a:pt x="484491" y="709397"/>
                  </a:lnTo>
                  <a:cubicBezTo>
                    <a:pt x="489899" y="696035"/>
                    <a:pt x="494874" y="682690"/>
                    <a:pt x="499417" y="669361"/>
                  </a:cubicBezTo>
                  <a:lnTo>
                    <a:pt x="664902" y="669361"/>
                  </a:lnTo>
                  <a:lnTo>
                    <a:pt x="664902" y="698382"/>
                  </a:lnTo>
                  <a:close/>
                  <a:moveTo>
                    <a:pt x="340771" y="238085"/>
                  </a:moveTo>
                  <a:cubicBezTo>
                    <a:pt x="277572" y="238085"/>
                    <a:pt x="226138" y="289503"/>
                    <a:pt x="226138" y="352702"/>
                  </a:cubicBezTo>
                  <a:cubicBezTo>
                    <a:pt x="226138" y="415917"/>
                    <a:pt x="277572" y="467335"/>
                    <a:pt x="340771" y="467335"/>
                  </a:cubicBezTo>
                  <a:cubicBezTo>
                    <a:pt x="403970" y="467335"/>
                    <a:pt x="455404" y="415917"/>
                    <a:pt x="455404" y="352702"/>
                  </a:cubicBezTo>
                  <a:cubicBezTo>
                    <a:pt x="455404" y="289503"/>
                    <a:pt x="403970" y="238085"/>
                    <a:pt x="340771" y="238085"/>
                  </a:cubicBezTo>
                  <a:close/>
                  <a:moveTo>
                    <a:pt x="340771" y="450695"/>
                  </a:moveTo>
                  <a:cubicBezTo>
                    <a:pt x="286741" y="450695"/>
                    <a:pt x="242778" y="406732"/>
                    <a:pt x="242778" y="352702"/>
                  </a:cubicBezTo>
                  <a:cubicBezTo>
                    <a:pt x="242778" y="298672"/>
                    <a:pt x="286741" y="254725"/>
                    <a:pt x="340771" y="254725"/>
                  </a:cubicBezTo>
                  <a:cubicBezTo>
                    <a:pt x="394801" y="254725"/>
                    <a:pt x="438764" y="298672"/>
                    <a:pt x="438764" y="352702"/>
                  </a:cubicBezTo>
                  <a:cubicBezTo>
                    <a:pt x="438764" y="406732"/>
                    <a:pt x="394801" y="450695"/>
                    <a:pt x="340771" y="450695"/>
                  </a:cubicBezTo>
                  <a:close/>
                  <a:moveTo>
                    <a:pt x="340771" y="501164"/>
                  </a:moveTo>
                  <a:cubicBezTo>
                    <a:pt x="299604" y="501164"/>
                    <a:pt x="266107" y="534644"/>
                    <a:pt x="266107" y="575811"/>
                  </a:cubicBezTo>
                  <a:cubicBezTo>
                    <a:pt x="266107" y="616979"/>
                    <a:pt x="299604" y="650475"/>
                    <a:pt x="340771" y="650475"/>
                  </a:cubicBezTo>
                  <a:cubicBezTo>
                    <a:pt x="381938" y="650475"/>
                    <a:pt x="415435" y="616979"/>
                    <a:pt x="415435" y="575811"/>
                  </a:cubicBezTo>
                  <a:cubicBezTo>
                    <a:pt x="415435" y="534644"/>
                    <a:pt x="381938" y="501164"/>
                    <a:pt x="340771" y="501164"/>
                  </a:cubicBezTo>
                  <a:close/>
                  <a:moveTo>
                    <a:pt x="340771" y="633835"/>
                  </a:moveTo>
                  <a:cubicBezTo>
                    <a:pt x="308772" y="633835"/>
                    <a:pt x="282747" y="607810"/>
                    <a:pt x="282747" y="575811"/>
                  </a:cubicBezTo>
                  <a:cubicBezTo>
                    <a:pt x="282747" y="543829"/>
                    <a:pt x="308772" y="517804"/>
                    <a:pt x="340771" y="517804"/>
                  </a:cubicBezTo>
                  <a:cubicBezTo>
                    <a:pt x="372770" y="517804"/>
                    <a:pt x="398795" y="543829"/>
                    <a:pt x="398795" y="575811"/>
                  </a:cubicBezTo>
                  <a:cubicBezTo>
                    <a:pt x="398795" y="607810"/>
                    <a:pt x="372770" y="633835"/>
                    <a:pt x="340771" y="633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863109" y="1629077"/>
              <a:ext cx="324131" cy="399044"/>
            </a:xfrm>
            <a:custGeom>
              <a:avLst/>
              <a:gdLst/>
              <a:ahLst/>
              <a:cxnLst/>
              <a:rect l="l" t="t" r="r" b="b"/>
              <a:pathLst>
                <a:path w="648262" h="798088" extrusionOk="0">
                  <a:moveTo>
                    <a:pt x="648262" y="652721"/>
                  </a:moveTo>
                  <a:lnTo>
                    <a:pt x="648262" y="681742"/>
                  </a:lnTo>
                  <a:cubicBezTo>
                    <a:pt x="648262" y="688231"/>
                    <a:pt x="644618" y="692757"/>
                    <a:pt x="641340" y="692757"/>
                  </a:cubicBezTo>
                  <a:lnTo>
                    <a:pt x="467851" y="692757"/>
                  </a:lnTo>
                  <a:cubicBezTo>
                    <a:pt x="473259" y="679395"/>
                    <a:pt x="478234" y="666050"/>
                    <a:pt x="482777" y="652721"/>
                  </a:cubicBezTo>
                  <a:lnTo>
                    <a:pt x="648262" y="652721"/>
                  </a:lnTo>
                  <a:close/>
                  <a:moveTo>
                    <a:pt x="488252" y="636081"/>
                  </a:moveTo>
                  <a:lnTo>
                    <a:pt x="647180" y="636081"/>
                  </a:lnTo>
                  <a:cubicBezTo>
                    <a:pt x="646415" y="633219"/>
                    <a:pt x="645267" y="630524"/>
                    <a:pt x="643753" y="628194"/>
                  </a:cubicBezTo>
                  <a:lnTo>
                    <a:pt x="518753" y="435286"/>
                  </a:lnTo>
                  <a:cubicBezTo>
                    <a:pt x="518819" y="438814"/>
                    <a:pt x="518853" y="442325"/>
                    <a:pt x="518853" y="445836"/>
                  </a:cubicBezTo>
                  <a:cubicBezTo>
                    <a:pt x="518853" y="507970"/>
                    <a:pt x="508569" y="571635"/>
                    <a:pt x="488252" y="636081"/>
                  </a:cubicBezTo>
                  <a:close/>
                  <a:moveTo>
                    <a:pt x="502213" y="445836"/>
                  </a:moveTo>
                  <a:cubicBezTo>
                    <a:pt x="502213" y="539553"/>
                    <a:pt x="478151" y="637030"/>
                    <a:pt x="430727" y="735572"/>
                  </a:cubicBezTo>
                  <a:cubicBezTo>
                    <a:pt x="429962" y="737153"/>
                    <a:pt x="428863" y="738584"/>
                    <a:pt x="427416" y="739815"/>
                  </a:cubicBezTo>
                  <a:cubicBezTo>
                    <a:pt x="424287" y="742528"/>
                    <a:pt x="419878" y="744092"/>
                    <a:pt x="415318" y="744092"/>
                  </a:cubicBezTo>
                  <a:lnTo>
                    <a:pt x="409028" y="744092"/>
                  </a:lnTo>
                  <a:lnTo>
                    <a:pt x="239234" y="744092"/>
                  </a:lnTo>
                  <a:lnTo>
                    <a:pt x="232944" y="744092"/>
                  </a:lnTo>
                  <a:cubicBezTo>
                    <a:pt x="226171" y="744092"/>
                    <a:pt x="219981" y="740664"/>
                    <a:pt x="217518" y="735572"/>
                  </a:cubicBezTo>
                  <a:cubicBezTo>
                    <a:pt x="211461" y="722992"/>
                    <a:pt x="205804" y="710412"/>
                    <a:pt x="200512" y="697866"/>
                  </a:cubicBezTo>
                  <a:cubicBezTo>
                    <a:pt x="200496" y="697849"/>
                    <a:pt x="200496" y="697833"/>
                    <a:pt x="200479" y="697816"/>
                  </a:cubicBezTo>
                  <a:cubicBezTo>
                    <a:pt x="164354" y="612153"/>
                    <a:pt x="146049" y="527555"/>
                    <a:pt x="146049" y="445836"/>
                  </a:cubicBezTo>
                  <a:cubicBezTo>
                    <a:pt x="146049" y="390342"/>
                    <a:pt x="154686" y="332701"/>
                    <a:pt x="171725" y="274477"/>
                  </a:cubicBezTo>
                  <a:cubicBezTo>
                    <a:pt x="185320" y="228018"/>
                    <a:pt x="204273" y="181077"/>
                    <a:pt x="228068" y="134934"/>
                  </a:cubicBezTo>
                  <a:cubicBezTo>
                    <a:pt x="268470" y="56626"/>
                    <a:pt x="308706" y="7954"/>
                    <a:pt x="310386" y="5924"/>
                  </a:cubicBezTo>
                  <a:cubicBezTo>
                    <a:pt x="313498" y="2213"/>
                    <a:pt x="318623" y="0"/>
                    <a:pt x="324131" y="0"/>
                  </a:cubicBezTo>
                  <a:cubicBezTo>
                    <a:pt x="329639" y="0"/>
                    <a:pt x="334764" y="2213"/>
                    <a:pt x="337859" y="5940"/>
                  </a:cubicBezTo>
                  <a:cubicBezTo>
                    <a:pt x="338275" y="6423"/>
                    <a:pt x="379343" y="55761"/>
                    <a:pt x="420194" y="134934"/>
                  </a:cubicBezTo>
                  <a:cubicBezTo>
                    <a:pt x="443989" y="181077"/>
                    <a:pt x="462942" y="228035"/>
                    <a:pt x="476537" y="274477"/>
                  </a:cubicBezTo>
                  <a:cubicBezTo>
                    <a:pt x="493576" y="332701"/>
                    <a:pt x="502213" y="390342"/>
                    <a:pt x="502213" y="445836"/>
                  </a:cubicBezTo>
                  <a:close/>
                  <a:moveTo>
                    <a:pt x="398795" y="559171"/>
                  </a:moveTo>
                  <a:cubicBezTo>
                    <a:pt x="398795" y="518004"/>
                    <a:pt x="365298" y="484524"/>
                    <a:pt x="324131" y="484524"/>
                  </a:cubicBezTo>
                  <a:cubicBezTo>
                    <a:pt x="282964" y="484524"/>
                    <a:pt x="249467" y="518004"/>
                    <a:pt x="249467" y="559171"/>
                  </a:cubicBezTo>
                  <a:cubicBezTo>
                    <a:pt x="249467" y="600339"/>
                    <a:pt x="282964" y="633835"/>
                    <a:pt x="324131" y="633835"/>
                  </a:cubicBezTo>
                  <a:cubicBezTo>
                    <a:pt x="365298" y="633835"/>
                    <a:pt x="398795" y="600339"/>
                    <a:pt x="398795" y="559171"/>
                  </a:cubicBezTo>
                  <a:close/>
                  <a:moveTo>
                    <a:pt x="438764" y="336062"/>
                  </a:moveTo>
                  <a:cubicBezTo>
                    <a:pt x="438764" y="272863"/>
                    <a:pt x="387330" y="221445"/>
                    <a:pt x="324131" y="221445"/>
                  </a:cubicBezTo>
                  <a:cubicBezTo>
                    <a:pt x="260932" y="221445"/>
                    <a:pt x="209498" y="272863"/>
                    <a:pt x="209498" y="336062"/>
                  </a:cubicBezTo>
                  <a:cubicBezTo>
                    <a:pt x="209498" y="399277"/>
                    <a:pt x="260932" y="450695"/>
                    <a:pt x="324131" y="450695"/>
                  </a:cubicBezTo>
                  <a:cubicBezTo>
                    <a:pt x="387330" y="450695"/>
                    <a:pt x="438764" y="399277"/>
                    <a:pt x="438764" y="336062"/>
                  </a:cubicBezTo>
                  <a:close/>
                  <a:moveTo>
                    <a:pt x="247554" y="797689"/>
                  </a:moveTo>
                  <a:cubicBezTo>
                    <a:pt x="247554" y="797906"/>
                    <a:pt x="247737" y="798089"/>
                    <a:pt x="247953" y="798089"/>
                  </a:cubicBezTo>
                  <a:lnTo>
                    <a:pt x="400309" y="798089"/>
                  </a:lnTo>
                  <a:cubicBezTo>
                    <a:pt x="400525" y="798089"/>
                    <a:pt x="400708" y="797906"/>
                    <a:pt x="400708" y="797689"/>
                  </a:cubicBezTo>
                  <a:lnTo>
                    <a:pt x="400708" y="760732"/>
                  </a:lnTo>
                  <a:lnTo>
                    <a:pt x="247554" y="760732"/>
                  </a:lnTo>
                  <a:lnTo>
                    <a:pt x="247554" y="797689"/>
                  </a:lnTo>
                  <a:close/>
                  <a:moveTo>
                    <a:pt x="324131" y="238085"/>
                  </a:moveTo>
                  <a:cubicBezTo>
                    <a:pt x="270101" y="238085"/>
                    <a:pt x="226138" y="282032"/>
                    <a:pt x="226138" y="336062"/>
                  </a:cubicBezTo>
                  <a:cubicBezTo>
                    <a:pt x="226138" y="390092"/>
                    <a:pt x="270101" y="434055"/>
                    <a:pt x="324131" y="434055"/>
                  </a:cubicBezTo>
                  <a:cubicBezTo>
                    <a:pt x="378161" y="434055"/>
                    <a:pt x="422124" y="390092"/>
                    <a:pt x="422124" y="336062"/>
                  </a:cubicBezTo>
                  <a:cubicBezTo>
                    <a:pt x="422124" y="282032"/>
                    <a:pt x="378161" y="238085"/>
                    <a:pt x="324131" y="238085"/>
                  </a:cubicBezTo>
                  <a:close/>
                  <a:moveTo>
                    <a:pt x="324131" y="501164"/>
                  </a:moveTo>
                  <a:cubicBezTo>
                    <a:pt x="292132" y="501164"/>
                    <a:pt x="266107" y="527189"/>
                    <a:pt x="266107" y="559171"/>
                  </a:cubicBezTo>
                  <a:cubicBezTo>
                    <a:pt x="266107" y="591170"/>
                    <a:pt x="292132" y="617195"/>
                    <a:pt x="324131" y="617195"/>
                  </a:cubicBezTo>
                  <a:cubicBezTo>
                    <a:pt x="356130" y="617195"/>
                    <a:pt x="382155" y="591170"/>
                    <a:pt x="382155" y="559171"/>
                  </a:cubicBezTo>
                  <a:cubicBezTo>
                    <a:pt x="382155" y="527189"/>
                    <a:pt x="356130" y="501164"/>
                    <a:pt x="324131" y="501164"/>
                  </a:cubicBezTo>
                  <a:close/>
                  <a:moveTo>
                    <a:pt x="0" y="652721"/>
                  </a:moveTo>
                  <a:lnTo>
                    <a:pt x="0" y="681742"/>
                  </a:lnTo>
                  <a:cubicBezTo>
                    <a:pt x="0" y="688231"/>
                    <a:pt x="3644" y="692757"/>
                    <a:pt x="6922" y="692757"/>
                  </a:cubicBezTo>
                  <a:lnTo>
                    <a:pt x="180395" y="692757"/>
                  </a:lnTo>
                  <a:cubicBezTo>
                    <a:pt x="175003" y="679395"/>
                    <a:pt x="170028" y="666050"/>
                    <a:pt x="165485" y="652721"/>
                  </a:cubicBezTo>
                  <a:lnTo>
                    <a:pt x="0" y="652721"/>
                  </a:lnTo>
                  <a:close/>
                  <a:moveTo>
                    <a:pt x="129409" y="445836"/>
                  </a:moveTo>
                  <a:cubicBezTo>
                    <a:pt x="129409" y="442325"/>
                    <a:pt x="129443" y="438814"/>
                    <a:pt x="129509" y="435286"/>
                  </a:cubicBezTo>
                  <a:lnTo>
                    <a:pt x="4526" y="628194"/>
                  </a:lnTo>
                  <a:cubicBezTo>
                    <a:pt x="3012" y="630524"/>
                    <a:pt x="1847" y="633219"/>
                    <a:pt x="1082" y="636081"/>
                  </a:cubicBezTo>
                  <a:lnTo>
                    <a:pt x="160010" y="636081"/>
                  </a:lnTo>
                  <a:cubicBezTo>
                    <a:pt x="139676" y="571635"/>
                    <a:pt x="129409" y="507970"/>
                    <a:pt x="129409" y="445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14"/>
          <p:cNvGrpSpPr/>
          <p:nvPr/>
        </p:nvGrpSpPr>
        <p:grpSpPr>
          <a:xfrm>
            <a:off x="780664" y="2613061"/>
            <a:ext cx="415279" cy="416408"/>
            <a:chOff x="780664" y="2613061"/>
            <a:chExt cx="415279" cy="416408"/>
          </a:xfrm>
        </p:grpSpPr>
        <p:sp>
          <p:nvSpPr>
            <p:cNvPr id="465" name="Google Shape;465;p14"/>
            <p:cNvSpPr/>
            <p:nvPr/>
          </p:nvSpPr>
          <p:spPr>
            <a:xfrm>
              <a:off x="780664" y="2613061"/>
              <a:ext cx="415279" cy="416408"/>
            </a:xfrm>
            <a:custGeom>
              <a:avLst/>
              <a:gdLst/>
              <a:ahLst/>
              <a:cxnLst/>
              <a:rect l="l" t="t" r="r" b="b"/>
              <a:pathLst>
                <a:path w="830558" h="832817" extrusionOk="0">
                  <a:moveTo>
                    <a:pt x="830559" y="270125"/>
                  </a:moveTo>
                  <a:cubicBezTo>
                    <a:pt x="830559" y="278995"/>
                    <a:pt x="827107" y="287349"/>
                    <a:pt x="820820" y="293618"/>
                  </a:cubicBezTo>
                  <a:lnTo>
                    <a:pt x="787467" y="326981"/>
                  </a:lnTo>
                  <a:cubicBezTo>
                    <a:pt x="781180" y="333267"/>
                    <a:pt x="772841" y="336719"/>
                    <a:pt x="763953" y="336719"/>
                  </a:cubicBezTo>
                  <a:cubicBezTo>
                    <a:pt x="755081" y="336719"/>
                    <a:pt x="746726" y="333267"/>
                    <a:pt x="740439" y="326981"/>
                  </a:cubicBezTo>
                  <a:lnTo>
                    <a:pt x="701599" y="288149"/>
                  </a:lnTo>
                  <a:lnTo>
                    <a:pt x="559199" y="430523"/>
                  </a:lnTo>
                  <a:cubicBezTo>
                    <a:pt x="564419" y="449814"/>
                    <a:pt x="567104" y="469739"/>
                    <a:pt x="567104" y="489797"/>
                  </a:cubicBezTo>
                  <a:cubicBezTo>
                    <a:pt x="567104" y="550271"/>
                    <a:pt x="543556" y="607111"/>
                    <a:pt x="500781" y="649861"/>
                  </a:cubicBezTo>
                  <a:lnTo>
                    <a:pt x="446533" y="704116"/>
                  </a:lnTo>
                  <a:cubicBezTo>
                    <a:pt x="442063" y="708585"/>
                    <a:pt x="436110" y="711052"/>
                    <a:pt x="429789" y="711052"/>
                  </a:cubicBezTo>
                  <a:cubicBezTo>
                    <a:pt x="423452" y="711052"/>
                    <a:pt x="417499" y="708585"/>
                    <a:pt x="413029" y="704116"/>
                  </a:cubicBezTo>
                  <a:lnTo>
                    <a:pt x="310903" y="601992"/>
                  </a:lnTo>
                  <a:lnTo>
                    <a:pt x="13428" y="831084"/>
                  </a:lnTo>
                  <a:cubicBezTo>
                    <a:pt x="11910" y="832234"/>
                    <a:pt x="10126" y="832818"/>
                    <a:pt x="8341" y="832818"/>
                  </a:cubicBezTo>
                  <a:cubicBezTo>
                    <a:pt x="6190" y="832818"/>
                    <a:pt x="4055" y="831984"/>
                    <a:pt x="2438" y="830367"/>
                  </a:cubicBezTo>
                  <a:cubicBezTo>
                    <a:pt x="-514" y="827399"/>
                    <a:pt x="-831" y="822714"/>
                    <a:pt x="1737" y="819379"/>
                  </a:cubicBezTo>
                  <a:lnTo>
                    <a:pt x="230856" y="521960"/>
                  </a:lnTo>
                  <a:lnTo>
                    <a:pt x="126327" y="417468"/>
                  </a:lnTo>
                  <a:cubicBezTo>
                    <a:pt x="117089" y="408231"/>
                    <a:pt x="117089" y="393208"/>
                    <a:pt x="126327" y="383971"/>
                  </a:cubicBezTo>
                  <a:lnTo>
                    <a:pt x="180593" y="329716"/>
                  </a:lnTo>
                  <a:cubicBezTo>
                    <a:pt x="238060" y="272276"/>
                    <a:pt x="321692" y="250151"/>
                    <a:pt x="399955" y="271326"/>
                  </a:cubicBezTo>
                  <a:lnTo>
                    <a:pt x="542372" y="128935"/>
                  </a:lnTo>
                  <a:lnTo>
                    <a:pt x="503533" y="90103"/>
                  </a:lnTo>
                  <a:cubicBezTo>
                    <a:pt x="490558" y="77148"/>
                    <a:pt x="490558" y="56056"/>
                    <a:pt x="503533" y="43101"/>
                  </a:cubicBezTo>
                  <a:lnTo>
                    <a:pt x="536886" y="9737"/>
                  </a:lnTo>
                  <a:cubicBezTo>
                    <a:pt x="543173" y="3468"/>
                    <a:pt x="551511" y="0"/>
                    <a:pt x="560400" y="0"/>
                  </a:cubicBezTo>
                  <a:cubicBezTo>
                    <a:pt x="569288" y="0"/>
                    <a:pt x="577626" y="3468"/>
                    <a:pt x="583913" y="9737"/>
                  </a:cubicBezTo>
                  <a:lnTo>
                    <a:pt x="820820" y="246616"/>
                  </a:lnTo>
                  <a:cubicBezTo>
                    <a:pt x="827107" y="252885"/>
                    <a:pt x="830559" y="261238"/>
                    <a:pt x="830559" y="270125"/>
                  </a:cubicBezTo>
                  <a:close/>
                </a:path>
              </a:pathLst>
            </a:custGeom>
            <a:solidFill>
              <a:srgbClr val="09386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807731" y="2621397"/>
              <a:ext cx="379873" cy="381003"/>
            </a:xfrm>
            <a:custGeom>
              <a:avLst/>
              <a:gdLst/>
              <a:ahLst/>
              <a:cxnLst/>
              <a:rect l="l" t="t" r="r" b="b"/>
              <a:pathLst>
                <a:path w="759747" h="762006" extrusionOk="0">
                  <a:moveTo>
                    <a:pt x="188611" y="517174"/>
                  </a:moveTo>
                  <a:lnTo>
                    <a:pt x="244878" y="573447"/>
                  </a:lnTo>
                  <a:lnTo>
                    <a:pt x="0" y="762006"/>
                  </a:lnTo>
                  <a:lnTo>
                    <a:pt x="188611" y="517174"/>
                  </a:lnTo>
                  <a:close/>
                  <a:moveTo>
                    <a:pt x="83983" y="379086"/>
                  </a:moveTo>
                  <a:cubicBezTo>
                    <a:pt x="81248" y="381820"/>
                    <a:pt x="81248" y="386272"/>
                    <a:pt x="83983" y="389006"/>
                  </a:cubicBezTo>
                  <a:lnTo>
                    <a:pt x="370685" y="675655"/>
                  </a:lnTo>
                  <a:cubicBezTo>
                    <a:pt x="372019" y="676972"/>
                    <a:pt x="373770" y="677706"/>
                    <a:pt x="375655" y="677706"/>
                  </a:cubicBezTo>
                  <a:cubicBezTo>
                    <a:pt x="377522" y="677706"/>
                    <a:pt x="379273" y="676972"/>
                    <a:pt x="380607" y="675655"/>
                  </a:cubicBezTo>
                  <a:lnTo>
                    <a:pt x="422249" y="634005"/>
                  </a:lnTo>
                  <a:lnTo>
                    <a:pt x="125641" y="337452"/>
                  </a:lnTo>
                  <a:lnTo>
                    <a:pt x="83983" y="379086"/>
                  </a:lnTo>
                  <a:close/>
                  <a:moveTo>
                    <a:pt x="487520" y="410098"/>
                  </a:moveTo>
                  <a:cubicBezTo>
                    <a:pt x="487570" y="409848"/>
                    <a:pt x="487620" y="409581"/>
                    <a:pt x="487687" y="409331"/>
                  </a:cubicBezTo>
                  <a:cubicBezTo>
                    <a:pt x="487754" y="409064"/>
                    <a:pt x="487821" y="408814"/>
                    <a:pt x="487921" y="408564"/>
                  </a:cubicBezTo>
                  <a:cubicBezTo>
                    <a:pt x="488004" y="408314"/>
                    <a:pt x="488121" y="408064"/>
                    <a:pt x="488238" y="407814"/>
                  </a:cubicBezTo>
                  <a:cubicBezTo>
                    <a:pt x="488354" y="407580"/>
                    <a:pt x="488471" y="407330"/>
                    <a:pt x="488604" y="407097"/>
                  </a:cubicBezTo>
                  <a:cubicBezTo>
                    <a:pt x="488738" y="406880"/>
                    <a:pt x="488888" y="406680"/>
                    <a:pt x="489038" y="406463"/>
                  </a:cubicBezTo>
                  <a:cubicBezTo>
                    <a:pt x="489221" y="406213"/>
                    <a:pt x="489405" y="405980"/>
                    <a:pt x="489622" y="405763"/>
                  </a:cubicBezTo>
                  <a:cubicBezTo>
                    <a:pt x="489705" y="405680"/>
                    <a:pt x="489755" y="405580"/>
                    <a:pt x="489838" y="405480"/>
                  </a:cubicBezTo>
                  <a:lnTo>
                    <a:pt x="635674" y="259688"/>
                  </a:lnTo>
                  <a:lnTo>
                    <a:pt x="599270" y="223290"/>
                  </a:lnTo>
                  <a:lnTo>
                    <a:pt x="500011" y="124067"/>
                  </a:lnTo>
                  <a:lnTo>
                    <a:pt x="354192" y="269875"/>
                  </a:lnTo>
                  <a:cubicBezTo>
                    <a:pt x="354092" y="269959"/>
                    <a:pt x="353992" y="270025"/>
                    <a:pt x="353892" y="270109"/>
                  </a:cubicBezTo>
                  <a:cubicBezTo>
                    <a:pt x="353675" y="270309"/>
                    <a:pt x="353458" y="270492"/>
                    <a:pt x="353225" y="270659"/>
                  </a:cubicBezTo>
                  <a:cubicBezTo>
                    <a:pt x="353008" y="270825"/>
                    <a:pt x="352791" y="270976"/>
                    <a:pt x="352558" y="271109"/>
                  </a:cubicBezTo>
                  <a:cubicBezTo>
                    <a:pt x="352324" y="271242"/>
                    <a:pt x="352107" y="271359"/>
                    <a:pt x="351874" y="271476"/>
                  </a:cubicBezTo>
                  <a:cubicBezTo>
                    <a:pt x="351607" y="271592"/>
                    <a:pt x="351357" y="271709"/>
                    <a:pt x="351090" y="271793"/>
                  </a:cubicBezTo>
                  <a:cubicBezTo>
                    <a:pt x="350857" y="271893"/>
                    <a:pt x="350606" y="271959"/>
                    <a:pt x="350356" y="272009"/>
                  </a:cubicBezTo>
                  <a:cubicBezTo>
                    <a:pt x="350089" y="272093"/>
                    <a:pt x="349823" y="272143"/>
                    <a:pt x="349556" y="272193"/>
                  </a:cubicBezTo>
                  <a:cubicBezTo>
                    <a:pt x="349289" y="272226"/>
                    <a:pt x="349039" y="272243"/>
                    <a:pt x="348772" y="272259"/>
                  </a:cubicBezTo>
                  <a:cubicBezTo>
                    <a:pt x="348489" y="272276"/>
                    <a:pt x="348222" y="272293"/>
                    <a:pt x="347938" y="272276"/>
                  </a:cubicBezTo>
                  <a:cubicBezTo>
                    <a:pt x="347688" y="272259"/>
                    <a:pt x="347438" y="272243"/>
                    <a:pt x="347171" y="272209"/>
                  </a:cubicBezTo>
                  <a:cubicBezTo>
                    <a:pt x="346871" y="272159"/>
                    <a:pt x="346587" y="272109"/>
                    <a:pt x="346304" y="272043"/>
                  </a:cubicBezTo>
                  <a:cubicBezTo>
                    <a:pt x="346171" y="272009"/>
                    <a:pt x="346054" y="272009"/>
                    <a:pt x="345937" y="271976"/>
                  </a:cubicBezTo>
                  <a:cubicBezTo>
                    <a:pt x="272160" y="250267"/>
                    <a:pt x="192563" y="270525"/>
                    <a:pt x="138248" y="324847"/>
                  </a:cubicBezTo>
                  <a:lnTo>
                    <a:pt x="137431" y="325664"/>
                  </a:lnTo>
                  <a:lnTo>
                    <a:pt x="434039" y="622217"/>
                  </a:lnTo>
                  <a:lnTo>
                    <a:pt x="434856" y="621400"/>
                  </a:lnTo>
                  <a:cubicBezTo>
                    <a:pt x="474479" y="581800"/>
                    <a:pt x="496292" y="529146"/>
                    <a:pt x="496292" y="473123"/>
                  </a:cubicBezTo>
                  <a:cubicBezTo>
                    <a:pt x="496292" y="452982"/>
                    <a:pt x="493407" y="432991"/>
                    <a:pt x="487737" y="413733"/>
                  </a:cubicBezTo>
                  <a:cubicBezTo>
                    <a:pt x="487704" y="413616"/>
                    <a:pt x="487704" y="413483"/>
                    <a:pt x="487671" y="413366"/>
                  </a:cubicBezTo>
                  <a:cubicBezTo>
                    <a:pt x="487604" y="413083"/>
                    <a:pt x="487554" y="412799"/>
                    <a:pt x="487504" y="412499"/>
                  </a:cubicBezTo>
                  <a:cubicBezTo>
                    <a:pt x="487470" y="412249"/>
                    <a:pt x="487437" y="411982"/>
                    <a:pt x="487437" y="411715"/>
                  </a:cubicBezTo>
                  <a:cubicBezTo>
                    <a:pt x="487420" y="411449"/>
                    <a:pt x="487437" y="411182"/>
                    <a:pt x="487437" y="410915"/>
                  </a:cubicBezTo>
                  <a:cubicBezTo>
                    <a:pt x="487454" y="410648"/>
                    <a:pt x="487487" y="410382"/>
                    <a:pt x="487520" y="410098"/>
                  </a:cubicBezTo>
                  <a:close/>
                  <a:moveTo>
                    <a:pt x="754895" y="241730"/>
                  </a:moveTo>
                  <a:lnTo>
                    <a:pt x="517988" y="4852"/>
                  </a:lnTo>
                  <a:cubicBezTo>
                    <a:pt x="514853" y="1734"/>
                    <a:pt x="510684" y="0"/>
                    <a:pt x="506265" y="0"/>
                  </a:cubicBezTo>
                  <a:cubicBezTo>
                    <a:pt x="501846" y="0"/>
                    <a:pt x="497676" y="1734"/>
                    <a:pt x="494541" y="4852"/>
                  </a:cubicBezTo>
                  <a:lnTo>
                    <a:pt x="461188" y="38215"/>
                  </a:lnTo>
                  <a:cubicBezTo>
                    <a:pt x="454718" y="44668"/>
                    <a:pt x="454718" y="55189"/>
                    <a:pt x="461188" y="61641"/>
                  </a:cubicBezTo>
                  <a:lnTo>
                    <a:pt x="611227" y="211668"/>
                  </a:lnTo>
                  <a:lnTo>
                    <a:pt x="653368" y="253785"/>
                  </a:lnTo>
                  <a:cubicBezTo>
                    <a:pt x="653368" y="253785"/>
                    <a:pt x="653385" y="253802"/>
                    <a:pt x="653385" y="253819"/>
                  </a:cubicBezTo>
                  <a:lnTo>
                    <a:pt x="698094" y="298520"/>
                  </a:lnTo>
                  <a:cubicBezTo>
                    <a:pt x="701230" y="301655"/>
                    <a:pt x="705399" y="303372"/>
                    <a:pt x="709818" y="303372"/>
                  </a:cubicBezTo>
                  <a:cubicBezTo>
                    <a:pt x="714237" y="303372"/>
                    <a:pt x="718406" y="301655"/>
                    <a:pt x="721542" y="298520"/>
                  </a:cubicBezTo>
                  <a:lnTo>
                    <a:pt x="754895" y="265157"/>
                  </a:lnTo>
                  <a:cubicBezTo>
                    <a:pt x="758030" y="262039"/>
                    <a:pt x="759747" y="257870"/>
                    <a:pt x="759747" y="253452"/>
                  </a:cubicBezTo>
                  <a:cubicBezTo>
                    <a:pt x="759747" y="249017"/>
                    <a:pt x="758030" y="244865"/>
                    <a:pt x="754895" y="241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780664" y="2613061"/>
              <a:ext cx="415279" cy="416408"/>
            </a:xfrm>
            <a:custGeom>
              <a:avLst/>
              <a:gdLst/>
              <a:ahLst/>
              <a:cxnLst/>
              <a:rect l="l" t="t" r="r" b="b"/>
              <a:pathLst>
                <a:path w="830558" h="832817" extrusionOk="0">
                  <a:moveTo>
                    <a:pt x="820820" y="246616"/>
                  </a:moveTo>
                  <a:lnTo>
                    <a:pt x="583913" y="9737"/>
                  </a:lnTo>
                  <a:cubicBezTo>
                    <a:pt x="577626" y="3468"/>
                    <a:pt x="569288" y="0"/>
                    <a:pt x="560400" y="0"/>
                  </a:cubicBezTo>
                  <a:cubicBezTo>
                    <a:pt x="551511" y="0"/>
                    <a:pt x="543173" y="3468"/>
                    <a:pt x="536886" y="9737"/>
                  </a:cubicBezTo>
                  <a:lnTo>
                    <a:pt x="503533" y="43101"/>
                  </a:lnTo>
                  <a:cubicBezTo>
                    <a:pt x="490558" y="56056"/>
                    <a:pt x="490558" y="77148"/>
                    <a:pt x="503533" y="90103"/>
                  </a:cubicBezTo>
                  <a:lnTo>
                    <a:pt x="542372" y="128935"/>
                  </a:lnTo>
                  <a:lnTo>
                    <a:pt x="399955" y="271326"/>
                  </a:lnTo>
                  <a:cubicBezTo>
                    <a:pt x="321692" y="250151"/>
                    <a:pt x="238060" y="272276"/>
                    <a:pt x="180593" y="329716"/>
                  </a:cubicBezTo>
                  <a:lnTo>
                    <a:pt x="126327" y="383971"/>
                  </a:lnTo>
                  <a:cubicBezTo>
                    <a:pt x="117089" y="393208"/>
                    <a:pt x="117089" y="408231"/>
                    <a:pt x="126327" y="417468"/>
                  </a:cubicBezTo>
                  <a:lnTo>
                    <a:pt x="230856" y="521960"/>
                  </a:lnTo>
                  <a:lnTo>
                    <a:pt x="1737" y="819379"/>
                  </a:lnTo>
                  <a:cubicBezTo>
                    <a:pt x="-831" y="822714"/>
                    <a:pt x="-514" y="827399"/>
                    <a:pt x="2438" y="830367"/>
                  </a:cubicBezTo>
                  <a:cubicBezTo>
                    <a:pt x="4055" y="831984"/>
                    <a:pt x="6190" y="832818"/>
                    <a:pt x="8341" y="832818"/>
                  </a:cubicBezTo>
                  <a:cubicBezTo>
                    <a:pt x="10126" y="832818"/>
                    <a:pt x="11910" y="832234"/>
                    <a:pt x="13428" y="831084"/>
                  </a:cubicBezTo>
                  <a:lnTo>
                    <a:pt x="310903" y="601992"/>
                  </a:lnTo>
                  <a:lnTo>
                    <a:pt x="413029" y="704116"/>
                  </a:lnTo>
                  <a:cubicBezTo>
                    <a:pt x="417499" y="708585"/>
                    <a:pt x="423452" y="711052"/>
                    <a:pt x="429789" y="711052"/>
                  </a:cubicBezTo>
                  <a:cubicBezTo>
                    <a:pt x="436110" y="711052"/>
                    <a:pt x="442063" y="708585"/>
                    <a:pt x="446533" y="704116"/>
                  </a:cubicBezTo>
                  <a:lnTo>
                    <a:pt x="500781" y="649861"/>
                  </a:lnTo>
                  <a:cubicBezTo>
                    <a:pt x="543556" y="607111"/>
                    <a:pt x="567104" y="550271"/>
                    <a:pt x="567104" y="489797"/>
                  </a:cubicBezTo>
                  <a:cubicBezTo>
                    <a:pt x="567104" y="469739"/>
                    <a:pt x="564419" y="449814"/>
                    <a:pt x="559199" y="430523"/>
                  </a:cubicBezTo>
                  <a:lnTo>
                    <a:pt x="701599" y="288149"/>
                  </a:lnTo>
                  <a:lnTo>
                    <a:pt x="740439" y="326981"/>
                  </a:lnTo>
                  <a:cubicBezTo>
                    <a:pt x="746726" y="333267"/>
                    <a:pt x="755081" y="336719"/>
                    <a:pt x="763953" y="336719"/>
                  </a:cubicBezTo>
                  <a:cubicBezTo>
                    <a:pt x="772841" y="336719"/>
                    <a:pt x="781180" y="333267"/>
                    <a:pt x="787467" y="326981"/>
                  </a:cubicBezTo>
                  <a:lnTo>
                    <a:pt x="820820" y="293618"/>
                  </a:lnTo>
                  <a:cubicBezTo>
                    <a:pt x="827107" y="287349"/>
                    <a:pt x="830559" y="278995"/>
                    <a:pt x="830559" y="270125"/>
                  </a:cubicBezTo>
                  <a:cubicBezTo>
                    <a:pt x="830559" y="261238"/>
                    <a:pt x="827107" y="252885"/>
                    <a:pt x="820820" y="246616"/>
                  </a:cubicBezTo>
                  <a:close/>
                  <a:moveTo>
                    <a:pt x="54135" y="778680"/>
                  </a:moveTo>
                  <a:lnTo>
                    <a:pt x="242746" y="533848"/>
                  </a:lnTo>
                  <a:lnTo>
                    <a:pt x="299012" y="590120"/>
                  </a:lnTo>
                  <a:lnTo>
                    <a:pt x="54135" y="778680"/>
                  </a:lnTo>
                  <a:close/>
                  <a:moveTo>
                    <a:pt x="434742" y="692328"/>
                  </a:moveTo>
                  <a:cubicBezTo>
                    <a:pt x="433408" y="693645"/>
                    <a:pt x="431657" y="694379"/>
                    <a:pt x="429789" y="694379"/>
                  </a:cubicBezTo>
                  <a:cubicBezTo>
                    <a:pt x="427905" y="694379"/>
                    <a:pt x="426154" y="693645"/>
                    <a:pt x="424820" y="692328"/>
                  </a:cubicBezTo>
                  <a:lnTo>
                    <a:pt x="138118" y="405680"/>
                  </a:lnTo>
                  <a:cubicBezTo>
                    <a:pt x="135383" y="402945"/>
                    <a:pt x="135383" y="398493"/>
                    <a:pt x="138118" y="395759"/>
                  </a:cubicBezTo>
                  <a:lnTo>
                    <a:pt x="179775" y="354126"/>
                  </a:lnTo>
                  <a:lnTo>
                    <a:pt x="476383" y="650678"/>
                  </a:lnTo>
                  <a:lnTo>
                    <a:pt x="434742" y="692328"/>
                  </a:lnTo>
                  <a:close/>
                  <a:moveTo>
                    <a:pt x="543973" y="422153"/>
                  </a:moveTo>
                  <a:cubicBezTo>
                    <a:pt x="543890" y="422253"/>
                    <a:pt x="543840" y="422353"/>
                    <a:pt x="543756" y="422436"/>
                  </a:cubicBezTo>
                  <a:cubicBezTo>
                    <a:pt x="543540" y="422653"/>
                    <a:pt x="543356" y="422887"/>
                    <a:pt x="543173" y="423137"/>
                  </a:cubicBezTo>
                  <a:cubicBezTo>
                    <a:pt x="543023" y="423353"/>
                    <a:pt x="542873" y="423554"/>
                    <a:pt x="542739" y="423770"/>
                  </a:cubicBezTo>
                  <a:cubicBezTo>
                    <a:pt x="542606" y="424004"/>
                    <a:pt x="542489" y="424254"/>
                    <a:pt x="542372" y="424487"/>
                  </a:cubicBezTo>
                  <a:cubicBezTo>
                    <a:pt x="542256" y="424737"/>
                    <a:pt x="542139" y="424987"/>
                    <a:pt x="542056" y="425238"/>
                  </a:cubicBezTo>
                  <a:cubicBezTo>
                    <a:pt x="541955" y="425488"/>
                    <a:pt x="541889" y="425738"/>
                    <a:pt x="541822" y="426005"/>
                  </a:cubicBezTo>
                  <a:cubicBezTo>
                    <a:pt x="541755" y="426255"/>
                    <a:pt x="541705" y="426521"/>
                    <a:pt x="541655" y="426772"/>
                  </a:cubicBezTo>
                  <a:cubicBezTo>
                    <a:pt x="541622" y="427055"/>
                    <a:pt x="541589" y="427322"/>
                    <a:pt x="541572" y="427589"/>
                  </a:cubicBezTo>
                  <a:cubicBezTo>
                    <a:pt x="541572" y="427855"/>
                    <a:pt x="541555" y="428122"/>
                    <a:pt x="541572" y="428389"/>
                  </a:cubicBezTo>
                  <a:cubicBezTo>
                    <a:pt x="541572" y="428656"/>
                    <a:pt x="541605" y="428922"/>
                    <a:pt x="541639" y="429172"/>
                  </a:cubicBezTo>
                  <a:cubicBezTo>
                    <a:pt x="541689" y="429473"/>
                    <a:pt x="541739" y="429756"/>
                    <a:pt x="541805" y="430040"/>
                  </a:cubicBezTo>
                  <a:cubicBezTo>
                    <a:pt x="541839" y="430156"/>
                    <a:pt x="541839" y="430290"/>
                    <a:pt x="541872" y="430406"/>
                  </a:cubicBezTo>
                  <a:cubicBezTo>
                    <a:pt x="547542" y="449664"/>
                    <a:pt x="550427" y="469655"/>
                    <a:pt x="550427" y="489797"/>
                  </a:cubicBezTo>
                  <a:cubicBezTo>
                    <a:pt x="550427" y="545819"/>
                    <a:pt x="528614" y="598474"/>
                    <a:pt x="488991" y="638073"/>
                  </a:cubicBezTo>
                  <a:lnTo>
                    <a:pt x="488174" y="638890"/>
                  </a:lnTo>
                  <a:lnTo>
                    <a:pt x="191566" y="342338"/>
                  </a:lnTo>
                  <a:lnTo>
                    <a:pt x="192383" y="341521"/>
                  </a:lnTo>
                  <a:cubicBezTo>
                    <a:pt x="246698" y="287199"/>
                    <a:pt x="326295" y="266941"/>
                    <a:pt x="400072" y="288649"/>
                  </a:cubicBezTo>
                  <a:cubicBezTo>
                    <a:pt x="400189" y="288683"/>
                    <a:pt x="400305" y="288683"/>
                    <a:pt x="400439" y="288716"/>
                  </a:cubicBezTo>
                  <a:cubicBezTo>
                    <a:pt x="400722" y="288783"/>
                    <a:pt x="401006" y="288833"/>
                    <a:pt x="401306" y="288883"/>
                  </a:cubicBezTo>
                  <a:cubicBezTo>
                    <a:pt x="401573" y="288916"/>
                    <a:pt x="401823" y="288933"/>
                    <a:pt x="402073" y="288949"/>
                  </a:cubicBezTo>
                  <a:cubicBezTo>
                    <a:pt x="402357" y="288966"/>
                    <a:pt x="402623" y="288949"/>
                    <a:pt x="402907" y="288933"/>
                  </a:cubicBezTo>
                  <a:cubicBezTo>
                    <a:pt x="403174" y="288916"/>
                    <a:pt x="403424" y="288899"/>
                    <a:pt x="403691" y="288866"/>
                  </a:cubicBezTo>
                  <a:cubicBezTo>
                    <a:pt x="403957" y="288816"/>
                    <a:pt x="404224" y="288766"/>
                    <a:pt x="404491" y="288683"/>
                  </a:cubicBezTo>
                  <a:cubicBezTo>
                    <a:pt x="404741" y="288633"/>
                    <a:pt x="404991" y="288566"/>
                    <a:pt x="405225" y="288466"/>
                  </a:cubicBezTo>
                  <a:cubicBezTo>
                    <a:pt x="405492" y="288383"/>
                    <a:pt x="405742" y="288266"/>
                    <a:pt x="406009" y="288149"/>
                  </a:cubicBezTo>
                  <a:cubicBezTo>
                    <a:pt x="406242" y="288032"/>
                    <a:pt x="406459" y="287916"/>
                    <a:pt x="406692" y="287782"/>
                  </a:cubicBezTo>
                  <a:cubicBezTo>
                    <a:pt x="406926" y="287649"/>
                    <a:pt x="407143" y="287499"/>
                    <a:pt x="407360" y="287332"/>
                  </a:cubicBezTo>
                  <a:cubicBezTo>
                    <a:pt x="407593" y="287165"/>
                    <a:pt x="407810" y="286982"/>
                    <a:pt x="408027" y="286782"/>
                  </a:cubicBezTo>
                  <a:cubicBezTo>
                    <a:pt x="408127" y="286699"/>
                    <a:pt x="408227" y="286632"/>
                    <a:pt x="408327" y="286548"/>
                  </a:cubicBezTo>
                  <a:lnTo>
                    <a:pt x="554146" y="140740"/>
                  </a:lnTo>
                  <a:lnTo>
                    <a:pt x="653404" y="239963"/>
                  </a:lnTo>
                  <a:lnTo>
                    <a:pt x="689809" y="276361"/>
                  </a:lnTo>
                  <a:lnTo>
                    <a:pt x="543973" y="422153"/>
                  </a:lnTo>
                  <a:close/>
                  <a:moveTo>
                    <a:pt x="809029" y="281830"/>
                  </a:moveTo>
                  <a:lnTo>
                    <a:pt x="775676" y="315193"/>
                  </a:lnTo>
                  <a:cubicBezTo>
                    <a:pt x="772541" y="318328"/>
                    <a:pt x="768372" y="320045"/>
                    <a:pt x="763953" y="320045"/>
                  </a:cubicBezTo>
                  <a:cubicBezTo>
                    <a:pt x="759534" y="320045"/>
                    <a:pt x="755364" y="318328"/>
                    <a:pt x="752229" y="315193"/>
                  </a:cubicBezTo>
                  <a:lnTo>
                    <a:pt x="707520" y="270492"/>
                  </a:lnTo>
                  <a:cubicBezTo>
                    <a:pt x="707520" y="270475"/>
                    <a:pt x="707503" y="270459"/>
                    <a:pt x="707503" y="270459"/>
                  </a:cubicBezTo>
                  <a:lnTo>
                    <a:pt x="665361" y="228342"/>
                  </a:lnTo>
                  <a:lnTo>
                    <a:pt x="515323" y="78315"/>
                  </a:lnTo>
                  <a:cubicBezTo>
                    <a:pt x="508853" y="71862"/>
                    <a:pt x="508853" y="61341"/>
                    <a:pt x="515323" y="54889"/>
                  </a:cubicBezTo>
                  <a:lnTo>
                    <a:pt x="548676" y="21525"/>
                  </a:lnTo>
                  <a:cubicBezTo>
                    <a:pt x="551811" y="18407"/>
                    <a:pt x="555980" y="16673"/>
                    <a:pt x="560400" y="16673"/>
                  </a:cubicBezTo>
                  <a:cubicBezTo>
                    <a:pt x="564819" y="16673"/>
                    <a:pt x="568988" y="18407"/>
                    <a:pt x="572123" y="21525"/>
                  </a:cubicBezTo>
                  <a:lnTo>
                    <a:pt x="809029" y="258404"/>
                  </a:lnTo>
                  <a:cubicBezTo>
                    <a:pt x="812165" y="261538"/>
                    <a:pt x="813882" y="265690"/>
                    <a:pt x="813882" y="270125"/>
                  </a:cubicBezTo>
                  <a:cubicBezTo>
                    <a:pt x="813882" y="274544"/>
                    <a:pt x="812165" y="278712"/>
                    <a:pt x="809029" y="281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5"/>
          <p:cNvGrpSpPr/>
          <p:nvPr/>
        </p:nvGrpSpPr>
        <p:grpSpPr>
          <a:xfrm>
            <a:off x="639131" y="1549361"/>
            <a:ext cx="2977088" cy="1371372"/>
            <a:chOff x="0" y="-47625"/>
            <a:chExt cx="7938900" cy="3656992"/>
          </a:xfrm>
        </p:grpSpPr>
        <p:sp>
          <p:nvSpPr>
            <p:cNvPr id="474" name="Google Shape;474;p15"/>
            <p:cNvSpPr txBox="1"/>
            <p:nvPr/>
          </p:nvSpPr>
          <p:spPr>
            <a:xfrm>
              <a:off x="0" y="1393375"/>
              <a:ext cx="7938900" cy="2215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Biết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cách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dùng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node.js,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cú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pháp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đơn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giản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như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: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npm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install,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npm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start…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v.v</a:t>
              </a:r>
              <a:endParaRPr lang="en-US" sz="700" dirty="0"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15"/>
            <p:cNvSpPr txBox="1"/>
            <p:nvPr/>
          </p:nvSpPr>
          <p:spPr>
            <a:xfrm>
              <a:off x="0" y="-47625"/>
              <a:ext cx="7938900" cy="1026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Node.JS</a:t>
              </a:r>
              <a:endParaRPr lang="en-US" sz="7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477" name="Google Shape;477;p15"/>
          <p:cNvGrpSpPr/>
          <p:nvPr/>
        </p:nvGrpSpPr>
        <p:grpSpPr>
          <a:xfrm rot="498112">
            <a:off x="7243841" y="1713556"/>
            <a:ext cx="1067371" cy="1638846"/>
            <a:chOff x="15397913" y="2211989"/>
            <a:chExt cx="2134572" cy="3277431"/>
          </a:xfrm>
        </p:grpSpPr>
        <p:sp>
          <p:nvSpPr>
            <p:cNvPr id="478" name="Google Shape;478;p15"/>
            <p:cNvSpPr/>
            <p:nvPr/>
          </p:nvSpPr>
          <p:spPr>
            <a:xfrm>
              <a:off x="16023116" y="2314536"/>
              <a:ext cx="280133" cy="390708"/>
            </a:xfrm>
            <a:custGeom>
              <a:avLst/>
              <a:gdLst/>
              <a:ahLst/>
              <a:cxnLst/>
              <a:rect l="l" t="t" r="r" b="b"/>
              <a:pathLst>
                <a:path w="280133" h="390708" extrusionOk="0">
                  <a:moveTo>
                    <a:pt x="279017" y="324181"/>
                  </a:moveTo>
                  <a:cubicBezTo>
                    <a:pt x="279280" y="325361"/>
                    <a:pt x="279674" y="326409"/>
                    <a:pt x="280133" y="327458"/>
                  </a:cubicBezTo>
                  <a:cubicBezTo>
                    <a:pt x="266284" y="332636"/>
                    <a:pt x="252501" y="337748"/>
                    <a:pt x="238652" y="342533"/>
                  </a:cubicBezTo>
                  <a:cubicBezTo>
                    <a:pt x="200714" y="356101"/>
                    <a:pt x="163039" y="371766"/>
                    <a:pt x="127268" y="390708"/>
                  </a:cubicBezTo>
                  <a:cubicBezTo>
                    <a:pt x="109677" y="332636"/>
                    <a:pt x="77122" y="280463"/>
                    <a:pt x="53034" y="224947"/>
                  </a:cubicBezTo>
                  <a:cubicBezTo>
                    <a:pt x="25664" y="172184"/>
                    <a:pt x="21791" y="111687"/>
                    <a:pt x="0" y="57089"/>
                  </a:cubicBezTo>
                  <a:cubicBezTo>
                    <a:pt x="65439" y="32182"/>
                    <a:pt x="135538" y="17894"/>
                    <a:pt x="203274" y="0"/>
                  </a:cubicBezTo>
                  <a:cubicBezTo>
                    <a:pt x="235698" y="79636"/>
                    <a:pt x="250794" y="165499"/>
                    <a:pt x="265825" y="249919"/>
                  </a:cubicBezTo>
                  <a:cubicBezTo>
                    <a:pt x="269828" y="274761"/>
                    <a:pt x="273767" y="299667"/>
                    <a:pt x="279017" y="324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16022591" y="2740310"/>
              <a:ext cx="1062226" cy="1039368"/>
            </a:xfrm>
            <a:custGeom>
              <a:avLst/>
              <a:gdLst/>
              <a:ahLst/>
              <a:cxnLst/>
              <a:rect l="l" t="t" r="r" b="b"/>
              <a:pathLst>
                <a:path w="1062226" h="1039368" extrusionOk="0">
                  <a:moveTo>
                    <a:pt x="1061330" y="485026"/>
                  </a:moveTo>
                  <a:cubicBezTo>
                    <a:pt x="1066318" y="568464"/>
                    <a:pt x="1050894" y="658193"/>
                    <a:pt x="1005014" y="729964"/>
                  </a:cubicBezTo>
                  <a:cubicBezTo>
                    <a:pt x="963926" y="807306"/>
                    <a:pt x="909514" y="880650"/>
                    <a:pt x="836921" y="930988"/>
                  </a:cubicBezTo>
                  <a:cubicBezTo>
                    <a:pt x="786841" y="960941"/>
                    <a:pt x="733479" y="983357"/>
                    <a:pt x="681168" y="1009968"/>
                  </a:cubicBezTo>
                  <a:cubicBezTo>
                    <a:pt x="638833" y="1031991"/>
                    <a:pt x="590787" y="1035137"/>
                    <a:pt x="543464" y="1039004"/>
                  </a:cubicBezTo>
                  <a:cubicBezTo>
                    <a:pt x="439300" y="1043461"/>
                    <a:pt x="338680" y="1006494"/>
                    <a:pt x="248562" y="956746"/>
                  </a:cubicBezTo>
                  <a:cubicBezTo>
                    <a:pt x="207671" y="934461"/>
                    <a:pt x="172359" y="903328"/>
                    <a:pt x="140132" y="870032"/>
                  </a:cubicBezTo>
                  <a:cubicBezTo>
                    <a:pt x="87099" y="820153"/>
                    <a:pt x="45354" y="758345"/>
                    <a:pt x="19166" y="690441"/>
                  </a:cubicBezTo>
                  <a:cubicBezTo>
                    <a:pt x="12471" y="660029"/>
                    <a:pt x="3085" y="629813"/>
                    <a:pt x="0" y="598810"/>
                  </a:cubicBezTo>
                  <a:cubicBezTo>
                    <a:pt x="328" y="557976"/>
                    <a:pt x="8008" y="516159"/>
                    <a:pt x="15490" y="475915"/>
                  </a:cubicBezTo>
                  <a:cubicBezTo>
                    <a:pt x="32358" y="387496"/>
                    <a:pt x="53756" y="298619"/>
                    <a:pt x="96813" y="218786"/>
                  </a:cubicBezTo>
                  <a:cubicBezTo>
                    <a:pt x="120245" y="176117"/>
                    <a:pt x="150043" y="133906"/>
                    <a:pt x="190475" y="105329"/>
                  </a:cubicBezTo>
                  <a:cubicBezTo>
                    <a:pt x="263987" y="57941"/>
                    <a:pt x="344784" y="22613"/>
                    <a:pt x="431292" y="7407"/>
                  </a:cubicBezTo>
                  <a:cubicBezTo>
                    <a:pt x="450130" y="3933"/>
                    <a:pt x="471396" y="721"/>
                    <a:pt x="491087" y="0"/>
                  </a:cubicBezTo>
                  <a:cubicBezTo>
                    <a:pt x="517210" y="3081"/>
                    <a:pt x="543136" y="8062"/>
                    <a:pt x="569062" y="12388"/>
                  </a:cubicBezTo>
                  <a:cubicBezTo>
                    <a:pt x="665612" y="26742"/>
                    <a:pt x="762490" y="51059"/>
                    <a:pt x="844601" y="105919"/>
                  </a:cubicBezTo>
                  <a:cubicBezTo>
                    <a:pt x="864357" y="119946"/>
                    <a:pt x="884573" y="134300"/>
                    <a:pt x="903082" y="150161"/>
                  </a:cubicBezTo>
                  <a:cubicBezTo>
                    <a:pt x="934259" y="181164"/>
                    <a:pt x="959529" y="217737"/>
                    <a:pt x="984405" y="253787"/>
                  </a:cubicBezTo>
                  <a:cubicBezTo>
                    <a:pt x="1006130" y="290295"/>
                    <a:pt x="1027527" y="327720"/>
                    <a:pt x="1043017" y="367374"/>
                  </a:cubicBezTo>
                  <a:cubicBezTo>
                    <a:pt x="1055094" y="404931"/>
                    <a:pt x="1059098" y="445044"/>
                    <a:pt x="1061330" y="485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16437213" y="2245925"/>
              <a:ext cx="251050" cy="370244"/>
            </a:xfrm>
            <a:custGeom>
              <a:avLst/>
              <a:gdLst/>
              <a:ahLst/>
              <a:cxnLst/>
              <a:rect l="l" t="t" r="r" b="b"/>
              <a:pathLst>
                <a:path w="251050" h="370244" extrusionOk="0">
                  <a:moveTo>
                    <a:pt x="246593" y="10080"/>
                  </a:moveTo>
                  <a:cubicBezTo>
                    <a:pt x="254732" y="36298"/>
                    <a:pt x="249416" y="64810"/>
                    <a:pt x="248497" y="91814"/>
                  </a:cubicBezTo>
                  <a:cubicBezTo>
                    <a:pt x="248431" y="91879"/>
                    <a:pt x="248431" y="91879"/>
                    <a:pt x="248497" y="91945"/>
                  </a:cubicBezTo>
                  <a:cubicBezTo>
                    <a:pt x="248497" y="92076"/>
                    <a:pt x="248431" y="92207"/>
                    <a:pt x="248431" y="92338"/>
                  </a:cubicBezTo>
                  <a:cubicBezTo>
                    <a:pt x="241343" y="185083"/>
                    <a:pt x="226378" y="277303"/>
                    <a:pt x="221127" y="370245"/>
                  </a:cubicBezTo>
                  <a:cubicBezTo>
                    <a:pt x="148009" y="356808"/>
                    <a:pt x="73643" y="347698"/>
                    <a:pt x="0" y="355629"/>
                  </a:cubicBezTo>
                  <a:cubicBezTo>
                    <a:pt x="7220" y="266226"/>
                    <a:pt x="8992" y="176497"/>
                    <a:pt x="11749" y="86832"/>
                  </a:cubicBezTo>
                  <a:cubicBezTo>
                    <a:pt x="17000" y="82834"/>
                    <a:pt x="19756" y="76018"/>
                    <a:pt x="17919" y="69201"/>
                  </a:cubicBezTo>
                  <a:cubicBezTo>
                    <a:pt x="17000" y="65858"/>
                    <a:pt x="15096" y="62974"/>
                    <a:pt x="12536" y="60943"/>
                  </a:cubicBezTo>
                  <a:cubicBezTo>
                    <a:pt x="13193" y="41804"/>
                    <a:pt x="13849" y="22730"/>
                    <a:pt x="14702" y="3592"/>
                  </a:cubicBezTo>
                  <a:cubicBezTo>
                    <a:pt x="50605" y="-4339"/>
                    <a:pt x="87624" y="3329"/>
                    <a:pt x="123986" y="3395"/>
                  </a:cubicBezTo>
                  <a:cubicBezTo>
                    <a:pt x="164943" y="3985"/>
                    <a:pt x="205768" y="7393"/>
                    <a:pt x="246593" y="100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16795714" y="2316633"/>
              <a:ext cx="310128" cy="392739"/>
            </a:xfrm>
            <a:custGeom>
              <a:avLst/>
              <a:gdLst/>
              <a:ahLst/>
              <a:cxnLst/>
              <a:rect l="l" t="t" r="r" b="b"/>
              <a:pathLst>
                <a:path w="310128" h="392739" extrusionOk="0">
                  <a:moveTo>
                    <a:pt x="310129" y="98185"/>
                  </a:moveTo>
                  <a:cubicBezTo>
                    <a:pt x="305797" y="138757"/>
                    <a:pt x="281315" y="174609"/>
                    <a:pt x="262674" y="210069"/>
                  </a:cubicBezTo>
                  <a:cubicBezTo>
                    <a:pt x="231629" y="262569"/>
                    <a:pt x="204390" y="317299"/>
                    <a:pt x="173213" y="369734"/>
                  </a:cubicBezTo>
                  <a:cubicBezTo>
                    <a:pt x="170456" y="376354"/>
                    <a:pt x="164221" y="384416"/>
                    <a:pt x="158970" y="392740"/>
                  </a:cubicBezTo>
                  <a:cubicBezTo>
                    <a:pt x="128384" y="377861"/>
                    <a:pt x="96944" y="364818"/>
                    <a:pt x="65373" y="353086"/>
                  </a:cubicBezTo>
                  <a:cubicBezTo>
                    <a:pt x="44042" y="343779"/>
                    <a:pt x="22251" y="335651"/>
                    <a:pt x="0" y="329031"/>
                  </a:cubicBezTo>
                  <a:cubicBezTo>
                    <a:pt x="1444" y="324509"/>
                    <a:pt x="3019" y="320052"/>
                    <a:pt x="4660" y="315529"/>
                  </a:cubicBezTo>
                  <a:cubicBezTo>
                    <a:pt x="24942" y="261259"/>
                    <a:pt x="49489" y="208627"/>
                    <a:pt x="68524" y="153832"/>
                  </a:cubicBezTo>
                  <a:cubicBezTo>
                    <a:pt x="85983" y="101200"/>
                    <a:pt x="108233" y="50338"/>
                    <a:pt x="131468" y="0"/>
                  </a:cubicBezTo>
                  <a:cubicBezTo>
                    <a:pt x="194872" y="24907"/>
                    <a:pt x="248300" y="69411"/>
                    <a:pt x="310129" y="981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17099673" y="2599587"/>
              <a:ext cx="358305" cy="373207"/>
            </a:xfrm>
            <a:custGeom>
              <a:avLst/>
              <a:gdLst/>
              <a:ahLst/>
              <a:cxnLst/>
              <a:rect l="l" t="t" r="r" b="b"/>
              <a:pathLst>
                <a:path w="358305" h="373207" extrusionOk="0">
                  <a:moveTo>
                    <a:pt x="358305" y="212625"/>
                  </a:moveTo>
                  <a:cubicBezTo>
                    <a:pt x="344391" y="236680"/>
                    <a:pt x="316364" y="248412"/>
                    <a:pt x="294639" y="264339"/>
                  </a:cubicBezTo>
                  <a:cubicBezTo>
                    <a:pt x="262937" y="286100"/>
                    <a:pt x="230841" y="307533"/>
                    <a:pt x="198023" y="327655"/>
                  </a:cubicBezTo>
                  <a:cubicBezTo>
                    <a:pt x="180170" y="338338"/>
                    <a:pt x="161792" y="348170"/>
                    <a:pt x="143348" y="357936"/>
                  </a:cubicBezTo>
                  <a:cubicBezTo>
                    <a:pt x="136457" y="362459"/>
                    <a:pt x="125495" y="367178"/>
                    <a:pt x="117029" y="373208"/>
                  </a:cubicBezTo>
                  <a:cubicBezTo>
                    <a:pt x="112434" y="356035"/>
                    <a:pt x="106593" y="339256"/>
                    <a:pt x="99044" y="323001"/>
                  </a:cubicBezTo>
                  <a:cubicBezTo>
                    <a:pt x="86180" y="295604"/>
                    <a:pt x="65898" y="272598"/>
                    <a:pt x="46733" y="249526"/>
                  </a:cubicBezTo>
                  <a:cubicBezTo>
                    <a:pt x="32162" y="232944"/>
                    <a:pt x="16540" y="217541"/>
                    <a:pt x="0" y="203187"/>
                  </a:cubicBezTo>
                  <a:cubicBezTo>
                    <a:pt x="788" y="202203"/>
                    <a:pt x="1510" y="201417"/>
                    <a:pt x="2166" y="200958"/>
                  </a:cubicBezTo>
                  <a:cubicBezTo>
                    <a:pt x="64586" y="131547"/>
                    <a:pt x="132781" y="67773"/>
                    <a:pt x="196907" y="0"/>
                  </a:cubicBezTo>
                  <a:cubicBezTo>
                    <a:pt x="260049" y="63578"/>
                    <a:pt x="306125" y="139937"/>
                    <a:pt x="358305" y="212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17202919" y="3148125"/>
              <a:ext cx="295180" cy="275223"/>
            </a:xfrm>
            <a:custGeom>
              <a:avLst/>
              <a:gdLst/>
              <a:ahLst/>
              <a:cxnLst/>
              <a:rect l="l" t="t" r="r" b="b"/>
              <a:pathLst>
                <a:path w="295180" h="275223" extrusionOk="0">
                  <a:moveTo>
                    <a:pt x="292079" y="0"/>
                  </a:moveTo>
                  <a:cubicBezTo>
                    <a:pt x="297199" y="55843"/>
                    <a:pt x="294245" y="112211"/>
                    <a:pt x="295033" y="168252"/>
                  </a:cubicBezTo>
                  <a:cubicBezTo>
                    <a:pt x="294442" y="200696"/>
                    <a:pt x="295951" y="233861"/>
                    <a:pt x="288338" y="265650"/>
                  </a:cubicBezTo>
                  <a:cubicBezTo>
                    <a:pt x="254010" y="276071"/>
                    <a:pt x="216992" y="269976"/>
                    <a:pt x="181548" y="271418"/>
                  </a:cubicBezTo>
                  <a:cubicBezTo>
                    <a:pt x="121032" y="271811"/>
                    <a:pt x="60516" y="276203"/>
                    <a:pt x="0" y="275023"/>
                  </a:cubicBezTo>
                  <a:cubicBezTo>
                    <a:pt x="24416" y="194600"/>
                    <a:pt x="32096" y="109917"/>
                    <a:pt x="32555" y="25693"/>
                  </a:cubicBezTo>
                  <a:cubicBezTo>
                    <a:pt x="35115" y="25169"/>
                    <a:pt x="34656" y="21761"/>
                    <a:pt x="32555" y="21367"/>
                  </a:cubicBezTo>
                  <a:cubicBezTo>
                    <a:pt x="32621" y="20253"/>
                    <a:pt x="32621" y="19204"/>
                    <a:pt x="32621" y="18090"/>
                  </a:cubicBezTo>
                  <a:cubicBezTo>
                    <a:pt x="76531" y="18221"/>
                    <a:pt x="119916" y="9045"/>
                    <a:pt x="163696" y="6751"/>
                  </a:cubicBezTo>
                  <a:cubicBezTo>
                    <a:pt x="206490" y="5309"/>
                    <a:pt x="249285" y="1442"/>
                    <a:pt x="292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6982381" y="3549582"/>
              <a:ext cx="366969" cy="368353"/>
            </a:xfrm>
            <a:custGeom>
              <a:avLst/>
              <a:gdLst/>
              <a:ahLst/>
              <a:cxnLst/>
              <a:rect l="l" t="t" r="r" b="b"/>
              <a:pathLst>
                <a:path w="366969" h="368353" extrusionOk="0">
                  <a:moveTo>
                    <a:pt x="366969" y="186997"/>
                  </a:moveTo>
                  <a:cubicBezTo>
                    <a:pt x="339468" y="257785"/>
                    <a:pt x="282496" y="314218"/>
                    <a:pt x="228018" y="365605"/>
                  </a:cubicBezTo>
                  <a:cubicBezTo>
                    <a:pt x="218173" y="376813"/>
                    <a:pt x="192444" y="350464"/>
                    <a:pt x="181614" y="345286"/>
                  </a:cubicBezTo>
                  <a:cubicBezTo>
                    <a:pt x="124183" y="307795"/>
                    <a:pt x="72462" y="263290"/>
                    <a:pt x="23432" y="215640"/>
                  </a:cubicBezTo>
                  <a:cubicBezTo>
                    <a:pt x="15096" y="208299"/>
                    <a:pt x="7942" y="202072"/>
                    <a:pt x="0" y="195059"/>
                  </a:cubicBezTo>
                  <a:cubicBezTo>
                    <a:pt x="27436" y="173626"/>
                    <a:pt x="53099" y="150096"/>
                    <a:pt x="75744" y="123288"/>
                  </a:cubicBezTo>
                  <a:cubicBezTo>
                    <a:pt x="110859" y="85404"/>
                    <a:pt x="142627" y="44504"/>
                    <a:pt x="168093" y="0"/>
                  </a:cubicBezTo>
                  <a:cubicBezTo>
                    <a:pt x="228216" y="68428"/>
                    <a:pt x="301006" y="124337"/>
                    <a:pt x="366969" y="1869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6732902" y="3807236"/>
              <a:ext cx="283693" cy="297700"/>
            </a:xfrm>
            <a:custGeom>
              <a:avLst/>
              <a:gdLst/>
              <a:ahLst/>
              <a:cxnLst/>
              <a:rect l="l" t="t" r="r" b="b"/>
              <a:pathLst>
                <a:path w="283693" h="297700" extrusionOk="0">
                  <a:moveTo>
                    <a:pt x="269632" y="179525"/>
                  </a:moveTo>
                  <a:cubicBezTo>
                    <a:pt x="275539" y="192503"/>
                    <a:pt x="285253" y="208823"/>
                    <a:pt x="283481" y="224095"/>
                  </a:cubicBezTo>
                  <a:cubicBezTo>
                    <a:pt x="227100" y="256212"/>
                    <a:pt x="166518" y="278955"/>
                    <a:pt x="104492" y="297701"/>
                  </a:cubicBezTo>
                  <a:cubicBezTo>
                    <a:pt x="85852" y="251034"/>
                    <a:pt x="61829" y="206923"/>
                    <a:pt x="38791" y="162353"/>
                  </a:cubicBezTo>
                  <a:cubicBezTo>
                    <a:pt x="25335" y="137511"/>
                    <a:pt x="14177" y="108541"/>
                    <a:pt x="0" y="82848"/>
                  </a:cubicBezTo>
                  <a:cubicBezTo>
                    <a:pt x="55068" y="63447"/>
                    <a:pt x="106855" y="36049"/>
                    <a:pt x="154441" y="1704"/>
                  </a:cubicBezTo>
                  <a:cubicBezTo>
                    <a:pt x="155360" y="1180"/>
                    <a:pt x="156279" y="590"/>
                    <a:pt x="157198" y="0"/>
                  </a:cubicBezTo>
                  <a:cubicBezTo>
                    <a:pt x="157394" y="262"/>
                    <a:pt x="157591" y="524"/>
                    <a:pt x="157788" y="786"/>
                  </a:cubicBezTo>
                  <a:cubicBezTo>
                    <a:pt x="161923" y="6292"/>
                    <a:pt x="166780" y="15534"/>
                    <a:pt x="175050" y="15927"/>
                  </a:cubicBezTo>
                  <a:cubicBezTo>
                    <a:pt x="175247" y="16124"/>
                    <a:pt x="175444" y="16255"/>
                    <a:pt x="175641" y="16452"/>
                  </a:cubicBezTo>
                  <a:cubicBezTo>
                    <a:pt x="175904" y="18680"/>
                    <a:pt x="176626" y="20974"/>
                    <a:pt x="177938" y="23334"/>
                  </a:cubicBezTo>
                  <a:cubicBezTo>
                    <a:pt x="199336" y="55778"/>
                    <a:pt x="219223" y="89074"/>
                    <a:pt x="238848" y="122633"/>
                  </a:cubicBezTo>
                  <a:cubicBezTo>
                    <a:pt x="249810" y="141247"/>
                    <a:pt x="259918" y="160321"/>
                    <a:pt x="269632" y="179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6428094" y="3916170"/>
              <a:ext cx="211145" cy="281844"/>
            </a:xfrm>
            <a:custGeom>
              <a:avLst/>
              <a:gdLst/>
              <a:ahLst/>
              <a:cxnLst/>
              <a:rect l="l" t="t" r="r" b="b"/>
              <a:pathLst>
                <a:path w="211145" h="281844" extrusionOk="0">
                  <a:moveTo>
                    <a:pt x="211145" y="983"/>
                  </a:moveTo>
                  <a:cubicBezTo>
                    <a:pt x="211080" y="1180"/>
                    <a:pt x="211080" y="1376"/>
                    <a:pt x="211080" y="1508"/>
                  </a:cubicBezTo>
                  <a:cubicBezTo>
                    <a:pt x="209307" y="93335"/>
                    <a:pt x="211473" y="185621"/>
                    <a:pt x="204385" y="277186"/>
                  </a:cubicBezTo>
                  <a:cubicBezTo>
                    <a:pt x="170648" y="282036"/>
                    <a:pt x="136649" y="279349"/>
                    <a:pt x="102715" y="279808"/>
                  </a:cubicBezTo>
                  <a:cubicBezTo>
                    <a:pt x="68978" y="279939"/>
                    <a:pt x="34716" y="285051"/>
                    <a:pt x="1242" y="278562"/>
                  </a:cubicBezTo>
                  <a:cubicBezTo>
                    <a:pt x="-4140" y="212822"/>
                    <a:pt x="9643" y="143607"/>
                    <a:pt x="10759" y="77276"/>
                  </a:cubicBezTo>
                  <a:cubicBezTo>
                    <a:pt x="11219" y="51452"/>
                    <a:pt x="11022" y="25693"/>
                    <a:pt x="12531" y="0"/>
                  </a:cubicBezTo>
                  <a:cubicBezTo>
                    <a:pt x="51453" y="6030"/>
                    <a:pt x="90966" y="9111"/>
                    <a:pt x="130151" y="10684"/>
                  </a:cubicBezTo>
                  <a:cubicBezTo>
                    <a:pt x="157521" y="10946"/>
                    <a:pt x="184563" y="7079"/>
                    <a:pt x="211145" y="9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6001653" y="3793013"/>
              <a:ext cx="299561" cy="316643"/>
            </a:xfrm>
            <a:custGeom>
              <a:avLst/>
              <a:gdLst/>
              <a:ahLst/>
              <a:cxnLst/>
              <a:rect l="l" t="t" r="r" b="b"/>
              <a:pathLst>
                <a:path w="299561" h="316643" extrusionOk="0">
                  <a:moveTo>
                    <a:pt x="299561" y="84880"/>
                  </a:moveTo>
                  <a:cubicBezTo>
                    <a:pt x="298183" y="88222"/>
                    <a:pt x="296936" y="91499"/>
                    <a:pt x="295689" y="94383"/>
                  </a:cubicBezTo>
                  <a:cubicBezTo>
                    <a:pt x="286697" y="115554"/>
                    <a:pt x="279543" y="137446"/>
                    <a:pt x="270616" y="158617"/>
                  </a:cubicBezTo>
                  <a:cubicBezTo>
                    <a:pt x="246725" y="211969"/>
                    <a:pt x="227625" y="269386"/>
                    <a:pt x="192641" y="316643"/>
                  </a:cubicBezTo>
                  <a:cubicBezTo>
                    <a:pt x="156672" y="301437"/>
                    <a:pt x="120901" y="285116"/>
                    <a:pt x="83029" y="275285"/>
                  </a:cubicBezTo>
                  <a:cubicBezTo>
                    <a:pt x="53559" y="267157"/>
                    <a:pt x="23826" y="257654"/>
                    <a:pt x="0" y="237335"/>
                  </a:cubicBezTo>
                  <a:cubicBezTo>
                    <a:pt x="18641" y="196960"/>
                    <a:pt x="37544" y="156912"/>
                    <a:pt x="62354" y="119290"/>
                  </a:cubicBezTo>
                  <a:cubicBezTo>
                    <a:pt x="87296" y="80488"/>
                    <a:pt x="118210" y="43390"/>
                    <a:pt x="134291" y="0"/>
                  </a:cubicBezTo>
                  <a:cubicBezTo>
                    <a:pt x="136129" y="1049"/>
                    <a:pt x="137901" y="2097"/>
                    <a:pt x="139738" y="3146"/>
                  </a:cubicBezTo>
                  <a:cubicBezTo>
                    <a:pt x="191656" y="32838"/>
                    <a:pt x="244296" y="62005"/>
                    <a:pt x="299561" y="848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5611448" y="3590941"/>
              <a:ext cx="402740" cy="322542"/>
            </a:xfrm>
            <a:custGeom>
              <a:avLst/>
              <a:gdLst/>
              <a:ahLst/>
              <a:cxnLst/>
              <a:rect l="l" t="t" r="r" b="b"/>
              <a:pathLst>
                <a:path w="402740" h="322542" extrusionOk="0">
                  <a:moveTo>
                    <a:pt x="402741" y="116799"/>
                  </a:moveTo>
                  <a:cubicBezTo>
                    <a:pt x="400772" y="117717"/>
                    <a:pt x="399131" y="119290"/>
                    <a:pt x="398409" y="121650"/>
                  </a:cubicBezTo>
                  <a:cubicBezTo>
                    <a:pt x="398278" y="122240"/>
                    <a:pt x="398146" y="122961"/>
                    <a:pt x="398146" y="123682"/>
                  </a:cubicBezTo>
                  <a:cubicBezTo>
                    <a:pt x="392042" y="125124"/>
                    <a:pt x="386463" y="130433"/>
                    <a:pt x="384625" y="136397"/>
                  </a:cubicBezTo>
                  <a:cubicBezTo>
                    <a:pt x="335727" y="181557"/>
                    <a:pt x="292210" y="228224"/>
                    <a:pt x="237601" y="268272"/>
                  </a:cubicBezTo>
                  <a:cubicBezTo>
                    <a:pt x="210953" y="286624"/>
                    <a:pt x="187390" y="313694"/>
                    <a:pt x="155622" y="322542"/>
                  </a:cubicBezTo>
                  <a:cubicBezTo>
                    <a:pt x="106658" y="283675"/>
                    <a:pt x="68918" y="233206"/>
                    <a:pt x="34327" y="181622"/>
                  </a:cubicBezTo>
                  <a:cubicBezTo>
                    <a:pt x="21069" y="160648"/>
                    <a:pt x="5120" y="139674"/>
                    <a:pt x="0" y="114964"/>
                  </a:cubicBezTo>
                  <a:cubicBezTo>
                    <a:pt x="51787" y="97267"/>
                    <a:pt x="103508" y="79308"/>
                    <a:pt x="155754" y="63053"/>
                  </a:cubicBezTo>
                  <a:cubicBezTo>
                    <a:pt x="208787" y="44767"/>
                    <a:pt x="259327" y="20319"/>
                    <a:pt x="311901" y="918"/>
                  </a:cubicBezTo>
                  <a:cubicBezTo>
                    <a:pt x="312951" y="721"/>
                    <a:pt x="313936" y="393"/>
                    <a:pt x="314855" y="0"/>
                  </a:cubicBezTo>
                  <a:cubicBezTo>
                    <a:pt x="337499" y="46667"/>
                    <a:pt x="366379" y="83765"/>
                    <a:pt x="402741" y="116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5597598" y="3153085"/>
              <a:ext cx="269369" cy="247253"/>
            </a:xfrm>
            <a:custGeom>
              <a:avLst/>
              <a:gdLst/>
              <a:ahLst/>
              <a:cxnLst/>
              <a:rect l="l" t="t" r="r" b="b"/>
              <a:pathLst>
                <a:path w="269369" h="247253" extrusionOk="0">
                  <a:moveTo>
                    <a:pt x="269369" y="247254"/>
                  </a:moveTo>
                  <a:cubicBezTo>
                    <a:pt x="268188" y="246795"/>
                    <a:pt x="266875" y="246467"/>
                    <a:pt x="265496" y="246205"/>
                  </a:cubicBezTo>
                  <a:cubicBezTo>
                    <a:pt x="230184" y="242666"/>
                    <a:pt x="195857" y="232703"/>
                    <a:pt x="160414" y="230278"/>
                  </a:cubicBezTo>
                  <a:cubicBezTo>
                    <a:pt x="107249" y="222937"/>
                    <a:pt x="52640" y="229164"/>
                    <a:pt x="0" y="219267"/>
                  </a:cubicBezTo>
                  <a:cubicBezTo>
                    <a:pt x="4069" y="171747"/>
                    <a:pt x="5120" y="124097"/>
                    <a:pt x="7220" y="76512"/>
                  </a:cubicBezTo>
                  <a:cubicBezTo>
                    <a:pt x="9583" y="53309"/>
                    <a:pt x="9386" y="23159"/>
                    <a:pt x="22251" y="1071"/>
                  </a:cubicBezTo>
                  <a:cubicBezTo>
                    <a:pt x="63732" y="-2338"/>
                    <a:pt x="105411" y="3037"/>
                    <a:pt x="146499" y="8149"/>
                  </a:cubicBezTo>
                  <a:cubicBezTo>
                    <a:pt x="183649" y="11427"/>
                    <a:pt x="224343" y="24208"/>
                    <a:pt x="261952" y="22241"/>
                  </a:cubicBezTo>
                  <a:cubicBezTo>
                    <a:pt x="253026" y="97093"/>
                    <a:pt x="255323" y="173255"/>
                    <a:pt x="269369" y="2472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5662777" y="2582218"/>
              <a:ext cx="342421" cy="418236"/>
            </a:xfrm>
            <a:custGeom>
              <a:avLst/>
              <a:gdLst/>
              <a:ahLst/>
              <a:cxnLst/>
              <a:rect l="l" t="t" r="r" b="b"/>
              <a:pathLst>
                <a:path w="342421" h="418236" extrusionOk="0">
                  <a:moveTo>
                    <a:pt x="335858" y="230387"/>
                  </a:moveTo>
                  <a:cubicBezTo>
                    <a:pt x="337893" y="232747"/>
                    <a:pt x="340059" y="235369"/>
                    <a:pt x="342422" y="237794"/>
                  </a:cubicBezTo>
                  <a:cubicBezTo>
                    <a:pt x="314133" y="272860"/>
                    <a:pt x="291882" y="312776"/>
                    <a:pt x="270747" y="352365"/>
                  </a:cubicBezTo>
                  <a:cubicBezTo>
                    <a:pt x="259392" y="373798"/>
                    <a:pt x="248759" y="395624"/>
                    <a:pt x="239833" y="418237"/>
                  </a:cubicBezTo>
                  <a:cubicBezTo>
                    <a:pt x="213250" y="397066"/>
                    <a:pt x="183321" y="379762"/>
                    <a:pt x="156738" y="358395"/>
                  </a:cubicBezTo>
                  <a:cubicBezTo>
                    <a:pt x="107183" y="320052"/>
                    <a:pt x="52377" y="287869"/>
                    <a:pt x="10896" y="240153"/>
                  </a:cubicBezTo>
                  <a:cubicBezTo>
                    <a:pt x="6826" y="234910"/>
                    <a:pt x="1444" y="229863"/>
                    <a:pt x="0" y="223177"/>
                  </a:cubicBezTo>
                  <a:cubicBezTo>
                    <a:pt x="5054" y="211183"/>
                    <a:pt x="10961" y="199451"/>
                    <a:pt x="16278" y="187522"/>
                  </a:cubicBezTo>
                  <a:cubicBezTo>
                    <a:pt x="31505" y="147540"/>
                    <a:pt x="57103" y="113653"/>
                    <a:pt x="81388" y="78915"/>
                  </a:cubicBezTo>
                  <a:cubicBezTo>
                    <a:pt x="99044" y="52239"/>
                    <a:pt x="112040" y="22154"/>
                    <a:pt x="135800" y="0"/>
                  </a:cubicBezTo>
                  <a:cubicBezTo>
                    <a:pt x="183386" y="62988"/>
                    <a:pt x="245149" y="112801"/>
                    <a:pt x="294573" y="174216"/>
                  </a:cubicBezTo>
                  <a:cubicBezTo>
                    <a:pt x="310326" y="192241"/>
                    <a:pt x="321418" y="210527"/>
                    <a:pt x="335858" y="230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5440469" y="4009636"/>
              <a:ext cx="970686" cy="1438822"/>
            </a:xfrm>
            <a:custGeom>
              <a:avLst/>
              <a:gdLst/>
              <a:ahLst/>
              <a:cxnLst/>
              <a:rect l="l" t="t" r="r" b="b"/>
              <a:pathLst>
                <a:path w="970686" h="1438822" extrusionOk="0">
                  <a:moveTo>
                    <a:pt x="683071" y="139084"/>
                  </a:moveTo>
                  <a:cubicBezTo>
                    <a:pt x="684252" y="139084"/>
                    <a:pt x="685171" y="137905"/>
                    <a:pt x="685106" y="136790"/>
                  </a:cubicBezTo>
                  <a:cubicBezTo>
                    <a:pt x="684974" y="135545"/>
                    <a:pt x="683990" y="134759"/>
                    <a:pt x="682808" y="134759"/>
                  </a:cubicBezTo>
                  <a:cubicBezTo>
                    <a:pt x="681627" y="134759"/>
                    <a:pt x="680708" y="135938"/>
                    <a:pt x="680774" y="137053"/>
                  </a:cubicBezTo>
                  <a:cubicBezTo>
                    <a:pt x="680839" y="138363"/>
                    <a:pt x="681890" y="139084"/>
                    <a:pt x="683071" y="139084"/>
                  </a:cubicBezTo>
                  <a:close/>
                  <a:moveTo>
                    <a:pt x="970687" y="214919"/>
                  </a:moveTo>
                  <a:cubicBezTo>
                    <a:pt x="967339" y="225537"/>
                    <a:pt x="963729" y="236024"/>
                    <a:pt x="960513" y="246708"/>
                  </a:cubicBezTo>
                  <a:cubicBezTo>
                    <a:pt x="948699" y="286231"/>
                    <a:pt x="931765" y="324050"/>
                    <a:pt x="917850" y="362917"/>
                  </a:cubicBezTo>
                  <a:cubicBezTo>
                    <a:pt x="900063" y="420727"/>
                    <a:pt x="878600" y="477357"/>
                    <a:pt x="861075" y="535233"/>
                  </a:cubicBezTo>
                  <a:cubicBezTo>
                    <a:pt x="841844" y="605627"/>
                    <a:pt x="823991" y="673006"/>
                    <a:pt x="794127" y="740254"/>
                  </a:cubicBezTo>
                  <a:cubicBezTo>
                    <a:pt x="765050" y="808944"/>
                    <a:pt x="739977" y="879142"/>
                    <a:pt x="710310" y="947767"/>
                  </a:cubicBezTo>
                  <a:cubicBezTo>
                    <a:pt x="679855" y="1037496"/>
                    <a:pt x="637060" y="1123621"/>
                    <a:pt x="597416" y="1210008"/>
                  </a:cubicBezTo>
                  <a:cubicBezTo>
                    <a:pt x="579892" y="1255955"/>
                    <a:pt x="563745" y="1302032"/>
                    <a:pt x="543004" y="1346799"/>
                  </a:cubicBezTo>
                  <a:cubicBezTo>
                    <a:pt x="529615" y="1378195"/>
                    <a:pt x="519572" y="1409197"/>
                    <a:pt x="500669" y="1438823"/>
                  </a:cubicBezTo>
                  <a:cubicBezTo>
                    <a:pt x="441006" y="1367839"/>
                    <a:pt x="398475" y="1286433"/>
                    <a:pt x="350692" y="1206928"/>
                  </a:cubicBezTo>
                  <a:cubicBezTo>
                    <a:pt x="333626" y="1182677"/>
                    <a:pt x="321549" y="1136730"/>
                    <a:pt x="287353" y="1134305"/>
                  </a:cubicBezTo>
                  <a:cubicBezTo>
                    <a:pt x="276523" y="1135026"/>
                    <a:pt x="268516" y="1142891"/>
                    <a:pt x="259917" y="1148594"/>
                  </a:cubicBezTo>
                  <a:cubicBezTo>
                    <a:pt x="221258" y="1174877"/>
                    <a:pt x="186537" y="1206207"/>
                    <a:pt x="149846" y="1234981"/>
                  </a:cubicBezTo>
                  <a:cubicBezTo>
                    <a:pt x="102392" y="1270768"/>
                    <a:pt x="50474" y="1300132"/>
                    <a:pt x="0" y="1331331"/>
                  </a:cubicBezTo>
                  <a:cubicBezTo>
                    <a:pt x="38266" y="1187658"/>
                    <a:pt x="96485" y="1049295"/>
                    <a:pt x="153522" y="911980"/>
                  </a:cubicBezTo>
                  <a:cubicBezTo>
                    <a:pt x="177545" y="852269"/>
                    <a:pt x="193363" y="789609"/>
                    <a:pt x="218239" y="730292"/>
                  </a:cubicBezTo>
                  <a:cubicBezTo>
                    <a:pt x="248497" y="658324"/>
                    <a:pt x="282431" y="586291"/>
                    <a:pt x="310588" y="513210"/>
                  </a:cubicBezTo>
                  <a:cubicBezTo>
                    <a:pt x="339665" y="425250"/>
                    <a:pt x="378718" y="341812"/>
                    <a:pt x="416130" y="257195"/>
                  </a:cubicBezTo>
                  <a:cubicBezTo>
                    <a:pt x="445995" y="177166"/>
                    <a:pt x="469624" y="95039"/>
                    <a:pt x="502967" y="16255"/>
                  </a:cubicBezTo>
                  <a:cubicBezTo>
                    <a:pt x="503885" y="13633"/>
                    <a:pt x="507102" y="6423"/>
                    <a:pt x="508808" y="0"/>
                  </a:cubicBezTo>
                  <a:cubicBezTo>
                    <a:pt x="515372" y="4391"/>
                    <a:pt x="522001" y="8652"/>
                    <a:pt x="528630" y="12781"/>
                  </a:cubicBezTo>
                  <a:cubicBezTo>
                    <a:pt x="525873" y="19467"/>
                    <a:pt x="524758" y="26480"/>
                    <a:pt x="528499" y="33428"/>
                  </a:cubicBezTo>
                  <a:cubicBezTo>
                    <a:pt x="558035" y="75900"/>
                    <a:pt x="615597" y="84683"/>
                    <a:pt x="661739" y="99955"/>
                  </a:cubicBezTo>
                  <a:cubicBezTo>
                    <a:pt x="692129" y="110442"/>
                    <a:pt x="721008" y="124992"/>
                    <a:pt x="751070" y="136004"/>
                  </a:cubicBezTo>
                  <a:cubicBezTo>
                    <a:pt x="768201" y="139805"/>
                    <a:pt x="786513" y="118438"/>
                    <a:pt x="803447" y="88812"/>
                  </a:cubicBezTo>
                  <a:cubicBezTo>
                    <a:pt x="811520" y="96874"/>
                    <a:pt x="824057" y="101069"/>
                    <a:pt x="833639" y="106771"/>
                  </a:cubicBezTo>
                  <a:cubicBezTo>
                    <a:pt x="867507" y="123026"/>
                    <a:pt x="899866" y="143869"/>
                    <a:pt x="937081" y="153635"/>
                  </a:cubicBezTo>
                  <a:cubicBezTo>
                    <a:pt x="943448" y="155208"/>
                    <a:pt x="948699" y="153504"/>
                    <a:pt x="952309" y="150292"/>
                  </a:cubicBezTo>
                  <a:cubicBezTo>
                    <a:pt x="952834" y="150751"/>
                    <a:pt x="953425" y="151276"/>
                    <a:pt x="954081" y="151734"/>
                  </a:cubicBezTo>
                  <a:cubicBezTo>
                    <a:pt x="955262" y="152652"/>
                    <a:pt x="956444" y="153242"/>
                    <a:pt x="957691" y="153570"/>
                  </a:cubicBezTo>
                  <a:cubicBezTo>
                    <a:pt x="957034" y="163991"/>
                    <a:pt x="956378" y="174413"/>
                    <a:pt x="955787" y="185031"/>
                  </a:cubicBezTo>
                  <a:cubicBezTo>
                    <a:pt x="953228" y="199385"/>
                    <a:pt x="959988" y="209348"/>
                    <a:pt x="970687" y="214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6568286" y="4070330"/>
              <a:ext cx="886476" cy="1352108"/>
            </a:xfrm>
            <a:custGeom>
              <a:avLst/>
              <a:gdLst/>
              <a:ahLst/>
              <a:cxnLst/>
              <a:rect l="l" t="t" r="r" b="b"/>
              <a:pathLst>
                <a:path w="886476" h="1352108" extrusionOk="0">
                  <a:moveTo>
                    <a:pt x="851755" y="1035137"/>
                  </a:moveTo>
                  <a:cubicBezTo>
                    <a:pt x="865801" y="1075447"/>
                    <a:pt x="882341" y="1115953"/>
                    <a:pt x="886476" y="1158753"/>
                  </a:cubicBezTo>
                  <a:cubicBezTo>
                    <a:pt x="822416" y="1136796"/>
                    <a:pt x="761768" y="1106318"/>
                    <a:pt x="697380" y="1085147"/>
                  </a:cubicBezTo>
                  <a:cubicBezTo>
                    <a:pt x="661346" y="1069875"/>
                    <a:pt x="516750" y="994369"/>
                    <a:pt x="488461" y="1024519"/>
                  </a:cubicBezTo>
                  <a:cubicBezTo>
                    <a:pt x="470083" y="1053162"/>
                    <a:pt x="462338" y="1088162"/>
                    <a:pt x="449145" y="1119558"/>
                  </a:cubicBezTo>
                  <a:cubicBezTo>
                    <a:pt x="438775" y="1146562"/>
                    <a:pt x="428995" y="1173894"/>
                    <a:pt x="418362" y="1200898"/>
                  </a:cubicBezTo>
                  <a:cubicBezTo>
                    <a:pt x="410026" y="1221217"/>
                    <a:pt x="396965" y="1243108"/>
                    <a:pt x="387316" y="1263296"/>
                  </a:cubicBezTo>
                  <a:cubicBezTo>
                    <a:pt x="372351" y="1292070"/>
                    <a:pt x="362769" y="1323334"/>
                    <a:pt x="347672" y="1352108"/>
                  </a:cubicBezTo>
                  <a:cubicBezTo>
                    <a:pt x="325422" y="1275028"/>
                    <a:pt x="309866" y="1196113"/>
                    <a:pt x="286631" y="1119296"/>
                  </a:cubicBezTo>
                  <a:cubicBezTo>
                    <a:pt x="243574" y="973526"/>
                    <a:pt x="192838" y="829853"/>
                    <a:pt x="155557" y="682576"/>
                  </a:cubicBezTo>
                  <a:cubicBezTo>
                    <a:pt x="140854" y="607069"/>
                    <a:pt x="118604" y="533529"/>
                    <a:pt x="97075" y="459857"/>
                  </a:cubicBezTo>
                  <a:cubicBezTo>
                    <a:pt x="82701" y="403620"/>
                    <a:pt x="70624" y="346728"/>
                    <a:pt x="50671" y="292130"/>
                  </a:cubicBezTo>
                  <a:cubicBezTo>
                    <a:pt x="45879" y="282888"/>
                    <a:pt x="20413" y="203056"/>
                    <a:pt x="0" y="160911"/>
                  </a:cubicBezTo>
                  <a:cubicBezTo>
                    <a:pt x="12011" y="161107"/>
                    <a:pt x="23957" y="161238"/>
                    <a:pt x="35968" y="160649"/>
                  </a:cubicBezTo>
                  <a:cubicBezTo>
                    <a:pt x="56315" y="156781"/>
                    <a:pt x="89724" y="164647"/>
                    <a:pt x="96550" y="138822"/>
                  </a:cubicBezTo>
                  <a:cubicBezTo>
                    <a:pt x="100423" y="116669"/>
                    <a:pt x="102260" y="94318"/>
                    <a:pt x="103048" y="71902"/>
                  </a:cubicBezTo>
                  <a:cubicBezTo>
                    <a:pt x="138688" y="64364"/>
                    <a:pt x="172753" y="46930"/>
                    <a:pt x="207015" y="35001"/>
                  </a:cubicBezTo>
                  <a:cubicBezTo>
                    <a:pt x="216467" y="32575"/>
                    <a:pt x="228872" y="30019"/>
                    <a:pt x="233466" y="22023"/>
                  </a:cubicBezTo>
                  <a:cubicBezTo>
                    <a:pt x="233663" y="22482"/>
                    <a:pt x="233794" y="22940"/>
                    <a:pt x="233991" y="23399"/>
                  </a:cubicBezTo>
                  <a:cubicBezTo>
                    <a:pt x="239964" y="36967"/>
                    <a:pt x="240161" y="59580"/>
                    <a:pt x="257423" y="65151"/>
                  </a:cubicBezTo>
                  <a:cubicBezTo>
                    <a:pt x="284268" y="72361"/>
                    <a:pt x="310129" y="54270"/>
                    <a:pt x="335464" y="47519"/>
                  </a:cubicBezTo>
                  <a:cubicBezTo>
                    <a:pt x="374255" y="35853"/>
                    <a:pt x="411667" y="20581"/>
                    <a:pt x="446979" y="524"/>
                  </a:cubicBezTo>
                  <a:cubicBezTo>
                    <a:pt x="447439" y="328"/>
                    <a:pt x="447964" y="197"/>
                    <a:pt x="448358" y="0"/>
                  </a:cubicBezTo>
                  <a:cubicBezTo>
                    <a:pt x="446782" y="3670"/>
                    <a:pt x="446389" y="7931"/>
                    <a:pt x="448029" y="11995"/>
                  </a:cubicBezTo>
                  <a:cubicBezTo>
                    <a:pt x="465029" y="57417"/>
                    <a:pt x="487936" y="100086"/>
                    <a:pt x="509464" y="143476"/>
                  </a:cubicBezTo>
                  <a:cubicBezTo>
                    <a:pt x="543595" y="222063"/>
                    <a:pt x="579235" y="300257"/>
                    <a:pt x="608640" y="380877"/>
                  </a:cubicBezTo>
                  <a:cubicBezTo>
                    <a:pt x="634304" y="450681"/>
                    <a:pt x="660886" y="520158"/>
                    <a:pt x="680249" y="592059"/>
                  </a:cubicBezTo>
                  <a:cubicBezTo>
                    <a:pt x="697839" y="647903"/>
                    <a:pt x="723043" y="700928"/>
                    <a:pt x="742734" y="756051"/>
                  </a:cubicBezTo>
                  <a:cubicBezTo>
                    <a:pt x="766625" y="809862"/>
                    <a:pt x="783953" y="866033"/>
                    <a:pt x="805875" y="920632"/>
                  </a:cubicBezTo>
                  <a:cubicBezTo>
                    <a:pt x="823269" y="957861"/>
                    <a:pt x="838234" y="996204"/>
                    <a:pt x="851755" y="1035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" name="Google Shape;493;p15"/>
            <p:cNvGrpSpPr/>
            <p:nvPr/>
          </p:nvGrpSpPr>
          <p:grpSpPr>
            <a:xfrm>
              <a:off x="15397913" y="2211989"/>
              <a:ext cx="2134572" cy="3277431"/>
              <a:chOff x="15397913" y="2211989"/>
              <a:chExt cx="2134572" cy="3277431"/>
            </a:xfrm>
          </p:grpSpPr>
          <p:sp>
            <p:nvSpPr>
              <p:cNvPr id="494" name="Google Shape;494;p15"/>
              <p:cNvSpPr/>
              <p:nvPr/>
            </p:nvSpPr>
            <p:spPr>
              <a:xfrm>
                <a:off x="15397913" y="2211989"/>
                <a:ext cx="2134572" cy="3277431"/>
              </a:xfrm>
              <a:custGeom>
                <a:avLst/>
                <a:gdLst/>
                <a:ahLst/>
                <a:cxnLst/>
                <a:rect l="l" t="t" r="r" b="b"/>
                <a:pathLst>
                  <a:path w="2134572" h="3277431" extrusionOk="0">
                    <a:moveTo>
                      <a:pt x="2134365" y="1062177"/>
                    </a:moveTo>
                    <a:cubicBezTo>
                      <a:pt x="2133906" y="1018984"/>
                      <a:pt x="2135350" y="975528"/>
                      <a:pt x="2130493" y="932531"/>
                    </a:cubicBezTo>
                    <a:cubicBezTo>
                      <a:pt x="2129705" y="925911"/>
                      <a:pt x="2128064" y="918833"/>
                      <a:pt x="2124389" y="913130"/>
                    </a:cubicBezTo>
                    <a:cubicBezTo>
                      <a:pt x="2120254" y="906707"/>
                      <a:pt x="2113428" y="902840"/>
                      <a:pt x="2105683" y="903299"/>
                    </a:cubicBezTo>
                    <a:cubicBezTo>
                      <a:pt x="2090849" y="904806"/>
                      <a:pt x="2076015" y="906641"/>
                      <a:pt x="2061116" y="908346"/>
                    </a:cubicBezTo>
                    <a:cubicBezTo>
                      <a:pt x="2062626" y="902840"/>
                      <a:pt x="2062822" y="896482"/>
                      <a:pt x="2062297" y="890780"/>
                    </a:cubicBezTo>
                    <a:cubicBezTo>
                      <a:pt x="2061707" y="882325"/>
                      <a:pt x="2061903" y="871116"/>
                      <a:pt x="2055734" y="865152"/>
                    </a:cubicBezTo>
                    <a:cubicBezTo>
                      <a:pt x="2047726" y="813372"/>
                      <a:pt x="2029283" y="763952"/>
                      <a:pt x="2023113" y="711582"/>
                    </a:cubicBezTo>
                    <a:cubicBezTo>
                      <a:pt x="2021078" y="701161"/>
                      <a:pt x="2020356" y="690215"/>
                      <a:pt x="2018190" y="679728"/>
                    </a:cubicBezTo>
                    <a:cubicBezTo>
                      <a:pt x="2061838" y="652593"/>
                      <a:pt x="2115200" y="617461"/>
                      <a:pt x="2086648" y="577414"/>
                    </a:cubicBezTo>
                    <a:cubicBezTo>
                      <a:pt x="2043919" y="518752"/>
                      <a:pt x="2006376" y="456747"/>
                      <a:pt x="1957608" y="402149"/>
                    </a:cubicBezTo>
                    <a:cubicBezTo>
                      <a:pt x="1938902" y="382617"/>
                      <a:pt x="1914486" y="338833"/>
                      <a:pt x="1882981" y="359873"/>
                    </a:cubicBezTo>
                    <a:cubicBezTo>
                      <a:pt x="1876614" y="367345"/>
                      <a:pt x="1870182" y="374817"/>
                      <a:pt x="1863618" y="382224"/>
                    </a:cubicBezTo>
                    <a:cubicBezTo>
                      <a:pt x="1834213" y="365379"/>
                      <a:pt x="1808747" y="347616"/>
                      <a:pt x="1779998" y="328150"/>
                    </a:cubicBezTo>
                    <a:cubicBezTo>
                      <a:pt x="1758076" y="314385"/>
                      <a:pt x="1736285" y="299900"/>
                      <a:pt x="1716594" y="283514"/>
                    </a:cubicBezTo>
                    <a:cubicBezTo>
                      <a:pt x="1733528" y="248186"/>
                      <a:pt x="1764705" y="191032"/>
                      <a:pt x="1720401" y="170123"/>
                    </a:cubicBezTo>
                    <a:cubicBezTo>
                      <a:pt x="1658178" y="141153"/>
                      <a:pt x="1604488" y="95796"/>
                      <a:pt x="1539903" y="72069"/>
                    </a:cubicBezTo>
                    <a:cubicBezTo>
                      <a:pt x="1510235" y="62565"/>
                      <a:pt x="1500981" y="81507"/>
                      <a:pt x="1492776" y="105824"/>
                    </a:cubicBezTo>
                    <a:cubicBezTo>
                      <a:pt x="1487460" y="119457"/>
                      <a:pt x="1481749" y="133025"/>
                      <a:pt x="1476236" y="146658"/>
                    </a:cubicBezTo>
                    <a:cubicBezTo>
                      <a:pt x="1449719" y="141480"/>
                      <a:pt x="1423924" y="136171"/>
                      <a:pt x="1396554" y="130993"/>
                    </a:cubicBezTo>
                    <a:cubicBezTo>
                      <a:pt x="1372400" y="126864"/>
                      <a:pt x="1347853" y="118999"/>
                      <a:pt x="1323239" y="117950"/>
                    </a:cubicBezTo>
                    <a:cubicBezTo>
                      <a:pt x="1323305" y="117360"/>
                      <a:pt x="1323305" y="116770"/>
                      <a:pt x="1323370" y="116180"/>
                    </a:cubicBezTo>
                    <a:cubicBezTo>
                      <a:pt x="1323108" y="83146"/>
                      <a:pt x="1336301" y="21535"/>
                      <a:pt x="1293441" y="9999"/>
                    </a:cubicBezTo>
                    <a:cubicBezTo>
                      <a:pt x="1265152" y="8164"/>
                      <a:pt x="1236863" y="5607"/>
                      <a:pt x="1208508" y="4297"/>
                    </a:cubicBezTo>
                    <a:cubicBezTo>
                      <a:pt x="1174049" y="3248"/>
                      <a:pt x="1139525" y="2199"/>
                      <a:pt x="1105066" y="102"/>
                    </a:cubicBezTo>
                    <a:cubicBezTo>
                      <a:pt x="1080321" y="495"/>
                      <a:pt x="1051113" y="-3175"/>
                      <a:pt x="1030438" y="12948"/>
                    </a:cubicBezTo>
                    <a:cubicBezTo>
                      <a:pt x="1022496" y="19568"/>
                      <a:pt x="1020724" y="30186"/>
                      <a:pt x="1021184" y="40018"/>
                    </a:cubicBezTo>
                    <a:cubicBezTo>
                      <a:pt x="1021184" y="58501"/>
                      <a:pt x="1021118" y="76985"/>
                      <a:pt x="1021052" y="95468"/>
                    </a:cubicBezTo>
                    <a:cubicBezTo>
                      <a:pt x="997423" y="101171"/>
                      <a:pt x="973729" y="106807"/>
                      <a:pt x="949903" y="111723"/>
                    </a:cubicBezTo>
                    <a:cubicBezTo>
                      <a:pt x="942814" y="114279"/>
                      <a:pt x="921548" y="116377"/>
                      <a:pt x="904549" y="120768"/>
                    </a:cubicBezTo>
                    <a:cubicBezTo>
                      <a:pt x="901923" y="118409"/>
                      <a:pt x="898313" y="117229"/>
                      <a:pt x="894047" y="118409"/>
                    </a:cubicBezTo>
                    <a:cubicBezTo>
                      <a:pt x="887549" y="121031"/>
                      <a:pt x="880461" y="124242"/>
                      <a:pt x="875932" y="129813"/>
                    </a:cubicBezTo>
                    <a:cubicBezTo>
                      <a:pt x="868449" y="102219"/>
                      <a:pt x="858276" y="70955"/>
                      <a:pt x="834516" y="67022"/>
                    </a:cubicBezTo>
                    <a:cubicBezTo>
                      <a:pt x="772818" y="77444"/>
                      <a:pt x="712302" y="98352"/>
                      <a:pt x="651392" y="114017"/>
                    </a:cubicBezTo>
                    <a:cubicBezTo>
                      <a:pt x="627566" y="121883"/>
                      <a:pt x="580833" y="131386"/>
                      <a:pt x="591532" y="165535"/>
                    </a:cubicBezTo>
                    <a:cubicBezTo>
                      <a:pt x="595864" y="174973"/>
                      <a:pt x="600262" y="184412"/>
                      <a:pt x="603478" y="194309"/>
                    </a:cubicBezTo>
                    <a:cubicBezTo>
                      <a:pt x="606366" y="204206"/>
                      <a:pt x="608991" y="214103"/>
                      <a:pt x="611617" y="224066"/>
                    </a:cubicBezTo>
                    <a:cubicBezTo>
                      <a:pt x="600984" y="229965"/>
                      <a:pt x="592385" y="242090"/>
                      <a:pt x="584050" y="249825"/>
                    </a:cubicBezTo>
                    <a:cubicBezTo>
                      <a:pt x="567050" y="268046"/>
                      <a:pt x="549788" y="286070"/>
                      <a:pt x="532394" y="303964"/>
                    </a:cubicBezTo>
                    <a:cubicBezTo>
                      <a:pt x="517823" y="318711"/>
                      <a:pt x="502661" y="332934"/>
                      <a:pt x="487565" y="347157"/>
                    </a:cubicBezTo>
                    <a:cubicBezTo>
                      <a:pt x="482971" y="352008"/>
                      <a:pt x="475816" y="357579"/>
                      <a:pt x="470106" y="363609"/>
                    </a:cubicBezTo>
                    <a:cubicBezTo>
                      <a:pt x="468793" y="364002"/>
                      <a:pt x="467481" y="364658"/>
                      <a:pt x="466430" y="365706"/>
                    </a:cubicBezTo>
                    <a:cubicBezTo>
                      <a:pt x="462755" y="369115"/>
                      <a:pt x="461114" y="374096"/>
                      <a:pt x="457898" y="377963"/>
                    </a:cubicBezTo>
                    <a:cubicBezTo>
                      <a:pt x="456454" y="379340"/>
                      <a:pt x="455272" y="380847"/>
                      <a:pt x="454288" y="382486"/>
                    </a:cubicBezTo>
                    <a:cubicBezTo>
                      <a:pt x="444180" y="370753"/>
                      <a:pt x="434269" y="358759"/>
                      <a:pt x="425080" y="346174"/>
                    </a:cubicBezTo>
                    <a:cubicBezTo>
                      <a:pt x="379922" y="299769"/>
                      <a:pt x="338047" y="401559"/>
                      <a:pt x="316650" y="430988"/>
                    </a:cubicBezTo>
                    <a:cubicBezTo>
                      <a:pt x="291971" y="465202"/>
                      <a:pt x="267029" y="499482"/>
                      <a:pt x="251342" y="539005"/>
                    </a:cubicBezTo>
                    <a:cubicBezTo>
                      <a:pt x="243991" y="560176"/>
                      <a:pt x="225153" y="580822"/>
                      <a:pt x="231389" y="604221"/>
                    </a:cubicBezTo>
                    <a:cubicBezTo>
                      <a:pt x="242416" y="633388"/>
                      <a:pt x="268932" y="653379"/>
                      <a:pt x="290986" y="674550"/>
                    </a:cubicBezTo>
                    <a:cubicBezTo>
                      <a:pt x="268539" y="704504"/>
                      <a:pt x="256921" y="787351"/>
                      <a:pt x="252983" y="811930"/>
                    </a:cubicBezTo>
                    <a:cubicBezTo>
                      <a:pt x="249439" y="837558"/>
                      <a:pt x="246682" y="863251"/>
                      <a:pt x="244779" y="888944"/>
                    </a:cubicBezTo>
                    <a:cubicBezTo>
                      <a:pt x="244516" y="892484"/>
                      <a:pt x="245107" y="895827"/>
                      <a:pt x="246551" y="898842"/>
                    </a:cubicBezTo>
                    <a:cubicBezTo>
                      <a:pt x="246485" y="899104"/>
                      <a:pt x="246419" y="899300"/>
                      <a:pt x="246288" y="899497"/>
                    </a:cubicBezTo>
                    <a:cubicBezTo>
                      <a:pt x="244188" y="902381"/>
                      <a:pt x="242875" y="906183"/>
                      <a:pt x="242481" y="910050"/>
                    </a:cubicBezTo>
                    <a:cubicBezTo>
                      <a:pt x="187282" y="902381"/>
                      <a:pt x="182293" y="942953"/>
                      <a:pt x="175533" y="986671"/>
                    </a:cubicBezTo>
                    <a:cubicBezTo>
                      <a:pt x="169626" y="1045923"/>
                      <a:pt x="170676" y="1104519"/>
                      <a:pt x="164703" y="1164033"/>
                    </a:cubicBezTo>
                    <a:cubicBezTo>
                      <a:pt x="164966" y="1191824"/>
                      <a:pt x="197718" y="1198968"/>
                      <a:pt x="233358" y="1200738"/>
                    </a:cubicBezTo>
                    <a:cubicBezTo>
                      <a:pt x="232636" y="1204605"/>
                      <a:pt x="231848" y="1208472"/>
                      <a:pt x="230273" y="1211880"/>
                    </a:cubicBezTo>
                    <a:cubicBezTo>
                      <a:pt x="225941" y="1253501"/>
                      <a:pt x="224628" y="1295776"/>
                      <a:pt x="224431" y="1337725"/>
                    </a:cubicBezTo>
                    <a:cubicBezTo>
                      <a:pt x="225153" y="1367940"/>
                      <a:pt x="229748" y="1397828"/>
                      <a:pt x="234342" y="1427717"/>
                    </a:cubicBezTo>
                    <a:cubicBezTo>
                      <a:pt x="235918" y="1434730"/>
                      <a:pt x="236443" y="1443447"/>
                      <a:pt x="238346" y="1451312"/>
                    </a:cubicBezTo>
                    <a:cubicBezTo>
                      <a:pt x="217671" y="1458129"/>
                      <a:pt x="191548" y="1459571"/>
                      <a:pt x="181571" y="1480611"/>
                    </a:cubicBezTo>
                    <a:cubicBezTo>
                      <a:pt x="169232" y="1522100"/>
                      <a:pt x="223053" y="1582597"/>
                      <a:pt x="244582" y="1616942"/>
                    </a:cubicBezTo>
                    <a:cubicBezTo>
                      <a:pt x="273593" y="1658825"/>
                      <a:pt x="308117" y="1697365"/>
                      <a:pt x="347827" y="1729481"/>
                    </a:cubicBezTo>
                    <a:cubicBezTo>
                      <a:pt x="375459" y="1748751"/>
                      <a:pt x="407161" y="1724107"/>
                      <a:pt x="429740" y="1707786"/>
                    </a:cubicBezTo>
                    <a:cubicBezTo>
                      <a:pt x="433284" y="1705164"/>
                      <a:pt x="436829" y="1702477"/>
                      <a:pt x="440307" y="1699790"/>
                    </a:cubicBezTo>
                    <a:cubicBezTo>
                      <a:pt x="442473" y="1702346"/>
                      <a:pt x="444442" y="1704575"/>
                      <a:pt x="445493" y="1706082"/>
                    </a:cubicBezTo>
                    <a:cubicBezTo>
                      <a:pt x="472928" y="1739116"/>
                      <a:pt x="506140" y="1767038"/>
                      <a:pt x="541583" y="1791551"/>
                    </a:cubicBezTo>
                    <a:cubicBezTo>
                      <a:pt x="525634" y="1814164"/>
                      <a:pt x="515657" y="1840841"/>
                      <a:pt x="503580" y="1865616"/>
                    </a:cubicBezTo>
                    <a:cubicBezTo>
                      <a:pt x="476407" y="1923819"/>
                      <a:pt x="458226" y="1985496"/>
                      <a:pt x="433744" y="2044814"/>
                    </a:cubicBezTo>
                    <a:cubicBezTo>
                      <a:pt x="415563" y="2087745"/>
                      <a:pt x="393837" y="2129038"/>
                      <a:pt x="374737" y="2171576"/>
                    </a:cubicBezTo>
                    <a:cubicBezTo>
                      <a:pt x="351371" y="2224077"/>
                      <a:pt x="333715" y="2278806"/>
                      <a:pt x="311661" y="2331831"/>
                    </a:cubicBezTo>
                    <a:cubicBezTo>
                      <a:pt x="282650" y="2401832"/>
                      <a:pt x="248979" y="2469867"/>
                      <a:pt x="220887" y="2540261"/>
                    </a:cubicBezTo>
                    <a:cubicBezTo>
                      <a:pt x="194305" y="2612097"/>
                      <a:pt x="172645" y="2685834"/>
                      <a:pt x="141205" y="2755901"/>
                    </a:cubicBezTo>
                    <a:cubicBezTo>
                      <a:pt x="89813" y="2873094"/>
                      <a:pt x="44655" y="2993433"/>
                      <a:pt x="10000" y="3116655"/>
                    </a:cubicBezTo>
                    <a:cubicBezTo>
                      <a:pt x="6258" y="3134156"/>
                      <a:pt x="-9954" y="3157424"/>
                      <a:pt x="9081" y="3171057"/>
                    </a:cubicBezTo>
                    <a:cubicBezTo>
                      <a:pt x="34482" y="3186067"/>
                      <a:pt x="76751" y="3145757"/>
                      <a:pt x="100839" y="3134287"/>
                    </a:cubicBezTo>
                    <a:cubicBezTo>
                      <a:pt x="139696" y="3111150"/>
                      <a:pt x="178224" y="3087226"/>
                      <a:pt x="214324" y="3059894"/>
                    </a:cubicBezTo>
                    <a:cubicBezTo>
                      <a:pt x="252852" y="3029416"/>
                      <a:pt x="289739" y="2996841"/>
                      <a:pt x="330499" y="2969181"/>
                    </a:cubicBezTo>
                    <a:cubicBezTo>
                      <a:pt x="370143" y="3031252"/>
                      <a:pt x="406439" y="3099221"/>
                      <a:pt x="446215" y="3162667"/>
                    </a:cubicBezTo>
                    <a:cubicBezTo>
                      <a:pt x="462164" y="3187902"/>
                      <a:pt x="479426" y="3212350"/>
                      <a:pt x="497345" y="3236208"/>
                    </a:cubicBezTo>
                    <a:cubicBezTo>
                      <a:pt x="510341" y="3250103"/>
                      <a:pt x="519792" y="3271208"/>
                      <a:pt x="538892" y="3277304"/>
                    </a:cubicBezTo>
                    <a:cubicBezTo>
                      <a:pt x="579455" y="3281564"/>
                      <a:pt x="605972" y="3178398"/>
                      <a:pt x="622184" y="3146806"/>
                    </a:cubicBezTo>
                    <a:cubicBezTo>
                      <a:pt x="649029" y="3090438"/>
                      <a:pt x="666357" y="3025811"/>
                      <a:pt x="695959" y="2969837"/>
                    </a:cubicBezTo>
                    <a:cubicBezTo>
                      <a:pt x="731599" y="2894854"/>
                      <a:pt x="764351" y="2818561"/>
                      <a:pt x="792115" y="2740301"/>
                    </a:cubicBezTo>
                    <a:cubicBezTo>
                      <a:pt x="810296" y="2699533"/>
                      <a:pt x="827296" y="2658306"/>
                      <a:pt x="841998" y="2616161"/>
                    </a:cubicBezTo>
                    <a:cubicBezTo>
                      <a:pt x="862083" y="2565233"/>
                      <a:pt x="884989" y="2514109"/>
                      <a:pt x="903105" y="2462002"/>
                    </a:cubicBezTo>
                    <a:cubicBezTo>
                      <a:pt x="926340" y="2385184"/>
                      <a:pt x="944784" y="2306990"/>
                      <a:pt x="974188" y="2232008"/>
                    </a:cubicBezTo>
                    <a:cubicBezTo>
                      <a:pt x="994076" y="2161220"/>
                      <a:pt x="1025712" y="2094496"/>
                      <a:pt x="1046059" y="2023905"/>
                    </a:cubicBezTo>
                    <a:cubicBezTo>
                      <a:pt x="1046519" y="2022529"/>
                      <a:pt x="1046781" y="2021218"/>
                      <a:pt x="1046913" y="2019907"/>
                    </a:cubicBezTo>
                    <a:cubicBezTo>
                      <a:pt x="1072314" y="2022004"/>
                      <a:pt x="1097977" y="2019972"/>
                      <a:pt x="1123378" y="2019120"/>
                    </a:cubicBezTo>
                    <a:cubicBezTo>
                      <a:pt x="1133421" y="2018793"/>
                      <a:pt x="1143463" y="2018924"/>
                      <a:pt x="1153505" y="2019120"/>
                    </a:cubicBezTo>
                    <a:cubicBezTo>
                      <a:pt x="1169652" y="2076930"/>
                      <a:pt x="1191574" y="2133954"/>
                      <a:pt x="1207786" y="2191960"/>
                    </a:cubicBezTo>
                    <a:cubicBezTo>
                      <a:pt x="1219994" y="2235350"/>
                      <a:pt x="1228199" y="2280772"/>
                      <a:pt x="1239160" y="2324621"/>
                    </a:cubicBezTo>
                    <a:cubicBezTo>
                      <a:pt x="1254453" y="2384397"/>
                      <a:pt x="1272831" y="2441290"/>
                      <a:pt x="1285039" y="2502442"/>
                    </a:cubicBezTo>
                    <a:cubicBezTo>
                      <a:pt x="1314313" y="2650441"/>
                      <a:pt x="1366559" y="2792737"/>
                      <a:pt x="1408303" y="2937458"/>
                    </a:cubicBezTo>
                    <a:cubicBezTo>
                      <a:pt x="1433113" y="3013424"/>
                      <a:pt x="1450572" y="3091487"/>
                      <a:pt x="1470723" y="3169550"/>
                    </a:cubicBezTo>
                    <a:cubicBezTo>
                      <a:pt x="1477549" y="3189737"/>
                      <a:pt x="1484506" y="3249185"/>
                      <a:pt x="1504919" y="3255937"/>
                    </a:cubicBezTo>
                    <a:cubicBezTo>
                      <a:pt x="1548895" y="3268521"/>
                      <a:pt x="1567338" y="3173286"/>
                      <a:pt x="1585191" y="3144577"/>
                    </a:cubicBezTo>
                    <a:cubicBezTo>
                      <a:pt x="1626804" y="3070447"/>
                      <a:pt x="1650499" y="2988714"/>
                      <a:pt x="1682660" y="2910454"/>
                    </a:cubicBezTo>
                    <a:cubicBezTo>
                      <a:pt x="1735825" y="2920810"/>
                      <a:pt x="1786037" y="2943750"/>
                      <a:pt x="1834738" y="2967281"/>
                    </a:cubicBezTo>
                    <a:cubicBezTo>
                      <a:pt x="1873989" y="2985240"/>
                      <a:pt x="1915667" y="2997038"/>
                      <a:pt x="1955114" y="3014472"/>
                    </a:cubicBezTo>
                    <a:cubicBezTo>
                      <a:pt x="1984257" y="3027581"/>
                      <a:pt x="2017862" y="3041542"/>
                      <a:pt x="2048973" y="3051636"/>
                    </a:cubicBezTo>
                    <a:cubicBezTo>
                      <a:pt x="2062429" y="3058911"/>
                      <a:pt x="2080544" y="3055241"/>
                      <a:pt x="2087108" y="3040756"/>
                    </a:cubicBezTo>
                    <a:cubicBezTo>
                      <a:pt x="2096559" y="3018405"/>
                      <a:pt x="2088683" y="2993564"/>
                      <a:pt x="2083629" y="2971017"/>
                    </a:cubicBezTo>
                    <a:cubicBezTo>
                      <a:pt x="2076081" y="2941194"/>
                      <a:pt x="2065776" y="2912224"/>
                      <a:pt x="2055209" y="2883319"/>
                    </a:cubicBezTo>
                    <a:cubicBezTo>
                      <a:pt x="2037684" y="2828262"/>
                      <a:pt x="2010970" y="2776810"/>
                      <a:pt x="1991542" y="2722474"/>
                    </a:cubicBezTo>
                    <a:cubicBezTo>
                      <a:pt x="1962794" y="2639626"/>
                      <a:pt x="1928072" y="2558941"/>
                      <a:pt x="1896305" y="2477208"/>
                    </a:cubicBezTo>
                    <a:cubicBezTo>
                      <a:pt x="1837036" y="2285033"/>
                      <a:pt x="1766740" y="2095610"/>
                      <a:pt x="1675572" y="1916020"/>
                    </a:cubicBezTo>
                    <a:cubicBezTo>
                      <a:pt x="1668549" y="1901076"/>
                      <a:pt x="1662182" y="1886066"/>
                      <a:pt x="1655750" y="1870860"/>
                    </a:cubicBezTo>
                    <a:cubicBezTo>
                      <a:pt x="1652074" y="1862536"/>
                      <a:pt x="1649449" y="1851852"/>
                      <a:pt x="1639866" y="1848575"/>
                    </a:cubicBezTo>
                    <a:cubicBezTo>
                      <a:pt x="1639210" y="1848313"/>
                      <a:pt x="1638553" y="1848116"/>
                      <a:pt x="1637897" y="1847985"/>
                    </a:cubicBezTo>
                    <a:cubicBezTo>
                      <a:pt x="1660541" y="1829960"/>
                      <a:pt x="1655487" y="1801973"/>
                      <a:pt x="1641375" y="1771626"/>
                    </a:cubicBezTo>
                    <a:cubicBezTo>
                      <a:pt x="1641113" y="1771102"/>
                      <a:pt x="1640850" y="1770643"/>
                      <a:pt x="1640653" y="1770119"/>
                    </a:cubicBezTo>
                    <a:cubicBezTo>
                      <a:pt x="1641769" y="1769201"/>
                      <a:pt x="1642819" y="1768349"/>
                      <a:pt x="1643738" y="1767759"/>
                    </a:cubicBezTo>
                    <a:cubicBezTo>
                      <a:pt x="1669665" y="1748030"/>
                      <a:pt x="1695591" y="1728236"/>
                      <a:pt x="1722107" y="1709294"/>
                    </a:cubicBezTo>
                    <a:cubicBezTo>
                      <a:pt x="1725192" y="1706738"/>
                      <a:pt x="1729065" y="1704640"/>
                      <a:pt x="1732806" y="1702412"/>
                    </a:cubicBezTo>
                    <a:cubicBezTo>
                      <a:pt x="1752562" y="1716635"/>
                      <a:pt x="1772122" y="1731644"/>
                      <a:pt x="1794832" y="1740165"/>
                    </a:cubicBezTo>
                    <a:cubicBezTo>
                      <a:pt x="1812291" y="1746392"/>
                      <a:pt x="1829356" y="1736691"/>
                      <a:pt x="1841236" y="1724238"/>
                    </a:cubicBezTo>
                    <a:cubicBezTo>
                      <a:pt x="1860139" y="1708114"/>
                      <a:pt x="1876745" y="1689565"/>
                      <a:pt x="1893548" y="1671278"/>
                    </a:cubicBezTo>
                    <a:cubicBezTo>
                      <a:pt x="1919868" y="1641259"/>
                      <a:pt x="2006245" y="1544844"/>
                      <a:pt x="1979531" y="1505976"/>
                    </a:cubicBezTo>
                    <a:cubicBezTo>
                      <a:pt x="1966797" y="1494899"/>
                      <a:pt x="1953802" y="1484084"/>
                      <a:pt x="1940675" y="1473466"/>
                    </a:cubicBezTo>
                    <a:cubicBezTo>
                      <a:pt x="1944481" y="1470255"/>
                      <a:pt x="1947435" y="1465601"/>
                      <a:pt x="1948879" y="1460685"/>
                    </a:cubicBezTo>
                    <a:cubicBezTo>
                      <a:pt x="1961678" y="1434009"/>
                      <a:pt x="1970670" y="1405825"/>
                      <a:pt x="1983469" y="1379083"/>
                    </a:cubicBezTo>
                    <a:cubicBezTo>
                      <a:pt x="1985832" y="1369645"/>
                      <a:pt x="2030136" y="1274802"/>
                      <a:pt x="2033352" y="1242620"/>
                    </a:cubicBezTo>
                    <a:cubicBezTo>
                      <a:pt x="2062626" y="1243210"/>
                      <a:pt x="2093080" y="1244193"/>
                      <a:pt x="2117235" y="1227414"/>
                    </a:cubicBezTo>
                    <a:cubicBezTo>
                      <a:pt x="2127802" y="1217517"/>
                      <a:pt x="2128918" y="1202114"/>
                      <a:pt x="2130952" y="1188612"/>
                    </a:cubicBezTo>
                    <a:cubicBezTo>
                      <a:pt x="2135941" y="1146467"/>
                      <a:pt x="2134300" y="1104257"/>
                      <a:pt x="2134365" y="1062177"/>
                    </a:cubicBezTo>
                    <a:close/>
                    <a:moveTo>
                      <a:pt x="2024622" y="881210"/>
                    </a:moveTo>
                    <a:cubicBezTo>
                      <a:pt x="2024688" y="881669"/>
                      <a:pt x="2024819" y="882062"/>
                      <a:pt x="2024951" y="882521"/>
                    </a:cubicBezTo>
                    <a:cubicBezTo>
                      <a:pt x="2023244" y="888813"/>
                      <a:pt x="2023638" y="895958"/>
                      <a:pt x="2026263" y="901398"/>
                    </a:cubicBezTo>
                    <a:cubicBezTo>
                      <a:pt x="2026263" y="904937"/>
                      <a:pt x="2026920" y="908608"/>
                      <a:pt x="2028233" y="911819"/>
                    </a:cubicBezTo>
                    <a:cubicBezTo>
                      <a:pt x="1966207" y="918636"/>
                      <a:pt x="1904378" y="927026"/>
                      <a:pt x="1843534" y="941249"/>
                    </a:cubicBezTo>
                    <a:cubicBezTo>
                      <a:pt x="1841827" y="941773"/>
                      <a:pt x="1839727" y="942297"/>
                      <a:pt x="1837561" y="942887"/>
                    </a:cubicBezTo>
                    <a:cubicBezTo>
                      <a:pt x="1837495" y="927812"/>
                      <a:pt x="1837167" y="912737"/>
                      <a:pt x="1836707" y="897727"/>
                    </a:cubicBezTo>
                    <a:cubicBezTo>
                      <a:pt x="1834804" y="863972"/>
                      <a:pt x="1832376" y="829234"/>
                      <a:pt x="1826337" y="795348"/>
                    </a:cubicBezTo>
                    <a:cubicBezTo>
                      <a:pt x="1835198" y="793709"/>
                      <a:pt x="1844321" y="785909"/>
                      <a:pt x="1852066" y="781518"/>
                    </a:cubicBezTo>
                    <a:cubicBezTo>
                      <a:pt x="1895779" y="758905"/>
                      <a:pt x="1937852" y="733605"/>
                      <a:pt x="1978677" y="706142"/>
                    </a:cubicBezTo>
                    <a:cubicBezTo>
                      <a:pt x="1983535" y="701947"/>
                      <a:pt x="1990229" y="697359"/>
                      <a:pt x="1997843" y="692443"/>
                    </a:cubicBezTo>
                    <a:cubicBezTo>
                      <a:pt x="1998631" y="755693"/>
                      <a:pt x="2020094" y="818157"/>
                      <a:pt x="2024622" y="881210"/>
                    </a:cubicBezTo>
                    <a:close/>
                    <a:moveTo>
                      <a:pt x="1898799" y="387598"/>
                    </a:moveTo>
                    <a:cubicBezTo>
                      <a:pt x="1961875" y="451176"/>
                      <a:pt x="2007951" y="527469"/>
                      <a:pt x="2060066" y="600223"/>
                    </a:cubicBezTo>
                    <a:cubicBezTo>
                      <a:pt x="2046151" y="624212"/>
                      <a:pt x="2018125" y="635945"/>
                      <a:pt x="1996399" y="651937"/>
                    </a:cubicBezTo>
                    <a:cubicBezTo>
                      <a:pt x="1964697" y="673698"/>
                      <a:pt x="1932601" y="695131"/>
                      <a:pt x="1899783" y="715253"/>
                    </a:cubicBezTo>
                    <a:cubicBezTo>
                      <a:pt x="1881930" y="725936"/>
                      <a:pt x="1863553" y="735768"/>
                      <a:pt x="1845109" y="745534"/>
                    </a:cubicBezTo>
                    <a:cubicBezTo>
                      <a:pt x="1838217" y="750057"/>
                      <a:pt x="1827190" y="754841"/>
                      <a:pt x="1818723" y="760871"/>
                    </a:cubicBezTo>
                    <a:cubicBezTo>
                      <a:pt x="1814129" y="743699"/>
                      <a:pt x="1808353" y="726854"/>
                      <a:pt x="1800805" y="710599"/>
                    </a:cubicBezTo>
                    <a:cubicBezTo>
                      <a:pt x="1787940" y="683267"/>
                      <a:pt x="1767659" y="660196"/>
                      <a:pt x="1748493" y="637124"/>
                    </a:cubicBezTo>
                    <a:cubicBezTo>
                      <a:pt x="1733922" y="620542"/>
                      <a:pt x="1718301" y="605204"/>
                      <a:pt x="1701760" y="590850"/>
                    </a:cubicBezTo>
                    <a:cubicBezTo>
                      <a:pt x="1702548" y="589867"/>
                      <a:pt x="1703336" y="589081"/>
                      <a:pt x="1703992" y="588556"/>
                    </a:cubicBezTo>
                    <a:cubicBezTo>
                      <a:pt x="1766412" y="519145"/>
                      <a:pt x="1834673" y="455371"/>
                      <a:pt x="1898799" y="387598"/>
                    </a:cubicBezTo>
                    <a:close/>
                    <a:moveTo>
                      <a:pt x="1802249" y="969695"/>
                    </a:moveTo>
                    <a:cubicBezTo>
                      <a:pt x="1802577" y="1028160"/>
                      <a:pt x="1797457" y="1086560"/>
                      <a:pt x="1785840" y="1143911"/>
                    </a:cubicBezTo>
                    <a:cubicBezTo>
                      <a:pt x="1771334" y="1211683"/>
                      <a:pt x="1747312" y="1283651"/>
                      <a:pt x="1709111" y="1342837"/>
                    </a:cubicBezTo>
                    <a:cubicBezTo>
                      <a:pt x="1657194" y="1417557"/>
                      <a:pt x="1596152" y="1487624"/>
                      <a:pt x="1518899" y="1537044"/>
                    </a:cubicBezTo>
                    <a:cubicBezTo>
                      <a:pt x="1476499" y="1562410"/>
                      <a:pt x="1432720" y="1595509"/>
                      <a:pt x="1387759" y="1618646"/>
                    </a:cubicBezTo>
                    <a:cubicBezTo>
                      <a:pt x="1312672" y="1651484"/>
                      <a:pt x="1231743" y="1680848"/>
                      <a:pt x="1148845" y="1679996"/>
                    </a:cubicBezTo>
                    <a:cubicBezTo>
                      <a:pt x="1090692" y="1675670"/>
                      <a:pt x="1031882" y="1669967"/>
                      <a:pt x="975501" y="1654761"/>
                    </a:cubicBezTo>
                    <a:cubicBezTo>
                      <a:pt x="927062" y="1640735"/>
                      <a:pt x="881314" y="1618974"/>
                      <a:pt x="836813" y="1595640"/>
                    </a:cubicBezTo>
                    <a:cubicBezTo>
                      <a:pt x="751224" y="1548580"/>
                      <a:pt x="658677" y="1502961"/>
                      <a:pt x="597111" y="1424833"/>
                    </a:cubicBezTo>
                    <a:cubicBezTo>
                      <a:pt x="549656" y="1365581"/>
                      <a:pt x="532788" y="1289943"/>
                      <a:pt x="511522" y="1218762"/>
                    </a:cubicBezTo>
                    <a:cubicBezTo>
                      <a:pt x="486449" y="1124510"/>
                      <a:pt x="486384" y="1023441"/>
                      <a:pt x="502071" y="927550"/>
                    </a:cubicBezTo>
                    <a:cubicBezTo>
                      <a:pt x="518939" y="829955"/>
                      <a:pt x="559896" y="738783"/>
                      <a:pt x="614833" y="656591"/>
                    </a:cubicBezTo>
                    <a:cubicBezTo>
                      <a:pt x="677384" y="561224"/>
                      <a:pt x="784698" y="509641"/>
                      <a:pt x="889256" y="473002"/>
                    </a:cubicBezTo>
                    <a:cubicBezTo>
                      <a:pt x="938614" y="455567"/>
                      <a:pt x="986593" y="434790"/>
                      <a:pt x="1038446" y="424368"/>
                    </a:cubicBezTo>
                    <a:cubicBezTo>
                      <a:pt x="1137949" y="413160"/>
                      <a:pt x="1239094" y="433872"/>
                      <a:pt x="1336432" y="453732"/>
                    </a:cubicBezTo>
                    <a:cubicBezTo>
                      <a:pt x="1386249" y="461728"/>
                      <a:pt x="1433310" y="480998"/>
                      <a:pt x="1479977" y="499547"/>
                    </a:cubicBezTo>
                    <a:cubicBezTo>
                      <a:pt x="1504459" y="508592"/>
                      <a:pt x="1528613" y="518817"/>
                      <a:pt x="1552242" y="530222"/>
                    </a:cubicBezTo>
                    <a:cubicBezTo>
                      <a:pt x="1553358" y="531467"/>
                      <a:pt x="1554671" y="532647"/>
                      <a:pt x="1556312" y="533696"/>
                    </a:cubicBezTo>
                    <a:cubicBezTo>
                      <a:pt x="1559134" y="535203"/>
                      <a:pt x="1561759" y="535924"/>
                      <a:pt x="1564188" y="536121"/>
                    </a:cubicBezTo>
                    <a:cubicBezTo>
                      <a:pt x="1618862" y="563715"/>
                      <a:pt x="1670190" y="597995"/>
                      <a:pt x="1715019" y="639484"/>
                    </a:cubicBezTo>
                    <a:cubicBezTo>
                      <a:pt x="1710227" y="646104"/>
                      <a:pt x="1710687" y="655804"/>
                      <a:pt x="1716725" y="661638"/>
                    </a:cubicBezTo>
                    <a:cubicBezTo>
                      <a:pt x="1734053" y="679007"/>
                      <a:pt x="1753810" y="695131"/>
                      <a:pt x="1765230" y="717219"/>
                    </a:cubicBezTo>
                    <a:cubicBezTo>
                      <a:pt x="1802774" y="795151"/>
                      <a:pt x="1802445" y="884291"/>
                      <a:pt x="1802249" y="969695"/>
                    </a:cubicBezTo>
                    <a:close/>
                    <a:moveTo>
                      <a:pt x="1492842" y="1596099"/>
                    </a:moveTo>
                    <a:cubicBezTo>
                      <a:pt x="1496977" y="1601605"/>
                      <a:pt x="1501834" y="1610847"/>
                      <a:pt x="1510104" y="1611240"/>
                    </a:cubicBezTo>
                    <a:cubicBezTo>
                      <a:pt x="1510301" y="1611371"/>
                      <a:pt x="1510498" y="1611568"/>
                      <a:pt x="1510695" y="1611764"/>
                    </a:cubicBezTo>
                    <a:cubicBezTo>
                      <a:pt x="1510957" y="1613993"/>
                      <a:pt x="1511679" y="1616287"/>
                      <a:pt x="1512992" y="1618581"/>
                    </a:cubicBezTo>
                    <a:cubicBezTo>
                      <a:pt x="1534389" y="1650960"/>
                      <a:pt x="1554277" y="1684321"/>
                      <a:pt x="1573902" y="1717880"/>
                    </a:cubicBezTo>
                    <a:cubicBezTo>
                      <a:pt x="1584798" y="1736494"/>
                      <a:pt x="1594971" y="1755502"/>
                      <a:pt x="1604685" y="1774772"/>
                    </a:cubicBezTo>
                    <a:cubicBezTo>
                      <a:pt x="1610592" y="1787750"/>
                      <a:pt x="1620306" y="1804070"/>
                      <a:pt x="1618534" y="1819342"/>
                    </a:cubicBezTo>
                    <a:cubicBezTo>
                      <a:pt x="1562153" y="1851524"/>
                      <a:pt x="1501571" y="1874203"/>
                      <a:pt x="1439546" y="1892948"/>
                    </a:cubicBezTo>
                    <a:cubicBezTo>
                      <a:pt x="1420839" y="1846281"/>
                      <a:pt x="1396882" y="1802170"/>
                      <a:pt x="1373844" y="1757600"/>
                    </a:cubicBezTo>
                    <a:cubicBezTo>
                      <a:pt x="1360389" y="1732693"/>
                      <a:pt x="1349100" y="1703722"/>
                      <a:pt x="1334922" y="1677964"/>
                    </a:cubicBezTo>
                    <a:cubicBezTo>
                      <a:pt x="1390056" y="1658563"/>
                      <a:pt x="1441843" y="1631296"/>
                      <a:pt x="1489494" y="1596951"/>
                    </a:cubicBezTo>
                    <a:cubicBezTo>
                      <a:pt x="1490413" y="1596361"/>
                      <a:pt x="1491332" y="1595772"/>
                      <a:pt x="1492317" y="1595247"/>
                    </a:cubicBezTo>
                    <a:cubicBezTo>
                      <a:pt x="1492382" y="1595575"/>
                      <a:pt x="1492579" y="1595837"/>
                      <a:pt x="1492842" y="1596099"/>
                    </a:cubicBezTo>
                    <a:close/>
                    <a:moveTo>
                      <a:pt x="1275522" y="1795550"/>
                    </a:moveTo>
                    <a:cubicBezTo>
                      <a:pt x="1275981" y="1765596"/>
                      <a:pt x="1276178" y="1735642"/>
                      <a:pt x="1276244" y="1705689"/>
                    </a:cubicBezTo>
                    <a:cubicBezTo>
                      <a:pt x="1276244" y="1702477"/>
                      <a:pt x="1275259" y="1699462"/>
                      <a:pt x="1273684" y="1696840"/>
                    </a:cubicBezTo>
                    <a:cubicBezTo>
                      <a:pt x="1279591" y="1695136"/>
                      <a:pt x="1285499" y="1693432"/>
                      <a:pt x="1291406" y="1691597"/>
                    </a:cubicBezTo>
                    <a:cubicBezTo>
                      <a:pt x="1301383" y="1688910"/>
                      <a:pt x="1311228" y="1685960"/>
                      <a:pt x="1320942" y="1682814"/>
                    </a:cubicBezTo>
                    <a:cubicBezTo>
                      <a:pt x="1329081" y="1710277"/>
                      <a:pt x="1350478" y="1754322"/>
                      <a:pt x="1352053" y="1760418"/>
                    </a:cubicBezTo>
                    <a:cubicBezTo>
                      <a:pt x="1366034" y="1792862"/>
                      <a:pt x="1381721" y="1824520"/>
                      <a:pt x="1394979" y="1857227"/>
                    </a:cubicBezTo>
                    <a:cubicBezTo>
                      <a:pt x="1383165" y="1852901"/>
                      <a:pt x="1365509" y="1861946"/>
                      <a:pt x="1354416" y="1866403"/>
                    </a:cubicBezTo>
                    <a:cubicBezTo>
                      <a:pt x="1328031" y="1878332"/>
                      <a:pt x="1301317" y="1889474"/>
                      <a:pt x="1274012" y="1899044"/>
                    </a:cubicBezTo>
                    <a:cubicBezTo>
                      <a:pt x="1274275" y="1864502"/>
                      <a:pt x="1273422" y="1829829"/>
                      <a:pt x="1275522" y="1795550"/>
                    </a:cubicBezTo>
                    <a:close/>
                    <a:moveTo>
                      <a:pt x="1016852" y="1784997"/>
                    </a:moveTo>
                    <a:cubicBezTo>
                      <a:pt x="1014095" y="1828649"/>
                      <a:pt x="1006678" y="1871712"/>
                      <a:pt x="1002806" y="1915299"/>
                    </a:cubicBezTo>
                    <a:cubicBezTo>
                      <a:pt x="1002346" y="1921067"/>
                      <a:pt x="1001952" y="1926703"/>
                      <a:pt x="1001558" y="1932340"/>
                    </a:cubicBezTo>
                    <a:cubicBezTo>
                      <a:pt x="1001230" y="1932340"/>
                      <a:pt x="1000902" y="1932340"/>
                      <a:pt x="1000508" y="1932406"/>
                    </a:cubicBezTo>
                    <a:cubicBezTo>
                      <a:pt x="999721" y="1926638"/>
                      <a:pt x="996045" y="1921198"/>
                      <a:pt x="988497" y="1918904"/>
                    </a:cubicBezTo>
                    <a:cubicBezTo>
                      <a:pt x="943536" y="1907302"/>
                      <a:pt x="903827" y="1884231"/>
                      <a:pt x="858407" y="1872630"/>
                    </a:cubicBezTo>
                    <a:cubicBezTo>
                      <a:pt x="857226" y="1872236"/>
                      <a:pt x="855716" y="1871843"/>
                      <a:pt x="854075" y="1871515"/>
                    </a:cubicBezTo>
                    <a:cubicBezTo>
                      <a:pt x="877244" y="1826814"/>
                      <a:pt x="897132" y="1771364"/>
                      <a:pt x="906977" y="1751963"/>
                    </a:cubicBezTo>
                    <a:cubicBezTo>
                      <a:pt x="916626" y="1728564"/>
                      <a:pt x="924436" y="1704509"/>
                      <a:pt x="934807" y="1681438"/>
                    </a:cubicBezTo>
                    <a:cubicBezTo>
                      <a:pt x="935266" y="1680520"/>
                      <a:pt x="935791" y="1679602"/>
                      <a:pt x="936251" y="1678619"/>
                    </a:cubicBezTo>
                    <a:cubicBezTo>
                      <a:pt x="938614" y="1679471"/>
                      <a:pt x="940911" y="1680389"/>
                      <a:pt x="943274" y="1681241"/>
                    </a:cubicBezTo>
                    <a:cubicBezTo>
                      <a:pt x="969331" y="1689696"/>
                      <a:pt x="995979" y="1696119"/>
                      <a:pt x="1022956" y="1701035"/>
                    </a:cubicBezTo>
                    <a:cubicBezTo>
                      <a:pt x="1019674" y="1728760"/>
                      <a:pt x="1018033" y="1756944"/>
                      <a:pt x="1016852" y="1784997"/>
                    </a:cubicBezTo>
                    <a:close/>
                    <a:moveTo>
                      <a:pt x="743544" y="1584105"/>
                    </a:moveTo>
                    <a:cubicBezTo>
                      <a:pt x="795397" y="1613796"/>
                      <a:pt x="848102" y="1642898"/>
                      <a:pt x="903367" y="1665772"/>
                    </a:cubicBezTo>
                    <a:cubicBezTo>
                      <a:pt x="901989" y="1669181"/>
                      <a:pt x="900742" y="1672524"/>
                      <a:pt x="899429" y="1675342"/>
                    </a:cubicBezTo>
                    <a:cubicBezTo>
                      <a:pt x="890437" y="1696513"/>
                      <a:pt x="883283" y="1718404"/>
                      <a:pt x="874356" y="1739575"/>
                    </a:cubicBezTo>
                    <a:cubicBezTo>
                      <a:pt x="850465" y="1792928"/>
                      <a:pt x="831365" y="1850279"/>
                      <a:pt x="796381" y="1897602"/>
                    </a:cubicBezTo>
                    <a:cubicBezTo>
                      <a:pt x="760413" y="1882396"/>
                      <a:pt x="724641" y="1866075"/>
                      <a:pt x="686770" y="1856244"/>
                    </a:cubicBezTo>
                    <a:cubicBezTo>
                      <a:pt x="657299" y="1848116"/>
                      <a:pt x="627566" y="1838612"/>
                      <a:pt x="603675" y="1818294"/>
                    </a:cubicBezTo>
                    <a:cubicBezTo>
                      <a:pt x="622315" y="1777918"/>
                      <a:pt x="641218" y="1737871"/>
                      <a:pt x="666029" y="1700249"/>
                    </a:cubicBezTo>
                    <a:cubicBezTo>
                      <a:pt x="690970" y="1661447"/>
                      <a:pt x="721819" y="1624283"/>
                      <a:pt x="737965" y="1580893"/>
                    </a:cubicBezTo>
                    <a:cubicBezTo>
                      <a:pt x="739869" y="1582007"/>
                      <a:pt x="741641" y="1583056"/>
                      <a:pt x="743544" y="1584105"/>
                    </a:cubicBezTo>
                    <a:close/>
                    <a:moveTo>
                      <a:pt x="1840514" y="407917"/>
                    </a:moveTo>
                    <a:cubicBezTo>
                      <a:pt x="1801067" y="451438"/>
                      <a:pt x="1760242" y="494304"/>
                      <a:pt x="1722830" y="539464"/>
                    </a:cubicBezTo>
                    <a:cubicBezTo>
                      <a:pt x="1712984" y="553359"/>
                      <a:pt x="1699135" y="566402"/>
                      <a:pt x="1691127" y="581805"/>
                    </a:cubicBezTo>
                    <a:cubicBezTo>
                      <a:pt x="1659425" y="555784"/>
                      <a:pt x="1624835" y="533303"/>
                      <a:pt x="1588539" y="513705"/>
                    </a:cubicBezTo>
                    <a:cubicBezTo>
                      <a:pt x="1590114" y="510821"/>
                      <a:pt x="1591624" y="508003"/>
                      <a:pt x="1593068" y="505643"/>
                    </a:cubicBezTo>
                    <a:cubicBezTo>
                      <a:pt x="1605932" y="484472"/>
                      <a:pt x="1618206" y="462974"/>
                      <a:pt x="1630086" y="441213"/>
                    </a:cubicBezTo>
                    <a:cubicBezTo>
                      <a:pt x="1653453" y="397102"/>
                      <a:pt x="1678591" y="354040"/>
                      <a:pt x="1702679" y="310322"/>
                    </a:cubicBezTo>
                    <a:cubicBezTo>
                      <a:pt x="1704714" y="310387"/>
                      <a:pt x="1706946" y="310322"/>
                      <a:pt x="1709374" y="309666"/>
                    </a:cubicBezTo>
                    <a:cubicBezTo>
                      <a:pt x="1751644" y="344142"/>
                      <a:pt x="1794963" y="377832"/>
                      <a:pt x="1840514" y="407917"/>
                    </a:cubicBezTo>
                    <a:close/>
                    <a:moveTo>
                      <a:pt x="1529138" y="104710"/>
                    </a:moveTo>
                    <a:cubicBezTo>
                      <a:pt x="1592674" y="129617"/>
                      <a:pt x="1646101" y="174121"/>
                      <a:pt x="1707930" y="202895"/>
                    </a:cubicBezTo>
                    <a:cubicBezTo>
                      <a:pt x="1703664" y="243467"/>
                      <a:pt x="1679116" y="279319"/>
                      <a:pt x="1660475" y="314779"/>
                    </a:cubicBezTo>
                    <a:cubicBezTo>
                      <a:pt x="1629430" y="367279"/>
                      <a:pt x="1602191" y="422009"/>
                      <a:pt x="1571014" y="474444"/>
                    </a:cubicBezTo>
                    <a:cubicBezTo>
                      <a:pt x="1568257" y="481064"/>
                      <a:pt x="1562022" y="489126"/>
                      <a:pt x="1556705" y="497450"/>
                    </a:cubicBezTo>
                    <a:cubicBezTo>
                      <a:pt x="1526119" y="482571"/>
                      <a:pt x="1494614" y="469463"/>
                      <a:pt x="1463109" y="457730"/>
                    </a:cubicBezTo>
                    <a:cubicBezTo>
                      <a:pt x="1441777" y="448423"/>
                      <a:pt x="1419986" y="440361"/>
                      <a:pt x="1397736" y="433741"/>
                    </a:cubicBezTo>
                    <a:cubicBezTo>
                      <a:pt x="1399180" y="429219"/>
                      <a:pt x="1400755" y="424696"/>
                      <a:pt x="1402396" y="420174"/>
                    </a:cubicBezTo>
                    <a:cubicBezTo>
                      <a:pt x="1422677" y="365903"/>
                      <a:pt x="1447225" y="313271"/>
                      <a:pt x="1466259" y="258476"/>
                    </a:cubicBezTo>
                    <a:cubicBezTo>
                      <a:pt x="1483587" y="205845"/>
                      <a:pt x="1505903" y="154982"/>
                      <a:pt x="1529138" y="104710"/>
                    </a:cubicBezTo>
                    <a:close/>
                    <a:moveTo>
                      <a:pt x="1299282" y="353843"/>
                    </a:moveTo>
                    <a:cubicBezTo>
                      <a:pt x="1305321" y="282334"/>
                      <a:pt x="1316019" y="211219"/>
                      <a:pt x="1321664" y="139711"/>
                    </a:cubicBezTo>
                    <a:cubicBezTo>
                      <a:pt x="1368462" y="153803"/>
                      <a:pt x="1416639" y="164945"/>
                      <a:pt x="1463962" y="177726"/>
                    </a:cubicBezTo>
                    <a:cubicBezTo>
                      <a:pt x="1463175" y="179824"/>
                      <a:pt x="1462321" y="181855"/>
                      <a:pt x="1461599" y="183953"/>
                    </a:cubicBezTo>
                    <a:cubicBezTo>
                      <a:pt x="1441777" y="242680"/>
                      <a:pt x="1422546" y="301539"/>
                      <a:pt x="1399902" y="359218"/>
                    </a:cubicBezTo>
                    <a:cubicBezTo>
                      <a:pt x="1391894" y="381765"/>
                      <a:pt x="1382968" y="404771"/>
                      <a:pt x="1378176" y="428367"/>
                    </a:cubicBezTo>
                    <a:cubicBezTo>
                      <a:pt x="1365705" y="425155"/>
                      <a:pt x="1353038" y="422336"/>
                      <a:pt x="1340304" y="420108"/>
                    </a:cubicBezTo>
                    <a:cubicBezTo>
                      <a:pt x="1325208" y="416962"/>
                      <a:pt x="1310046" y="413816"/>
                      <a:pt x="1294885" y="410801"/>
                    </a:cubicBezTo>
                    <a:cubicBezTo>
                      <a:pt x="1295344" y="408376"/>
                      <a:pt x="1295541" y="405885"/>
                      <a:pt x="1295410" y="403394"/>
                    </a:cubicBezTo>
                    <a:cubicBezTo>
                      <a:pt x="1296394" y="387074"/>
                      <a:pt x="1297838" y="370426"/>
                      <a:pt x="1299282" y="353843"/>
                    </a:cubicBezTo>
                    <a:close/>
                    <a:moveTo>
                      <a:pt x="1163285" y="37331"/>
                    </a:moveTo>
                    <a:cubicBezTo>
                      <a:pt x="1204176" y="37986"/>
                      <a:pt x="1245001" y="41395"/>
                      <a:pt x="1285892" y="44082"/>
                    </a:cubicBezTo>
                    <a:cubicBezTo>
                      <a:pt x="1294031" y="70365"/>
                      <a:pt x="1288649" y="99008"/>
                      <a:pt x="1287796" y="126012"/>
                    </a:cubicBezTo>
                    <a:cubicBezTo>
                      <a:pt x="1280707" y="218888"/>
                      <a:pt x="1265808" y="311174"/>
                      <a:pt x="1260557" y="404181"/>
                    </a:cubicBezTo>
                    <a:cubicBezTo>
                      <a:pt x="1187439" y="390744"/>
                      <a:pt x="1113074" y="381699"/>
                      <a:pt x="1039365" y="389630"/>
                    </a:cubicBezTo>
                    <a:cubicBezTo>
                      <a:pt x="1046585" y="300162"/>
                      <a:pt x="1048422" y="210367"/>
                      <a:pt x="1051113" y="120637"/>
                    </a:cubicBezTo>
                    <a:cubicBezTo>
                      <a:pt x="1056299" y="116639"/>
                      <a:pt x="1059121" y="109888"/>
                      <a:pt x="1057283" y="103137"/>
                    </a:cubicBezTo>
                    <a:cubicBezTo>
                      <a:pt x="1056364" y="99794"/>
                      <a:pt x="1054461" y="96976"/>
                      <a:pt x="1051967" y="94944"/>
                    </a:cubicBezTo>
                    <a:cubicBezTo>
                      <a:pt x="1052623" y="75805"/>
                      <a:pt x="1053279" y="56666"/>
                      <a:pt x="1054067" y="37593"/>
                    </a:cubicBezTo>
                    <a:cubicBezTo>
                      <a:pt x="1089904" y="29597"/>
                      <a:pt x="1126923" y="37265"/>
                      <a:pt x="1163285" y="37331"/>
                    </a:cubicBezTo>
                    <a:close/>
                    <a:moveTo>
                      <a:pt x="895688" y="151312"/>
                    </a:moveTo>
                    <a:cubicBezTo>
                      <a:pt x="898445" y="149214"/>
                      <a:pt x="899561" y="146265"/>
                      <a:pt x="901530" y="143774"/>
                    </a:cubicBezTo>
                    <a:cubicBezTo>
                      <a:pt x="941633" y="141939"/>
                      <a:pt x="981408" y="133549"/>
                      <a:pt x="1021249" y="127257"/>
                    </a:cubicBezTo>
                    <a:cubicBezTo>
                      <a:pt x="1021249" y="131976"/>
                      <a:pt x="1021249" y="136696"/>
                      <a:pt x="1021315" y="141415"/>
                    </a:cubicBezTo>
                    <a:cubicBezTo>
                      <a:pt x="1021315" y="211088"/>
                      <a:pt x="1020199" y="280761"/>
                      <a:pt x="1020658" y="350435"/>
                    </a:cubicBezTo>
                    <a:cubicBezTo>
                      <a:pt x="1021512" y="364068"/>
                      <a:pt x="1020330" y="378684"/>
                      <a:pt x="1021446" y="392711"/>
                    </a:cubicBezTo>
                    <a:cubicBezTo>
                      <a:pt x="993026" y="398937"/>
                      <a:pt x="965393" y="408048"/>
                      <a:pt x="938023" y="418011"/>
                    </a:cubicBezTo>
                    <a:cubicBezTo>
                      <a:pt x="937761" y="416306"/>
                      <a:pt x="937367" y="414602"/>
                      <a:pt x="936973" y="412898"/>
                    </a:cubicBezTo>
                    <a:cubicBezTo>
                      <a:pt x="931853" y="387074"/>
                      <a:pt x="927718" y="360922"/>
                      <a:pt x="923518" y="334835"/>
                    </a:cubicBezTo>
                    <a:cubicBezTo>
                      <a:pt x="913935" y="275846"/>
                      <a:pt x="900676" y="217577"/>
                      <a:pt x="884793" y="159964"/>
                    </a:cubicBezTo>
                    <a:cubicBezTo>
                      <a:pt x="884136" y="158128"/>
                      <a:pt x="883414" y="156097"/>
                      <a:pt x="882758" y="153999"/>
                    </a:cubicBezTo>
                    <a:cubicBezTo>
                      <a:pt x="887221" y="154786"/>
                      <a:pt x="892012" y="154130"/>
                      <a:pt x="895688" y="151312"/>
                    </a:cubicBezTo>
                    <a:close/>
                    <a:moveTo>
                      <a:pt x="828477" y="102613"/>
                    </a:moveTo>
                    <a:cubicBezTo>
                      <a:pt x="860901" y="182249"/>
                      <a:pt x="875997" y="268111"/>
                      <a:pt x="890962" y="352532"/>
                    </a:cubicBezTo>
                    <a:cubicBezTo>
                      <a:pt x="894966" y="377308"/>
                      <a:pt x="898970" y="402214"/>
                      <a:pt x="904221" y="426728"/>
                    </a:cubicBezTo>
                    <a:cubicBezTo>
                      <a:pt x="904483" y="427908"/>
                      <a:pt x="904877" y="428956"/>
                      <a:pt x="905402" y="430005"/>
                    </a:cubicBezTo>
                    <a:cubicBezTo>
                      <a:pt x="891553" y="435183"/>
                      <a:pt x="877769" y="440296"/>
                      <a:pt x="863855" y="445080"/>
                    </a:cubicBezTo>
                    <a:cubicBezTo>
                      <a:pt x="825852" y="458713"/>
                      <a:pt x="788242" y="474378"/>
                      <a:pt x="752405" y="493321"/>
                    </a:cubicBezTo>
                    <a:cubicBezTo>
                      <a:pt x="734815" y="435249"/>
                      <a:pt x="702325" y="383010"/>
                      <a:pt x="678171" y="327494"/>
                    </a:cubicBezTo>
                    <a:cubicBezTo>
                      <a:pt x="650867" y="274731"/>
                      <a:pt x="646929" y="214234"/>
                      <a:pt x="625138" y="159636"/>
                    </a:cubicBezTo>
                    <a:cubicBezTo>
                      <a:pt x="690576" y="134795"/>
                      <a:pt x="760675" y="120506"/>
                      <a:pt x="828477" y="102613"/>
                    </a:cubicBezTo>
                    <a:close/>
                    <a:moveTo>
                      <a:pt x="475488" y="405688"/>
                    </a:moveTo>
                    <a:cubicBezTo>
                      <a:pt x="476013" y="405361"/>
                      <a:pt x="476538" y="404967"/>
                      <a:pt x="476998" y="404574"/>
                    </a:cubicBezTo>
                    <a:cubicBezTo>
                      <a:pt x="477392" y="404246"/>
                      <a:pt x="477785" y="403919"/>
                      <a:pt x="478179" y="403525"/>
                    </a:cubicBezTo>
                    <a:cubicBezTo>
                      <a:pt x="479295" y="402477"/>
                      <a:pt x="480280" y="401297"/>
                      <a:pt x="481133" y="400052"/>
                    </a:cubicBezTo>
                    <a:cubicBezTo>
                      <a:pt x="481592" y="399855"/>
                      <a:pt x="482117" y="399658"/>
                      <a:pt x="482511" y="399396"/>
                    </a:cubicBezTo>
                    <a:cubicBezTo>
                      <a:pt x="482905" y="399199"/>
                      <a:pt x="483233" y="399003"/>
                      <a:pt x="483627" y="398806"/>
                    </a:cubicBezTo>
                    <a:cubicBezTo>
                      <a:pt x="484021" y="398544"/>
                      <a:pt x="484415" y="398282"/>
                      <a:pt x="484743" y="398020"/>
                    </a:cubicBezTo>
                    <a:cubicBezTo>
                      <a:pt x="485071" y="397757"/>
                      <a:pt x="485399" y="397561"/>
                      <a:pt x="485727" y="397299"/>
                    </a:cubicBezTo>
                    <a:cubicBezTo>
                      <a:pt x="486318" y="396774"/>
                      <a:pt x="486843" y="396250"/>
                      <a:pt x="487368" y="395660"/>
                    </a:cubicBezTo>
                    <a:cubicBezTo>
                      <a:pt x="487565" y="395463"/>
                      <a:pt x="487762" y="395201"/>
                      <a:pt x="487893" y="395005"/>
                    </a:cubicBezTo>
                    <a:cubicBezTo>
                      <a:pt x="488156" y="394677"/>
                      <a:pt x="488353" y="394349"/>
                      <a:pt x="488615" y="394021"/>
                    </a:cubicBezTo>
                    <a:lnTo>
                      <a:pt x="488681" y="393956"/>
                    </a:lnTo>
                    <a:lnTo>
                      <a:pt x="488681" y="393890"/>
                    </a:lnTo>
                    <a:cubicBezTo>
                      <a:pt x="489337" y="393432"/>
                      <a:pt x="489994" y="392907"/>
                      <a:pt x="490584" y="392317"/>
                    </a:cubicBezTo>
                    <a:cubicBezTo>
                      <a:pt x="516379" y="366231"/>
                      <a:pt x="543487" y="341193"/>
                      <a:pt x="567509" y="313337"/>
                    </a:cubicBezTo>
                    <a:cubicBezTo>
                      <a:pt x="585297" y="293149"/>
                      <a:pt x="602690" y="272634"/>
                      <a:pt x="619099" y="251398"/>
                    </a:cubicBezTo>
                    <a:cubicBezTo>
                      <a:pt x="625860" y="276304"/>
                      <a:pt x="633473" y="300949"/>
                      <a:pt x="644960" y="324348"/>
                    </a:cubicBezTo>
                    <a:cubicBezTo>
                      <a:pt x="672920" y="385173"/>
                      <a:pt x="707970" y="441672"/>
                      <a:pt x="732518" y="504398"/>
                    </a:cubicBezTo>
                    <a:cubicBezTo>
                      <a:pt x="697599" y="524585"/>
                      <a:pt x="664782" y="548181"/>
                      <a:pt x="635771" y="576627"/>
                    </a:cubicBezTo>
                    <a:cubicBezTo>
                      <a:pt x="632095" y="580232"/>
                      <a:pt x="628551" y="584034"/>
                      <a:pt x="625072" y="587770"/>
                    </a:cubicBezTo>
                    <a:cubicBezTo>
                      <a:pt x="606366" y="559979"/>
                      <a:pt x="589563" y="530877"/>
                      <a:pt x="566919" y="505971"/>
                    </a:cubicBezTo>
                    <a:cubicBezTo>
                      <a:pt x="538367" y="470708"/>
                      <a:pt x="506009" y="438985"/>
                      <a:pt x="475357" y="405754"/>
                    </a:cubicBezTo>
                    <a:cubicBezTo>
                      <a:pt x="475422" y="405754"/>
                      <a:pt x="475422" y="405754"/>
                      <a:pt x="475488" y="405688"/>
                    </a:cubicBezTo>
                    <a:close/>
                    <a:moveTo>
                      <a:pt x="264929" y="593341"/>
                    </a:moveTo>
                    <a:cubicBezTo>
                      <a:pt x="270048" y="581346"/>
                      <a:pt x="275890" y="569614"/>
                      <a:pt x="281206" y="557619"/>
                    </a:cubicBezTo>
                    <a:cubicBezTo>
                      <a:pt x="296434" y="517638"/>
                      <a:pt x="322032" y="483686"/>
                      <a:pt x="346317" y="449013"/>
                    </a:cubicBezTo>
                    <a:cubicBezTo>
                      <a:pt x="363973" y="422336"/>
                      <a:pt x="376969" y="392186"/>
                      <a:pt x="400729" y="370098"/>
                    </a:cubicBezTo>
                    <a:cubicBezTo>
                      <a:pt x="448315" y="433086"/>
                      <a:pt x="510078" y="482899"/>
                      <a:pt x="559502" y="544314"/>
                    </a:cubicBezTo>
                    <a:cubicBezTo>
                      <a:pt x="575189" y="562535"/>
                      <a:pt x="586281" y="580756"/>
                      <a:pt x="600721" y="600616"/>
                    </a:cubicBezTo>
                    <a:cubicBezTo>
                      <a:pt x="602756" y="603041"/>
                      <a:pt x="604922" y="605663"/>
                      <a:pt x="607285" y="608023"/>
                    </a:cubicBezTo>
                    <a:cubicBezTo>
                      <a:pt x="579061" y="643089"/>
                      <a:pt x="556745" y="682940"/>
                      <a:pt x="535610" y="722528"/>
                    </a:cubicBezTo>
                    <a:cubicBezTo>
                      <a:pt x="524255" y="743961"/>
                      <a:pt x="513622" y="765853"/>
                      <a:pt x="504696" y="788400"/>
                    </a:cubicBezTo>
                    <a:cubicBezTo>
                      <a:pt x="478114" y="767164"/>
                      <a:pt x="448249" y="749926"/>
                      <a:pt x="421601" y="728493"/>
                    </a:cubicBezTo>
                    <a:cubicBezTo>
                      <a:pt x="372112" y="690149"/>
                      <a:pt x="317240" y="657967"/>
                      <a:pt x="275759" y="610251"/>
                    </a:cubicBezTo>
                    <a:cubicBezTo>
                      <a:pt x="271755" y="605073"/>
                      <a:pt x="266373" y="600026"/>
                      <a:pt x="264929" y="593341"/>
                    </a:cubicBezTo>
                    <a:close/>
                    <a:moveTo>
                      <a:pt x="285801" y="807080"/>
                    </a:moveTo>
                    <a:cubicBezTo>
                      <a:pt x="289608" y="767557"/>
                      <a:pt x="296762" y="728231"/>
                      <a:pt x="309364" y="690543"/>
                    </a:cubicBezTo>
                    <a:cubicBezTo>
                      <a:pt x="309561" y="690084"/>
                      <a:pt x="309758" y="689625"/>
                      <a:pt x="309955" y="689101"/>
                    </a:cubicBezTo>
                    <a:cubicBezTo>
                      <a:pt x="367583" y="733146"/>
                      <a:pt x="426655" y="775684"/>
                      <a:pt x="486121" y="817108"/>
                    </a:cubicBezTo>
                    <a:cubicBezTo>
                      <a:pt x="488681" y="818616"/>
                      <a:pt x="491306" y="819271"/>
                      <a:pt x="493735" y="819468"/>
                    </a:cubicBezTo>
                    <a:cubicBezTo>
                      <a:pt x="479951" y="861350"/>
                      <a:pt x="469975" y="904478"/>
                      <a:pt x="463805" y="948196"/>
                    </a:cubicBezTo>
                    <a:cubicBezTo>
                      <a:pt x="401254" y="934629"/>
                      <a:pt x="338769" y="918636"/>
                      <a:pt x="275037" y="912147"/>
                    </a:cubicBezTo>
                    <a:cubicBezTo>
                      <a:pt x="277662" y="908673"/>
                      <a:pt x="278056" y="903889"/>
                      <a:pt x="276874" y="899300"/>
                    </a:cubicBezTo>
                    <a:cubicBezTo>
                      <a:pt x="278253" y="896875"/>
                      <a:pt x="279106" y="894123"/>
                      <a:pt x="279040" y="891042"/>
                    </a:cubicBezTo>
                    <a:cubicBezTo>
                      <a:pt x="280484" y="862989"/>
                      <a:pt x="282979" y="835002"/>
                      <a:pt x="285801" y="807080"/>
                    </a:cubicBezTo>
                    <a:close/>
                    <a:moveTo>
                      <a:pt x="206907" y="1017607"/>
                    </a:moveTo>
                    <a:cubicBezTo>
                      <a:pt x="209270" y="994470"/>
                      <a:pt x="209073" y="964255"/>
                      <a:pt x="221937" y="942166"/>
                    </a:cubicBezTo>
                    <a:cubicBezTo>
                      <a:pt x="263419" y="938758"/>
                      <a:pt x="305098" y="944133"/>
                      <a:pt x="346186" y="949245"/>
                    </a:cubicBezTo>
                    <a:cubicBezTo>
                      <a:pt x="383336" y="952522"/>
                      <a:pt x="424030" y="965303"/>
                      <a:pt x="461705" y="963337"/>
                    </a:cubicBezTo>
                    <a:cubicBezTo>
                      <a:pt x="452713" y="1038188"/>
                      <a:pt x="455075" y="1114350"/>
                      <a:pt x="469121" y="1188350"/>
                    </a:cubicBezTo>
                    <a:cubicBezTo>
                      <a:pt x="467874" y="1187891"/>
                      <a:pt x="466562" y="1187498"/>
                      <a:pt x="465118" y="1187301"/>
                    </a:cubicBezTo>
                    <a:cubicBezTo>
                      <a:pt x="429806" y="1183762"/>
                      <a:pt x="395413" y="1173799"/>
                      <a:pt x="360035" y="1171374"/>
                    </a:cubicBezTo>
                    <a:cubicBezTo>
                      <a:pt x="306870" y="1164033"/>
                      <a:pt x="252261" y="1170325"/>
                      <a:pt x="199621" y="1160362"/>
                    </a:cubicBezTo>
                    <a:cubicBezTo>
                      <a:pt x="203822" y="1112843"/>
                      <a:pt x="204872" y="1065192"/>
                      <a:pt x="206907" y="1017607"/>
                    </a:cubicBezTo>
                    <a:close/>
                    <a:moveTo>
                      <a:pt x="312055" y="1202376"/>
                    </a:moveTo>
                    <a:cubicBezTo>
                      <a:pt x="362201" y="1204146"/>
                      <a:pt x="410903" y="1214961"/>
                      <a:pt x="460392" y="1221843"/>
                    </a:cubicBezTo>
                    <a:cubicBezTo>
                      <a:pt x="466890" y="1222564"/>
                      <a:pt x="471813" y="1220335"/>
                      <a:pt x="475160" y="1216730"/>
                    </a:cubicBezTo>
                    <a:cubicBezTo>
                      <a:pt x="480542" y="1239736"/>
                      <a:pt x="486909" y="1262480"/>
                      <a:pt x="494588" y="1284896"/>
                    </a:cubicBezTo>
                    <a:cubicBezTo>
                      <a:pt x="501808" y="1312556"/>
                      <a:pt x="510209" y="1337462"/>
                      <a:pt x="519924" y="1360272"/>
                    </a:cubicBezTo>
                    <a:cubicBezTo>
                      <a:pt x="473453" y="1370234"/>
                      <a:pt x="428493" y="1390750"/>
                      <a:pt x="383467" y="1406415"/>
                    </a:cubicBezTo>
                    <a:cubicBezTo>
                      <a:pt x="348680" y="1417164"/>
                      <a:pt x="313499" y="1426930"/>
                      <a:pt x="278647" y="1437745"/>
                    </a:cubicBezTo>
                    <a:cubicBezTo>
                      <a:pt x="278778" y="1405628"/>
                      <a:pt x="264666" y="1359289"/>
                      <a:pt x="265782" y="1342706"/>
                    </a:cubicBezTo>
                    <a:cubicBezTo>
                      <a:pt x="263747" y="1309803"/>
                      <a:pt x="264010" y="1276834"/>
                      <a:pt x="263222" y="1243866"/>
                    </a:cubicBezTo>
                    <a:cubicBezTo>
                      <a:pt x="262041" y="1230429"/>
                      <a:pt x="265979" y="1209520"/>
                      <a:pt x="253508" y="1201000"/>
                    </a:cubicBezTo>
                    <a:cubicBezTo>
                      <a:pt x="277071" y="1201131"/>
                      <a:pt x="299387" y="1200213"/>
                      <a:pt x="312055" y="1202376"/>
                    </a:cubicBezTo>
                    <a:close/>
                    <a:moveTo>
                      <a:pt x="369158" y="1701428"/>
                    </a:moveTo>
                    <a:cubicBezTo>
                      <a:pt x="320260" y="1662561"/>
                      <a:pt x="282453" y="1612092"/>
                      <a:pt x="247929" y="1560509"/>
                    </a:cubicBezTo>
                    <a:cubicBezTo>
                      <a:pt x="234605" y="1539535"/>
                      <a:pt x="218721" y="1518561"/>
                      <a:pt x="213602" y="1493851"/>
                    </a:cubicBezTo>
                    <a:cubicBezTo>
                      <a:pt x="265388" y="1476154"/>
                      <a:pt x="317109" y="1458195"/>
                      <a:pt x="369421" y="1441940"/>
                    </a:cubicBezTo>
                    <a:cubicBezTo>
                      <a:pt x="422389" y="1423653"/>
                      <a:pt x="472994" y="1399205"/>
                      <a:pt x="525568" y="1379804"/>
                    </a:cubicBezTo>
                    <a:cubicBezTo>
                      <a:pt x="526618" y="1379607"/>
                      <a:pt x="527603" y="1379280"/>
                      <a:pt x="528522" y="1378886"/>
                    </a:cubicBezTo>
                    <a:cubicBezTo>
                      <a:pt x="551100" y="1425554"/>
                      <a:pt x="579980" y="1462783"/>
                      <a:pt x="616408" y="1495751"/>
                    </a:cubicBezTo>
                    <a:cubicBezTo>
                      <a:pt x="614439" y="1496669"/>
                      <a:pt x="612732" y="1498176"/>
                      <a:pt x="612010" y="1500536"/>
                    </a:cubicBezTo>
                    <a:cubicBezTo>
                      <a:pt x="611879" y="1501191"/>
                      <a:pt x="611814" y="1501847"/>
                      <a:pt x="611748" y="1502568"/>
                    </a:cubicBezTo>
                    <a:cubicBezTo>
                      <a:pt x="605644" y="1504010"/>
                      <a:pt x="600065" y="1509319"/>
                      <a:pt x="598227" y="1515218"/>
                    </a:cubicBezTo>
                    <a:cubicBezTo>
                      <a:pt x="549328" y="1560378"/>
                      <a:pt x="505746" y="1607111"/>
                      <a:pt x="451137" y="1647093"/>
                    </a:cubicBezTo>
                    <a:cubicBezTo>
                      <a:pt x="424489" y="1665510"/>
                      <a:pt x="400860" y="1692645"/>
                      <a:pt x="369158" y="1701428"/>
                    </a:cubicBezTo>
                    <a:close/>
                    <a:moveTo>
                      <a:pt x="464264" y="1693432"/>
                    </a:moveTo>
                    <a:cubicBezTo>
                      <a:pt x="461770" y="1691531"/>
                      <a:pt x="459342" y="1689303"/>
                      <a:pt x="456913" y="1687009"/>
                    </a:cubicBezTo>
                    <a:cubicBezTo>
                      <a:pt x="493866" y="1658694"/>
                      <a:pt x="530031" y="1629330"/>
                      <a:pt x="563440" y="1596951"/>
                    </a:cubicBezTo>
                    <a:cubicBezTo>
                      <a:pt x="583918" y="1577616"/>
                      <a:pt x="603215" y="1557035"/>
                      <a:pt x="624350" y="1538355"/>
                    </a:cubicBezTo>
                    <a:cubicBezTo>
                      <a:pt x="626450" y="1536389"/>
                      <a:pt x="627763" y="1534160"/>
                      <a:pt x="628616" y="1531932"/>
                    </a:cubicBezTo>
                    <a:cubicBezTo>
                      <a:pt x="634786" y="1530227"/>
                      <a:pt x="639971" y="1524525"/>
                      <a:pt x="642597" y="1517905"/>
                    </a:cubicBezTo>
                    <a:cubicBezTo>
                      <a:pt x="668392" y="1538158"/>
                      <a:pt x="697468" y="1557166"/>
                      <a:pt x="730155" y="1576370"/>
                    </a:cubicBezTo>
                    <a:cubicBezTo>
                      <a:pt x="720112" y="1582728"/>
                      <a:pt x="704688" y="1604686"/>
                      <a:pt x="701012" y="1608618"/>
                    </a:cubicBezTo>
                    <a:cubicBezTo>
                      <a:pt x="675086" y="1642701"/>
                      <a:pt x="647913" y="1675997"/>
                      <a:pt x="624547" y="1711915"/>
                    </a:cubicBezTo>
                    <a:cubicBezTo>
                      <a:pt x="611026" y="1734004"/>
                      <a:pt x="599015" y="1757010"/>
                      <a:pt x="586872" y="1779885"/>
                    </a:cubicBezTo>
                    <a:cubicBezTo>
                      <a:pt x="577092" y="1773658"/>
                      <a:pt x="567444" y="1767235"/>
                      <a:pt x="557927" y="1760615"/>
                    </a:cubicBezTo>
                    <a:cubicBezTo>
                      <a:pt x="529375" y="1741541"/>
                      <a:pt x="503252" y="1719191"/>
                      <a:pt x="477195" y="1696906"/>
                    </a:cubicBezTo>
                    <a:cubicBezTo>
                      <a:pt x="473585" y="1693694"/>
                      <a:pt x="468728" y="1692514"/>
                      <a:pt x="464264" y="1693432"/>
                    </a:cubicBezTo>
                    <a:close/>
                    <a:moveTo>
                      <a:pt x="960339" y="2160499"/>
                    </a:moveTo>
                    <a:cubicBezTo>
                      <a:pt x="942552" y="2218309"/>
                      <a:pt x="921089" y="2274939"/>
                      <a:pt x="903564" y="2332814"/>
                    </a:cubicBezTo>
                    <a:cubicBezTo>
                      <a:pt x="884333" y="2403274"/>
                      <a:pt x="866480" y="2470653"/>
                      <a:pt x="836616" y="2537836"/>
                    </a:cubicBezTo>
                    <a:cubicBezTo>
                      <a:pt x="807605" y="2606526"/>
                      <a:pt x="782466" y="2676724"/>
                      <a:pt x="752799" y="2745348"/>
                    </a:cubicBezTo>
                    <a:cubicBezTo>
                      <a:pt x="722344" y="2835078"/>
                      <a:pt x="679550" y="2921203"/>
                      <a:pt x="639906" y="3007590"/>
                    </a:cubicBezTo>
                    <a:cubicBezTo>
                      <a:pt x="622381" y="3053536"/>
                      <a:pt x="606235" y="3099614"/>
                      <a:pt x="585494" y="3144381"/>
                    </a:cubicBezTo>
                    <a:cubicBezTo>
                      <a:pt x="572170" y="3175776"/>
                      <a:pt x="562062" y="3206778"/>
                      <a:pt x="543159" y="3236404"/>
                    </a:cubicBezTo>
                    <a:cubicBezTo>
                      <a:pt x="483496" y="3165420"/>
                      <a:pt x="440898" y="3084080"/>
                      <a:pt x="393181" y="3004510"/>
                    </a:cubicBezTo>
                    <a:cubicBezTo>
                      <a:pt x="376116" y="2980258"/>
                      <a:pt x="364039" y="2934312"/>
                      <a:pt x="329842" y="2931887"/>
                    </a:cubicBezTo>
                    <a:cubicBezTo>
                      <a:pt x="319013" y="2932673"/>
                      <a:pt x="311005" y="2940408"/>
                      <a:pt x="302407" y="2946175"/>
                    </a:cubicBezTo>
                    <a:cubicBezTo>
                      <a:pt x="263747" y="2972459"/>
                      <a:pt x="229026" y="3003789"/>
                      <a:pt x="192336" y="3032628"/>
                    </a:cubicBezTo>
                    <a:cubicBezTo>
                      <a:pt x="144881" y="3068350"/>
                      <a:pt x="92963" y="3097779"/>
                      <a:pt x="42489" y="3128978"/>
                    </a:cubicBezTo>
                    <a:cubicBezTo>
                      <a:pt x="80755" y="2985305"/>
                      <a:pt x="138974" y="2846942"/>
                      <a:pt x="195946" y="2709627"/>
                    </a:cubicBezTo>
                    <a:cubicBezTo>
                      <a:pt x="219968" y="2649982"/>
                      <a:pt x="235786" y="2587256"/>
                      <a:pt x="260662" y="2527939"/>
                    </a:cubicBezTo>
                    <a:cubicBezTo>
                      <a:pt x="290986" y="2455972"/>
                      <a:pt x="324854" y="2383939"/>
                      <a:pt x="353012" y="2310857"/>
                    </a:cubicBezTo>
                    <a:cubicBezTo>
                      <a:pt x="382088" y="2222897"/>
                      <a:pt x="421142" y="2139459"/>
                      <a:pt x="458554" y="2054842"/>
                    </a:cubicBezTo>
                    <a:cubicBezTo>
                      <a:pt x="488418" y="1974813"/>
                      <a:pt x="512047" y="1892686"/>
                      <a:pt x="545390" y="1813902"/>
                    </a:cubicBezTo>
                    <a:cubicBezTo>
                      <a:pt x="546309" y="1811280"/>
                      <a:pt x="549525" y="1804070"/>
                      <a:pt x="551232" y="1797582"/>
                    </a:cubicBezTo>
                    <a:cubicBezTo>
                      <a:pt x="557795" y="1801973"/>
                      <a:pt x="564359" y="1806233"/>
                      <a:pt x="571054" y="1810428"/>
                    </a:cubicBezTo>
                    <a:cubicBezTo>
                      <a:pt x="568297" y="1817114"/>
                      <a:pt x="567181" y="1824127"/>
                      <a:pt x="570988" y="1831140"/>
                    </a:cubicBezTo>
                    <a:cubicBezTo>
                      <a:pt x="600524" y="1873613"/>
                      <a:pt x="658021" y="1882396"/>
                      <a:pt x="704229" y="1897667"/>
                    </a:cubicBezTo>
                    <a:cubicBezTo>
                      <a:pt x="734618" y="1908154"/>
                      <a:pt x="763498" y="1922705"/>
                      <a:pt x="793559" y="1933716"/>
                    </a:cubicBezTo>
                    <a:cubicBezTo>
                      <a:pt x="810690" y="1937518"/>
                      <a:pt x="829002" y="1916085"/>
                      <a:pt x="846002" y="1886459"/>
                    </a:cubicBezTo>
                    <a:cubicBezTo>
                      <a:pt x="854075" y="1894521"/>
                      <a:pt x="866546" y="1898716"/>
                      <a:pt x="876129" y="1904484"/>
                    </a:cubicBezTo>
                    <a:cubicBezTo>
                      <a:pt x="909997" y="1920739"/>
                      <a:pt x="942355" y="1941582"/>
                      <a:pt x="979571" y="1951348"/>
                    </a:cubicBezTo>
                    <a:cubicBezTo>
                      <a:pt x="985937" y="1952921"/>
                      <a:pt x="991122" y="1951217"/>
                      <a:pt x="994798" y="1947940"/>
                    </a:cubicBezTo>
                    <a:cubicBezTo>
                      <a:pt x="995323" y="1948464"/>
                      <a:pt x="995848" y="1948923"/>
                      <a:pt x="996570" y="1949382"/>
                    </a:cubicBezTo>
                    <a:cubicBezTo>
                      <a:pt x="997752" y="1950299"/>
                      <a:pt x="998999" y="1950889"/>
                      <a:pt x="1000180" y="1951217"/>
                    </a:cubicBezTo>
                    <a:cubicBezTo>
                      <a:pt x="999524" y="1961638"/>
                      <a:pt x="998867" y="1972060"/>
                      <a:pt x="998277" y="1982678"/>
                    </a:cubicBezTo>
                    <a:cubicBezTo>
                      <a:pt x="995782" y="1997032"/>
                      <a:pt x="1002543" y="2006995"/>
                      <a:pt x="1013176" y="2012566"/>
                    </a:cubicBezTo>
                    <a:cubicBezTo>
                      <a:pt x="1009829" y="2023184"/>
                      <a:pt x="1006284" y="2033737"/>
                      <a:pt x="1003002" y="2044355"/>
                    </a:cubicBezTo>
                    <a:cubicBezTo>
                      <a:pt x="991188" y="2083878"/>
                      <a:pt x="974320" y="2121697"/>
                      <a:pt x="960339" y="2160499"/>
                    </a:cubicBezTo>
                    <a:close/>
                    <a:moveTo>
                      <a:pt x="1132961" y="1983989"/>
                    </a:moveTo>
                    <a:cubicBezTo>
                      <a:pt x="1099159" y="1984120"/>
                      <a:pt x="1064897" y="1989232"/>
                      <a:pt x="1031488" y="1982743"/>
                    </a:cubicBezTo>
                    <a:cubicBezTo>
                      <a:pt x="1026106" y="1917003"/>
                      <a:pt x="1039890" y="1847788"/>
                      <a:pt x="1041006" y="1781458"/>
                    </a:cubicBezTo>
                    <a:cubicBezTo>
                      <a:pt x="1041399" y="1755633"/>
                      <a:pt x="1041334" y="1729809"/>
                      <a:pt x="1042843" y="1704050"/>
                    </a:cubicBezTo>
                    <a:cubicBezTo>
                      <a:pt x="1081765" y="1710080"/>
                      <a:pt x="1121212" y="1713226"/>
                      <a:pt x="1160331" y="1714865"/>
                    </a:cubicBezTo>
                    <a:cubicBezTo>
                      <a:pt x="1187701" y="1715062"/>
                      <a:pt x="1214743" y="1711195"/>
                      <a:pt x="1241326" y="1705164"/>
                    </a:cubicBezTo>
                    <a:cubicBezTo>
                      <a:pt x="1241326" y="1705361"/>
                      <a:pt x="1241260" y="1705558"/>
                      <a:pt x="1241260" y="1705689"/>
                    </a:cubicBezTo>
                    <a:cubicBezTo>
                      <a:pt x="1239488" y="1797516"/>
                      <a:pt x="1241654" y="1889802"/>
                      <a:pt x="1234565" y="1981367"/>
                    </a:cubicBezTo>
                    <a:cubicBezTo>
                      <a:pt x="1200894" y="1986283"/>
                      <a:pt x="1166895" y="1983596"/>
                      <a:pt x="1132961" y="1983989"/>
                    </a:cubicBezTo>
                    <a:close/>
                    <a:moveTo>
                      <a:pt x="1618403" y="1870270"/>
                    </a:moveTo>
                    <a:cubicBezTo>
                      <a:pt x="1635403" y="1915692"/>
                      <a:pt x="1658309" y="1958427"/>
                      <a:pt x="1679838" y="2001751"/>
                    </a:cubicBezTo>
                    <a:cubicBezTo>
                      <a:pt x="1713969" y="2080339"/>
                      <a:pt x="1749609" y="2158533"/>
                      <a:pt x="1779014" y="2239152"/>
                    </a:cubicBezTo>
                    <a:cubicBezTo>
                      <a:pt x="1804677" y="2308956"/>
                      <a:pt x="1831260" y="2378433"/>
                      <a:pt x="1850622" y="2450335"/>
                    </a:cubicBezTo>
                    <a:cubicBezTo>
                      <a:pt x="1868213" y="2506178"/>
                      <a:pt x="1893417" y="2559203"/>
                      <a:pt x="1913107" y="2614326"/>
                    </a:cubicBezTo>
                    <a:cubicBezTo>
                      <a:pt x="1936999" y="2668138"/>
                      <a:pt x="1954327" y="2724374"/>
                      <a:pt x="1976249" y="2778907"/>
                    </a:cubicBezTo>
                    <a:cubicBezTo>
                      <a:pt x="1993708" y="2816267"/>
                      <a:pt x="2008673" y="2854610"/>
                      <a:pt x="2022194" y="2893543"/>
                    </a:cubicBezTo>
                    <a:cubicBezTo>
                      <a:pt x="2036240" y="2933853"/>
                      <a:pt x="2052780" y="2974359"/>
                      <a:pt x="2056915" y="3017160"/>
                    </a:cubicBezTo>
                    <a:cubicBezTo>
                      <a:pt x="1992920" y="2995202"/>
                      <a:pt x="1932207" y="2964724"/>
                      <a:pt x="1867819" y="2943554"/>
                    </a:cubicBezTo>
                    <a:cubicBezTo>
                      <a:pt x="1831785" y="2928216"/>
                      <a:pt x="1687189" y="2852775"/>
                      <a:pt x="1658900" y="2882860"/>
                    </a:cubicBezTo>
                    <a:cubicBezTo>
                      <a:pt x="1640522" y="2911503"/>
                      <a:pt x="1632777" y="2946503"/>
                      <a:pt x="1619584" y="2977899"/>
                    </a:cubicBezTo>
                    <a:cubicBezTo>
                      <a:pt x="1609214" y="3004968"/>
                      <a:pt x="1599434" y="3032235"/>
                      <a:pt x="1588801" y="3059239"/>
                    </a:cubicBezTo>
                    <a:cubicBezTo>
                      <a:pt x="1580466" y="3079557"/>
                      <a:pt x="1567404" y="3101449"/>
                      <a:pt x="1557756" y="3121637"/>
                    </a:cubicBezTo>
                    <a:cubicBezTo>
                      <a:pt x="1542725" y="3150411"/>
                      <a:pt x="1533208" y="3181741"/>
                      <a:pt x="1518112" y="3210449"/>
                    </a:cubicBezTo>
                    <a:cubicBezTo>
                      <a:pt x="1495927" y="3133369"/>
                      <a:pt x="1480305" y="3054454"/>
                      <a:pt x="1457070" y="2977637"/>
                    </a:cubicBezTo>
                    <a:cubicBezTo>
                      <a:pt x="1414013" y="2831932"/>
                      <a:pt x="1363277" y="2688194"/>
                      <a:pt x="1325996" y="2540917"/>
                    </a:cubicBezTo>
                    <a:cubicBezTo>
                      <a:pt x="1311359" y="2465410"/>
                      <a:pt x="1289043" y="2391935"/>
                      <a:pt x="1267514" y="2318198"/>
                    </a:cubicBezTo>
                    <a:cubicBezTo>
                      <a:pt x="1253140" y="2262027"/>
                      <a:pt x="1241063" y="2205069"/>
                      <a:pt x="1221110" y="2150471"/>
                    </a:cubicBezTo>
                    <a:cubicBezTo>
                      <a:pt x="1216319" y="2141229"/>
                      <a:pt x="1190852" y="2061331"/>
                      <a:pt x="1170439" y="2019252"/>
                    </a:cubicBezTo>
                    <a:cubicBezTo>
                      <a:pt x="1182451" y="2019448"/>
                      <a:pt x="1194396" y="2019579"/>
                      <a:pt x="1206408" y="2018989"/>
                    </a:cubicBezTo>
                    <a:cubicBezTo>
                      <a:pt x="1226755" y="2015122"/>
                      <a:pt x="1260098" y="2022988"/>
                      <a:pt x="1266989" y="1997163"/>
                    </a:cubicBezTo>
                    <a:cubicBezTo>
                      <a:pt x="1270862" y="1975009"/>
                      <a:pt x="1272634" y="1952659"/>
                      <a:pt x="1273487" y="1930243"/>
                    </a:cubicBezTo>
                    <a:cubicBezTo>
                      <a:pt x="1309127" y="1922640"/>
                      <a:pt x="1343192" y="1905270"/>
                      <a:pt x="1377454" y="1893342"/>
                    </a:cubicBezTo>
                    <a:cubicBezTo>
                      <a:pt x="1386906" y="1890916"/>
                      <a:pt x="1399245" y="1888294"/>
                      <a:pt x="1403905" y="1880364"/>
                    </a:cubicBezTo>
                    <a:cubicBezTo>
                      <a:pt x="1404102" y="1880823"/>
                      <a:pt x="1404234" y="1881281"/>
                      <a:pt x="1404431" y="1881806"/>
                    </a:cubicBezTo>
                    <a:cubicBezTo>
                      <a:pt x="1410403" y="1895373"/>
                      <a:pt x="1410600" y="1917986"/>
                      <a:pt x="1427862" y="1923557"/>
                    </a:cubicBezTo>
                    <a:cubicBezTo>
                      <a:pt x="1454708" y="1930767"/>
                      <a:pt x="1480568" y="1912677"/>
                      <a:pt x="1505903" y="1905926"/>
                    </a:cubicBezTo>
                    <a:cubicBezTo>
                      <a:pt x="1544694" y="1894259"/>
                      <a:pt x="1582106" y="1878987"/>
                      <a:pt x="1617418" y="1858931"/>
                    </a:cubicBezTo>
                    <a:cubicBezTo>
                      <a:pt x="1617944" y="1858734"/>
                      <a:pt x="1618337" y="1858537"/>
                      <a:pt x="1618862" y="1858341"/>
                    </a:cubicBezTo>
                    <a:cubicBezTo>
                      <a:pt x="1617156" y="1861880"/>
                      <a:pt x="1616762" y="1866141"/>
                      <a:pt x="1618403" y="1870270"/>
                    </a:cubicBezTo>
                    <a:close/>
                    <a:moveTo>
                      <a:pt x="1631202" y="1750455"/>
                    </a:moveTo>
                    <a:cubicBezTo>
                      <a:pt x="1604554" y="1698348"/>
                      <a:pt x="1574558" y="1647682"/>
                      <a:pt x="1541281" y="1599573"/>
                    </a:cubicBezTo>
                    <a:cubicBezTo>
                      <a:pt x="1537146" y="1594330"/>
                      <a:pt x="1531698" y="1592560"/>
                      <a:pt x="1526579" y="1593084"/>
                    </a:cubicBezTo>
                    <a:cubicBezTo>
                      <a:pt x="1525528" y="1587972"/>
                      <a:pt x="1522640" y="1582859"/>
                      <a:pt x="1518768" y="1578730"/>
                    </a:cubicBezTo>
                    <a:cubicBezTo>
                      <a:pt x="1531173" y="1570799"/>
                      <a:pt x="1543513" y="1562606"/>
                      <a:pt x="1555524" y="1554151"/>
                    </a:cubicBezTo>
                    <a:cubicBezTo>
                      <a:pt x="1563203" y="1562082"/>
                      <a:pt x="1574624" y="1568898"/>
                      <a:pt x="1580794" y="1575846"/>
                    </a:cubicBezTo>
                    <a:cubicBezTo>
                      <a:pt x="1620241" y="1612420"/>
                      <a:pt x="1661263" y="1652270"/>
                      <a:pt x="1706224" y="1683666"/>
                    </a:cubicBezTo>
                    <a:cubicBezTo>
                      <a:pt x="1691915" y="1695464"/>
                      <a:pt x="1678132" y="1707852"/>
                      <a:pt x="1664282" y="1720240"/>
                    </a:cubicBezTo>
                    <a:cubicBezTo>
                      <a:pt x="1653453" y="1729809"/>
                      <a:pt x="1641441" y="1739510"/>
                      <a:pt x="1631202" y="1750455"/>
                    </a:cubicBezTo>
                    <a:close/>
                    <a:moveTo>
                      <a:pt x="1812488" y="1703198"/>
                    </a:moveTo>
                    <a:cubicBezTo>
                      <a:pt x="1802642" y="1714406"/>
                      <a:pt x="1776913" y="1688058"/>
                      <a:pt x="1766083" y="1682879"/>
                    </a:cubicBezTo>
                    <a:cubicBezTo>
                      <a:pt x="1708652" y="1645454"/>
                      <a:pt x="1656931" y="1600884"/>
                      <a:pt x="1607901" y="1553233"/>
                    </a:cubicBezTo>
                    <a:cubicBezTo>
                      <a:pt x="1599566" y="1545827"/>
                      <a:pt x="1592346" y="1539600"/>
                      <a:pt x="1584404" y="1532653"/>
                    </a:cubicBezTo>
                    <a:cubicBezTo>
                      <a:pt x="1611839" y="1511220"/>
                      <a:pt x="1637569" y="1487689"/>
                      <a:pt x="1660213" y="1460882"/>
                    </a:cubicBezTo>
                    <a:cubicBezTo>
                      <a:pt x="1695328" y="1422997"/>
                      <a:pt x="1727096" y="1381967"/>
                      <a:pt x="1752628" y="1337462"/>
                    </a:cubicBezTo>
                    <a:cubicBezTo>
                      <a:pt x="1812685" y="1405956"/>
                      <a:pt x="1885475" y="1461996"/>
                      <a:pt x="1951439" y="1524656"/>
                    </a:cubicBezTo>
                    <a:cubicBezTo>
                      <a:pt x="1923937" y="1595378"/>
                      <a:pt x="1866966" y="1651877"/>
                      <a:pt x="1812488" y="1703198"/>
                    </a:cubicBezTo>
                    <a:close/>
                    <a:moveTo>
                      <a:pt x="1970801" y="1341592"/>
                    </a:moveTo>
                    <a:cubicBezTo>
                      <a:pt x="1970867" y="1341395"/>
                      <a:pt x="1970998" y="1341198"/>
                      <a:pt x="1971064" y="1341002"/>
                    </a:cubicBezTo>
                    <a:cubicBezTo>
                      <a:pt x="1953802" y="1373643"/>
                      <a:pt x="1936277" y="1409561"/>
                      <a:pt x="1920393" y="1443775"/>
                    </a:cubicBezTo>
                    <a:cubicBezTo>
                      <a:pt x="1918490" y="1446593"/>
                      <a:pt x="1916783" y="1449805"/>
                      <a:pt x="1915602" y="1453082"/>
                    </a:cubicBezTo>
                    <a:cubicBezTo>
                      <a:pt x="1879830" y="1424833"/>
                      <a:pt x="1843599" y="1396976"/>
                      <a:pt x="1809469" y="1366826"/>
                    </a:cubicBezTo>
                    <a:cubicBezTo>
                      <a:pt x="1805202" y="1362828"/>
                      <a:pt x="1772253" y="1332612"/>
                      <a:pt x="1757288" y="1329138"/>
                    </a:cubicBezTo>
                    <a:cubicBezTo>
                      <a:pt x="1772122" y="1302200"/>
                      <a:pt x="1784527" y="1273885"/>
                      <a:pt x="1794110" y="1244259"/>
                    </a:cubicBezTo>
                    <a:cubicBezTo>
                      <a:pt x="1796341" y="1245308"/>
                      <a:pt x="1798967" y="1246029"/>
                      <a:pt x="1801986" y="1246029"/>
                    </a:cubicBezTo>
                    <a:cubicBezTo>
                      <a:pt x="1870641" y="1247602"/>
                      <a:pt x="1939296" y="1241703"/>
                      <a:pt x="2007885" y="1242489"/>
                    </a:cubicBezTo>
                    <a:cubicBezTo>
                      <a:pt x="2011955" y="1242292"/>
                      <a:pt x="2016156" y="1242227"/>
                      <a:pt x="2020356" y="1242227"/>
                    </a:cubicBezTo>
                    <a:cubicBezTo>
                      <a:pt x="2003028" y="1274933"/>
                      <a:pt x="1988457" y="1307968"/>
                      <a:pt x="1970801" y="1341592"/>
                    </a:cubicBezTo>
                    <a:close/>
                    <a:moveTo>
                      <a:pt x="2100038" y="1104388"/>
                    </a:moveTo>
                    <a:cubicBezTo>
                      <a:pt x="2099447" y="1136832"/>
                      <a:pt x="2100957" y="1169997"/>
                      <a:pt x="2093343" y="1201786"/>
                    </a:cubicBezTo>
                    <a:cubicBezTo>
                      <a:pt x="2059016" y="1212208"/>
                      <a:pt x="2021931" y="1206112"/>
                      <a:pt x="1986554" y="1207554"/>
                    </a:cubicBezTo>
                    <a:cubicBezTo>
                      <a:pt x="1926038" y="1208013"/>
                      <a:pt x="1865522" y="1212339"/>
                      <a:pt x="1804940" y="1211159"/>
                    </a:cubicBezTo>
                    <a:cubicBezTo>
                      <a:pt x="1829356" y="1130736"/>
                      <a:pt x="1837101" y="1046054"/>
                      <a:pt x="1837561" y="961830"/>
                    </a:cubicBezTo>
                    <a:cubicBezTo>
                      <a:pt x="1840121" y="961305"/>
                      <a:pt x="1839661" y="957962"/>
                      <a:pt x="1837561" y="957569"/>
                    </a:cubicBezTo>
                    <a:cubicBezTo>
                      <a:pt x="1837561" y="956455"/>
                      <a:pt x="1837561" y="955341"/>
                      <a:pt x="1837561" y="954226"/>
                    </a:cubicBezTo>
                    <a:cubicBezTo>
                      <a:pt x="1881471" y="954357"/>
                      <a:pt x="1924856" y="945247"/>
                      <a:pt x="1968701" y="942953"/>
                    </a:cubicBezTo>
                    <a:cubicBezTo>
                      <a:pt x="2011495" y="941445"/>
                      <a:pt x="2054290" y="937578"/>
                      <a:pt x="2097084" y="936136"/>
                    </a:cubicBezTo>
                    <a:cubicBezTo>
                      <a:pt x="2102204" y="991980"/>
                      <a:pt x="2099250" y="1048348"/>
                      <a:pt x="2100038" y="1104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15988642" y="2711598"/>
                <a:ext cx="1131069" cy="1102489"/>
              </a:xfrm>
              <a:custGeom>
                <a:avLst/>
                <a:gdLst/>
                <a:ahLst/>
                <a:cxnLst/>
                <a:rect l="l" t="t" r="r" b="b"/>
                <a:pathLst>
                  <a:path w="1131069" h="1102489" extrusionOk="0">
                    <a:moveTo>
                      <a:pt x="1030102" y="237798"/>
                    </a:moveTo>
                    <a:cubicBezTo>
                      <a:pt x="1002470" y="200372"/>
                      <a:pt x="975493" y="160980"/>
                      <a:pt x="936900" y="133845"/>
                    </a:cubicBezTo>
                    <a:cubicBezTo>
                      <a:pt x="821052" y="39724"/>
                      <a:pt x="669959" y="8263"/>
                      <a:pt x="524116" y="4"/>
                    </a:cubicBezTo>
                    <a:cubicBezTo>
                      <a:pt x="498912" y="-192"/>
                      <a:pt x="474430" y="6624"/>
                      <a:pt x="450407" y="13310"/>
                    </a:cubicBezTo>
                    <a:cubicBezTo>
                      <a:pt x="427566" y="16587"/>
                      <a:pt x="404922" y="21437"/>
                      <a:pt x="382540" y="27008"/>
                    </a:cubicBezTo>
                    <a:cubicBezTo>
                      <a:pt x="313754" y="45033"/>
                      <a:pt x="248512" y="77870"/>
                      <a:pt x="190096" y="118049"/>
                    </a:cubicBezTo>
                    <a:cubicBezTo>
                      <a:pt x="132402" y="166879"/>
                      <a:pt x="94596" y="234717"/>
                      <a:pt x="66767" y="303932"/>
                    </a:cubicBezTo>
                    <a:cubicBezTo>
                      <a:pt x="46026" y="361217"/>
                      <a:pt x="30011" y="420076"/>
                      <a:pt x="19050" y="479918"/>
                    </a:cubicBezTo>
                    <a:cubicBezTo>
                      <a:pt x="5266" y="550115"/>
                      <a:pt x="-11668" y="623000"/>
                      <a:pt x="11305" y="693001"/>
                    </a:cubicBezTo>
                    <a:cubicBezTo>
                      <a:pt x="16358" y="729247"/>
                      <a:pt x="32899" y="761429"/>
                      <a:pt x="49570" y="793546"/>
                    </a:cubicBezTo>
                    <a:cubicBezTo>
                      <a:pt x="76021" y="845719"/>
                      <a:pt x="115534" y="890748"/>
                      <a:pt x="157410" y="931188"/>
                    </a:cubicBezTo>
                    <a:cubicBezTo>
                      <a:pt x="206440" y="983165"/>
                      <a:pt x="267743" y="1021574"/>
                      <a:pt x="333248" y="1049299"/>
                    </a:cubicBezTo>
                    <a:cubicBezTo>
                      <a:pt x="398162" y="1078794"/>
                      <a:pt x="466948" y="1098719"/>
                      <a:pt x="538491" y="1102062"/>
                    </a:cubicBezTo>
                    <a:cubicBezTo>
                      <a:pt x="590080" y="1104159"/>
                      <a:pt x="642392" y="1098522"/>
                      <a:pt x="692341" y="1085479"/>
                    </a:cubicBezTo>
                    <a:cubicBezTo>
                      <a:pt x="746359" y="1065291"/>
                      <a:pt x="793945" y="1037239"/>
                      <a:pt x="846716" y="1012660"/>
                    </a:cubicBezTo>
                    <a:cubicBezTo>
                      <a:pt x="941888" y="967041"/>
                      <a:pt x="1011068" y="880130"/>
                      <a:pt x="1061542" y="789613"/>
                    </a:cubicBezTo>
                    <a:cubicBezTo>
                      <a:pt x="1085302" y="748189"/>
                      <a:pt x="1108865" y="705389"/>
                      <a:pt x="1118120" y="658001"/>
                    </a:cubicBezTo>
                    <a:cubicBezTo>
                      <a:pt x="1137220" y="563683"/>
                      <a:pt x="1137088" y="462155"/>
                      <a:pt x="1104861" y="370721"/>
                    </a:cubicBezTo>
                    <a:cubicBezTo>
                      <a:pt x="1083398" y="324906"/>
                      <a:pt x="1060032" y="279091"/>
                      <a:pt x="1030102" y="237798"/>
                    </a:cubicBezTo>
                    <a:close/>
                    <a:moveTo>
                      <a:pt x="1038963" y="758676"/>
                    </a:moveTo>
                    <a:cubicBezTo>
                      <a:pt x="997875" y="836018"/>
                      <a:pt x="943529" y="909297"/>
                      <a:pt x="870936" y="959700"/>
                    </a:cubicBezTo>
                    <a:cubicBezTo>
                      <a:pt x="820790" y="989654"/>
                      <a:pt x="767428" y="1012070"/>
                      <a:pt x="715182" y="1038681"/>
                    </a:cubicBezTo>
                    <a:cubicBezTo>
                      <a:pt x="672978" y="1060638"/>
                      <a:pt x="625195" y="1063784"/>
                      <a:pt x="577938" y="1067651"/>
                    </a:cubicBezTo>
                    <a:cubicBezTo>
                      <a:pt x="473643" y="1072174"/>
                      <a:pt x="372826" y="1035272"/>
                      <a:pt x="282577" y="985393"/>
                    </a:cubicBezTo>
                    <a:cubicBezTo>
                      <a:pt x="241686" y="963108"/>
                      <a:pt x="206374" y="931975"/>
                      <a:pt x="174147" y="898679"/>
                    </a:cubicBezTo>
                    <a:cubicBezTo>
                      <a:pt x="121113" y="848800"/>
                      <a:pt x="79369" y="786992"/>
                      <a:pt x="53180" y="719088"/>
                    </a:cubicBezTo>
                    <a:cubicBezTo>
                      <a:pt x="46485" y="688675"/>
                      <a:pt x="37099" y="658460"/>
                      <a:pt x="34014" y="627457"/>
                    </a:cubicBezTo>
                    <a:cubicBezTo>
                      <a:pt x="34343" y="586623"/>
                      <a:pt x="42022" y="544806"/>
                      <a:pt x="49505" y="504562"/>
                    </a:cubicBezTo>
                    <a:cubicBezTo>
                      <a:pt x="66373" y="416078"/>
                      <a:pt x="87770" y="327266"/>
                      <a:pt x="130827" y="247433"/>
                    </a:cubicBezTo>
                    <a:cubicBezTo>
                      <a:pt x="154259" y="204829"/>
                      <a:pt x="184058" y="162553"/>
                      <a:pt x="224489" y="133976"/>
                    </a:cubicBezTo>
                    <a:cubicBezTo>
                      <a:pt x="298001" y="86588"/>
                      <a:pt x="378799" y="51260"/>
                      <a:pt x="465307" y="36119"/>
                    </a:cubicBezTo>
                    <a:cubicBezTo>
                      <a:pt x="484144" y="32645"/>
                      <a:pt x="505410" y="29433"/>
                      <a:pt x="525035" y="28712"/>
                    </a:cubicBezTo>
                    <a:cubicBezTo>
                      <a:pt x="551158" y="31793"/>
                      <a:pt x="577084" y="36774"/>
                      <a:pt x="603011" y="41166"/>
                    </a:cubicBezTo>
                    <a:cubicBezTo>
                      <a:pt x="699561" y="55520"/>
                      <a:pt x="796439" y="79837"/>
                      <a:pt x="878484" y="134697"/>
                    </a:cubicBezTo>
                    <a:cubicBezTo>
                      <a:pt x="898240" y="148724"/>
                      <a:pt x="918456" y="163078"/>
                      <a:pt x="936965" y="178939"/>
                    </a:cubicBezTo>
                    <a:cubicBezTo>
                      <a:pt x="968142" y="209942"/>
                      <a:pt x="993346" y="246515"/>
                      <a:pt x="1018288" y="282565"/>
                    </a:cubicBezTo>
                    <a:cubicBezTo>
                      <a:pt x="1040079" y="319073"/>
                      <a:pt x="1061410" y="356564"/>
                      <a:pt x="1076966" y="396218"/>
                    </a:cubicBezTo>
                    <a:cubicBezTo>
                      <a:pt x="1088912" y="433775"/>
                      <a:pt x="1092916" y="473888"/>
                      <a:pt x="1095147" y="513869"/>
                    </a:cubicBezTo>
                    <a:cubicBezTo>
                      <a:pt x="1100267" y="597176"/>
                      <a:pt x="1084842" y="686906"/>
                      <a:pt x="1038963" y="7586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16121238" y="4144395"/>
                <a:ext cx="4338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325" extrusionOk="0">
                    <a:moveTo>
                      <a:pt x="2038" y="0"/>
                    </a:moveTo>
                    <a:cubicBezTo>
                      <a:pt x="857" y="0"/>
                      <a:pt x="-62" y="1180"/>
                      <a:pt x="3" y="2294"/>
                    </a:cubicBezTo>
                    <a:cubicBezTo>
                      <a:pt x="135" y="3539"/>
                      <a:pt x="1119" y="4326"/>
                      <a:pt x="2301" y="4326"/>
                    </a:cubicBezTo>
                    <a:cubicBezTo>
                      <a:pt x="3482" y="4326"/>
                      <a:pt x="4401" y="3146"/>
                      <a:pt x="4335" y="2032"/>
                    </a:cubicBezTo>
                    <a:cubicBezTo>
                      <a:pt x="4270" y="786"/>
                      <a:pt x="3219" y="0"/>
                      <a:pt x="2038" y="0"/>
                    </a:cubicBezTo>
                    <a:close/>
                  </a:path>
                </a:pathLst>
              </a:custGeom>
              <a:solidFill>
                <a:srgbClr val="09386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7" name="Google Shape;497;p15"/>
            <p:cNvSpPr/>
            <p:nvPr/>
          </p:nvSpPr>
          <p:spPr>
            <a:xfrm>
              <a:off x="15889214" y="2633199"/>
              <a:ext cx="1310977" cy="1258803"/>
            </a:xfrm>
            <a:custGeom>
              <a:avLst/>
              <a:gdLst/>
              <a:ahLst/>
              <a:cxnLst/>
              <a:rect l="l" t="t" r="r" b="b"/>
              <a:pathLst>
                <a:path w="1310977" h="1258803" extrusionOk="0">
                  <a:moveTo>
                    <a:pt x="1217679" y="736662"/>
                  </a:moveTo>
                  <a:cubicBezTo>
                    <a:pt x="1236779" y="642344"/>
                    <a:pt x="1236648" y="540816"/>
                    <a:pt x="1204421" y="449382"/>
                  </a:cubicBezTo>
                  <a:cubicBezTo>
                    <a:pt x="1182892" y="403305"/>
                    <a:pt x="1159526" y="357490"/>
                    <a:pt x="1129530" y="316197"/>
                  </a:cubicBezTo>
                  <a:cubicBezTo>
                    <a:pt x="1101898" y="278771"/>
                    <a:pt x="1074921" y="239379"/>
                    <a:pt x="1036328" y="212244"/>
                  </a:cubicBezTo>
                  <a:cubicBezTo>
                    <a:pt x="920546" y="118123"/>
                    <a:pt x="769387" y="86662"/>
                    <a:pt x="623545" y="78403"/>
                  </a:cubicBezTo>
                  <a:cubicBezTo>
                    <a:pt x="598340" y="78206"/>
                    <a:pt x="573858" y="85023"/>
                    <a:pt x="549836" y="91774"/>
                  </a:cubicBezTo>
                  <a:cubicBezTo>
                    <a:pt x="526994" y="95051"/>
                    <a:pt x="504350" y="99836"/>
                    <a:pt x="481968" y="105473"/>
                  </a:cubicBezTo>
                  <a:cubicBezTo>
                    <a:pt x="413182" y="123497"/>
                    <a:pt x="347940" y="156335"/>
                    <a:pt x="289524" y="196579"/>
                  </a:cubicBezTo>
                  <a:cubicBezTo>
                    <a:pt x="231830" y="245409"/>
                    <a:pt x="194024" y="313247"/>
                    <a:pt x="166195" y="382462"/>
                  </a:cubicBezTo>
                  <a:cubicBezTo>
                    <a:pt x="145454" y="439747"/>
                    <a:pt x="129439" y="498606"/>
                    <a:pt x="118478" y="558448"/>
                  </a:cubicBezTo>
                  <a:cubicBezTo>
                    <a:pt x="104628" y="628645"/>
                    <a:pt x="87760" y="701530"/>
                    <a:pt x="110733" y="771531"/>
                  </a:cubicBezTo>
                  <a:cubicBezTo>
                    <a:pt x="115787" y="807777"/>
                    <a:pt x="132327" y="839959"/>
                    <a:pt x="148998" y="872076"/>
                  </a:cubicBezTo>
                  <a:cubicBezTo>
                    <a:pt x="175449" y="924249"/>
                    <a:pt x="214962" y="969278"/>
                    <a:pt x="256838" y="1009718"/>
                  </a:cubicBezTo>
                  <a:cubicBezTo>
                    <a:pt x="305802" y="1061695"/>
                    <a:pt x="367171" y="1100104"/>
                    <a:pt x="432676" y="1127829"/>
                  </a:cubicBezTo>
                  <a:cubicBezTo>
                    <a:pt x="497590" y="1157324"/>
                    <a:pt x="566376" y="1177249"/>
                    <a:pt x="637919" y="1180592"/>
                  </a:cubicBezTo>
                  <a:cubicBezTo>
                    <a:pt x="689508" y="1182689"/>
                    <a:pt x="741820" y="1177052"/>
                    <a:pt x="791769" y="1164009"/>
                  </a:cubicBezTo>
                  <a:cubicBezTo>
                    <a:pt x="845787" y="1143821"/>
                    <a:pt x="893373" y="1115769"/>
                    <a:pt x="946144" y="1091190"/>
                  </a:cubicBezTo>
                  <a:cubicBezTo>
                    <a:pt x="1041316" y="1045571"/>
                    <a:pt x="1110496" y="958660"/>
                    <a:pt x="1160970" y="868143"/>
                  </a:cubicBezTo>
                  <a:cubicBezTo>
                    <a:pt x="1184861" y="826785"/>
                    <a:pt x="1208424" y="783985"/>
                    <a:pt x="1217679" y="736662"/>
                  </a:cubicBezTo>
                  <a:close/>
                  <a:moveTo>
                    <a:pt x="1273863" y="295944"/>
                  </a:moveTo>
                  <a:cubicBezTo>
                    <a:pt x="1311473" y="373941"/>
                    <a:pt x="1311144" y="463147"/>
                    <a:pt x="1310947" y="548485"/>
                  </a:cubicBezTo>
                  <a:cubicBezTo>
                    <a:pt x="1311276" y="606950"/>
                    <a:pt x="1306156" y="665350"/>
                    <a:pt x="1294538" y="722701"/>
                  </a:cubicBezTo>
                  <a:cubicBezTo>
                    <a:pt x="1279967" y="790473"/>
                    <a:pt x="1255945" y="862441"/>
                    <a:pt x="1217810" y="921627"/>
                  </a:cubicBezTo>
                  <a:cubicBezTo>
                    <a:pt x="1165892" y="996347"/>
                    <a:pt x="1104851" y="1066414"/>
                    <a:pt x="1027598" y="1115834"/>
                  </a:cubicBezTo>
                  <a:cubicBezTo>
                    <a:pt x="985197" y="1141200"/>
                    <a:pt x="941418" y="1174299"/>
                    <a:pt x="896458" y="1197436"/>
                  </a:cubicBezTo>
                  <a:cubicBezTo>
                    <a:pt x="821371" y="1230208"/>
                    <a:pt x="740376" y="1259638"/>
                    <a:pt x="657544" y="1258786"/>
                  </a:cubicBezTo>
                  <a:cubicBezTo>
                    <a:pt x="599391" y="1254394"/>
                    <a:pt x="540581" y="1248757"/>
                    <a:pt x="484200" y="1233551"/>
                  </a:cubicBezTo>
                  <a:cubicBezTo>
                    <a:pt x="435761" y="1219525"/>
                    <a:pt x="390013" y="1197764"/>
                    <a:pt x="345512" y="1174431"/>
                  </a:cubicBezTo>
                  <a:cubicBezTo>
                    <a:pt x="259923" y="1127370"/>
                    <a:pt x="167311" y="1081817"/>
                    <a:pt x="105810" y="1003623"/>
                  </a:cubicBezTo>
                  <a:cubicBezTo>
                    <a:pt x="58355" y="944436"/>
                    <a:pt x="41421" y="868733"/>
                    <a:pt x="20221" y="797552"/>
                  </a:cubicBezTo>
                  <a:cubicBezTo>
                    <a:pt x="-4852" y="703300"/>
                    <a:pt x="-4918" y="602231"/>
                    <a:pt x="10769" y="506340"/>
                  </a:cubicBezTo>
                  <a:cubicBezTo>
                    <a:pt x="27638" y="408679"/>
                    <a:pt x="68529" y="317573"/>
                    <a:pt x="123532" y="235381"/>
                  </a:cubicBezTo>
                  <a:cubicBezTo>
                    <a:pt x="186082" y="140014"/>
                    <a:pt x="293397" y="88431"/>
                    <a:pt x="397954" y="51792"/>
                  </a:cubicBezTo>
                  <a:cubicBezTo>
                    <a:pt x="447313" y="34357"/>
                    <a:pt x="495292" y="13580"/>
                    <a:pt x="547144" y="3158"/>
                  </a:cubicBezTo>
                  <a:cubicBezTo>
                    <a:pt x="646648" y="-8050"/>
                    <a:pt x="747727" y="12662"/>
                    <a:pt x="845065" y="32522"/>
                  </a:cubicBezTo>
                  <a:cubicBezTo>
                    <a:pt x="894883" y="40519"/>
                    <a:pt x="941943" y="59854"/>
                    <a:pt x="988610" y="78337"/>
                  </a:cubicBezTo>
                  <a:cubicBezTo>
                    <a:pt x="1012961" y="87317"/>
                    <a:pt x="1037050" y="97476"/>
                    <a:pt x="1060547" y="108815"/>
                  </a:cubicBezTo>
                  <a:cubicBezTo>
                    <a:pt x="1061729" y="110126"/>
                    <a:pt x="1063173" y="111372"/>
                    <a:pt x="1064945" y="112551"/>
                  </a:cubicBezTo>
                  <a:cubicBezTo>
                    <a:pt x="1067898" y="114124"/>
                    <a:pt x="1070589" y="114911"/>
                    <a:pt x="1073084" y="115042"/>
                  </a:cubicBezTo>
                  <a:cubicBezTo>
                    <a:pt x="1127627" y="142636"/>
                    <a:pt x="1178888" y="176850"/>
                    <a:pt x="1223586" y="218340"/>
                  </a:cubicBezTo>
                  <a:cubicBezTo>
                    <a:pt x="1218795" y="224959"/>
                    <a:pt x="1219254" y="234660"/>
                    <a:pt x="1225359" y="240493"/>
                  </a:cubicBezTo>
                  <a:cubicBezTo>
                    <a:pt x="1242686" y="257732"/>
                    <a:pt x="1262443" y="273790"/>
                    <a:pt x="1273863" y="2959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5651486" y="3412937"/>
              <a:ext cx="266349" cy="236796"/>
            </a:xfrm>
            <a:custGeom>
              <a:avLst/>
              <a:gdLst/>
              <a:ahLst/>
              <a:cxnLst/>
              <a:rect l="l" t="t" r="r" b="b"/>
              <a:pathLst>
                <a:path w="266349" h="236796" extrusionOk="0">
                  <a:moveTo>
                    <a:pt x="241080" y="83948"/>
                  </a:moveTo>
                  <a:cubicBezTo>
                    <a:pt x="248300" y="111542"/>
                    <a:pt x="256701" y="136449"/>
                    <a:pt x="266350" y="159193"/>
                  </a:cubicBezTo>
                  <a:cubicBezTo>
                    <a:pt x="219945" y="169155"/>
                    <a:pt x="174919" y="189802"/>
                    <a:pt x="129959" y="205467"/>
                  </a:cubicBezTo>
                  <a:cubicBezTo>
                    <a:pt x="95172" y="216216"/>
                    <a:pt x="59991" y="225982"/>
                    <a:pt x="25138" y="236797"/>
                  </a:cubicBezTo>
                  <a:cubicBezTo>
                    <a:pt x="25270" y="204680"/>
                    <a:pt x="11158" y="158275"/>
                    <a:pt x="12208" y="141758"/>
                  </a:cubicBezTo>
                  <a:cubicBezTo>
                    <a:pt x="10174" y="108855"/>
                    <a:pt x="10436" y="75886"/>
                    <a:pt x="9714" y="42918"/>
                  </a:cubicBezTo>
                  <a:cubicBezTo>
                    <a:pt x="8533" y="29481"/>
                    <a:pt x="12536" y="8507"/>
                    <a:pt x="0" y="52"/>
                  </a:cubicBezTo>
                  <a:cubicBezTo>
                    <a:pt x="23498" y="248"/>
                    <a:pt x="45748" y="-735"/>
                    <a:pt x="58481" y="1494"/>
                  </a:cubicBezTo>
                  <a:cubicBezTo>
                    <a:pt x="108561" y="3263"/>
                    <a:pt x="157329" y="14078"/>
                    <a:pt x="206818" y="20960"/>
                  </a:cubicBezTo>
                  <a:cubicBezTo>
                    <a:pt x="213250" y="21681"/>
                    <a:pt x="218239" y="19584"/>
                    <a:pt x="221521" y="16044"/>
                  </a:cubicBezTo>
                  <a:cubicBezTo>
                    <a:pt x="226837" y="38985"/>
                    <a:pt x="233401" y="61663"/>
                    <a:pt x="241080" y="839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5854827" y="3729960"/>
              <a:ext cx="273175" cy="261979"/>
            </a:xfrm>
            <a:custGeom>
              <a:avLst/>
              <a:gdLst/>
              <a:ahLst/>
              <a:cxnLst/>
              <a:rect l="l" t="t" r="r" b="b"/>
              <a:pathLst>
                <a:path w="273175" h="261979" extrusionOk="0">
                  <a:moveTo>
                    <a:pt x="273176" y="58400"/>
                  </a:moveTo>
                  <a:cubicBezTo>
                    <a:pt x="263134" y="64823"/>
                    <a:pt x="247775" y="86780"/>
                    <a:pt x="244099" y="90647"/>
                  </a:cubicBezTo>
                  <a:cubicBezTo>
                    <a:pt x="218173" y="124796"/>
                    <a:pt x="191000" y="158027"/>
                    <a:pt x="167634" y="193945"/>
                  </a:cubicBezTo>
                  <a:cubicBezTo>
                    <a:pt x="154113" y="216099"/>
                    <a:pt x="142101" y="239105"/>
                    <a:pt x="129959" y="261980"/>
                  </a:cubicBezTo>
                  <a:cubicBezTo>
                    <a:pt x="120113" y="255818"/>
                    <a:pt x="110596" y="249264"/>
                    <a:pt x="101079" y="242644"/>
                  </a:cubicBezTo>
                  <a:cubicBezTo>
                    <a:pt x="72527" y="223571"/>
                    <a:pt x="46404" y="201220"/>
                    <a:pt x="20347" y="178935"/>
                  </a:cubicBezTo>
                  <a:cubicBezTo>
                    <a:pt x="16671" y="175789"/>
                    <a:pt x="11814" y="174609"/>
                    <a:pt x="7351" y="175527"/>
                  </a:cubicBezTo>
                  <a:cubicBezTo>
                    <a:pt x="4923" y="173626"/>
                    <a:pt x="2494" y="171398"/>
                    <a:pt x="0" y="169104"/>
                  </a:cubicBezTo>
                  <a:cubicBezTo>
                    <a:pt x="36953" y="140789"/>
                    <a:pt x="73053" y="111425"/>
                    <a:pt x="106527" y="79046"/>
                  </a:cubicBezTo>
                  <a:cubicBezTo>
                    <a:pt x="127071" y="59776"/>
                    <a:pt x="146302" y="39130"/>
                    <a:pt x="167437" y="20450"/>
                  </a:cubicBezTo>
                  <a:cubicBezTo>
                    <a:pt x="169471" y="18483"/>
                    <a:pt x="170915" y="16321"/>
                    <a:pt x="171703" y="14092"/>
                  </a:cubicBezTo>
                  <a:cubicBezTo>
                    <a:pt x="177938" y="12453"/>
                    <a:pt x="183058" y="6620"/>
                    <a:pt x="185683" y="0"/>
                  </a:cubicBezTo>
                  <a:cubicBezTo>
                    <a:pt x="211478" y="20188"/>
                    <a:pt x="240555" y="39195"/>
                    <a:pt x="273176" y="584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16252053" y="3890674"/>
              <a:ext cx="168946" cy="253655"/>
            </a:xfrm>
            <a:custGeom>
              <a:avLst/>
              <a:gdLst/>
              <a:ahLst/>
              <a:cxnLst/>
              <a:rect l="l" t="t" r="r" b="b"/>
              <a:pathLst>
                <a:path w="168946" h="253655" extrusionOk="0">
                  <a:moveTo>
                    <a:pt x="168946" y="22219"/>
                  </a:moveTo>
                  <a:cubicBezTo>
                    <a:pt x="165402" y="50076"/>
                    <a:pt x="163958" y="78259"/>
                    <a:pt x="162711" y="106312"/>
                  </a:cubicBezTo>
                  <a:cubicBezTo>
                    <a:pt x="159954" y="149965"/>
                    <a:pt x="152537" y="193027"/>
                    <a:pt x="148665" y="236614"/>
                  </a:cubicBezTo>
                  <a:cubicBezTo>
                    <a:pt x="148205" y="242316"/>
                    <a:pt x="147746" y="248019"/>
                    <a:pt x="147418" y="253590"/>
                  </a:cubicBezTo>
                  <a:cubicBezTo>
                    <a:pt x="147090" y="253590"/>
                    <a:pt x="146827" y="253655"/>
                    <a:pt x="146499" y="253655"/>
                  </a:cubicBezTo>
                  <a:cubicBezTo>
                    <a:pt x="145711" y="247887"/>
                    <a:pt x="141970" y="242447"/>
                    <a:pt x="134422" y="240219"/>
                  </a:cubicBezTo>
                  <a:cubicBezTo>
                    <a:pt x="89461" y="228683"/>
                    <a:pt x="49752" y="205612"/>
                    <a:pt x="4332" y="193945"/>
                  </a:cubicBezTo>
                  <a:cubicBezTo>
                    <a:pt x="3150" y="193552"/>
                    <a:pt x="1641" y="193158"/>
                    <a:pt x="0" y="192830"/>
                  </a:cubicBezTo>
                  <a:cubicBezTo>
                    <a:pt x="23169" y="148129"/>
                    <a:pt x="43057" y="92679"/>
                    <a:pt x="52902" y="73278"/>
                  </a:cubicBezTo>
                  <a:cubicBezTo>
                    <a:pt x="62551" y="49879"/>
                    <a:pt x="70427" y="25824"/>
                    <a:pt x="80732" y="2753"/>
                  </a:cubicBezTo>
                  <a:cubicBezTo>
                    <a:pt x="81191" y="1835"/>
                    <a:pt x="81716" y="918"/>
                    <a:pt x="82110" y="0"/>
                  </a:cubicBezTo>
                  <a:cubicBezTo>
                    <a:pt x="84473" y="918"/>
                    <a:pt x="86836" y="1704"/>
                    <a:pt x="89199" y="2491"/>
                  </a:cubicBezTo>
                  <a:cubicBezTo>
                    <a:pt x="115322" y="10880"/>
                    <a:pt x="141970" y="17304"/>
                    <a:pt x="168946" y="22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16671597" y="3894868"/>
              <a:ext cx="121294" cy="216229"/>
            </a:xfrm>
            <a:custGeom>
              <a:avLst/>
              <a:gdLst/>
              <a:ahLst/>
              <a:cxnLst/>
              <a:rect l="l" t="t" r="r" b="b"/>
              <a:pathLst>
                <a:path w="121294" h="216229" extrusionOk="0">
                  <a:moveTo>
                    <a:pt x="121295" y="174282"/>
                  </a:moveTo>
                  <a:cubicBezTo>
                    <a:pt x="109480" y="169956"/>
                    <a:pt x="91824" y="179066"/>
                    <a:pt x="80732" y="183523"/>
                  </a:cubicBezTo>
                  <a:cubicBezTo>
                    <a:pt x="54412" y="195518"/>
                    <a:pt x="27633" y="206660"/>
                    <a:pt x="328" y="216230"/>
                  </a:cubicBezTo>
                  <a:cubicBezTo>
                    <a:pt x="591" y="181688"/>
                    <a:pt x="-263" y="147015"/>
                    <a:pt x="1772" y="112736"/>
                  </a:cubicBezTo>
                  <a:cubicBezTo>
                    <a:pt x="2232" y="82782"/>
                    <a:pt x="2428" y="52828"/>
                    <a:pt x="2494" y="22875"/>
                  </a:cubicBezTo>
                  <a:cubicBezTo>
                    <a:pt x="2494" y="19663"/>
                    <a:pt x="1575" y="16583"/>
                    <a:pt x="0" y="14027"/>
                  </a:cubicBezTo>
                  <a:cubicBezTo>
                    <a:pt x="5907" y="12322"/>
                    <a:pt x="11814" y="10553"/>
                    <a:pt x="17656" y="8783"/>
                  </a:cubicBezTo>
                  <a:cubicBezTo>
                    <a:pt x="27633" y="6096"/>
                    <a:pt x="37478" y="3212"/>
                    <a:pt x="47192" y="0"/>
                  </a:cubicBezTo>
                  <a:cubicBezTo>
                    <a:pt x="55331" y="27463"/>
                    <a:pt x="76728" y="71443"/>
                    <a:pt x="78238" y="77539"/>
                  </a:cubicBezTo>
                  <a:cubicBezTo>
                    <a:pt x="92349" y="109917"/>
                    <a:pt x="108102" y="141575"/>
                    <a:pt x="121295" y="174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16916681" y="3766140"/>
              <a:ext cx="187390" cy="196304"/>
            </a:xfrm>
            <a:custGeom>
              <a:avLst/>
              <a:gdLst/>
              <a:ahLst/>
              <a:cxnLst/>
              <a:rect l="l" t="t" r="r" b="b"/>
              <a:pathLst>
                <a:path w="187390" h="196304" extrusionOk="0">
                  <a:moveTo>
                    <a:pt x="187390" y="129515"/>
                  </a:moveTo>
                  <a:cubicBezTo>
                    <a:pt x="173147" y="141313"/>
                    <a:pt x="159429" y="153635"/>
                    <a:pt x="145514" y="165957"/>
                  </a:cubicBezTo>
                  <a:cubicBezTo>
                    <a:pt x="134685" y="175658"/>
                    <a:pt x="122673" y="185293"/>
                    <a:pt x="112434" y="196304"/>
                  </a:cubicBezTo>
                  <a:cubicBezTo>
                    <a:pt x="85786" y="144197"/>
                    <a:pt x="55790" y="93531"/>
                    <a:pt x="22513" y="45422"/>
                  </a:cubicBezTo>
                  <a:cubicBezTo>
                    <a:pt x="18378" y="40179"/>
                    <a:pt x="12930" y="38409"/>
                    <a:pt x="7811" y="38933"/>
                  </a:cubicBezTo>
                  <a:cubicBezTo>
                    <a:pt x="6760" y="33886"/>
                    <a:pt x="3872" y="28708"/>
                    <a:pt x="0" y="24579"/>
                  </a:cubicBezTo>
                  <a:cubicBezTo>
                    <a:pt x="12405" y="16648"/>
                    <a:pt x="24679" y="8455"/>
                    <a:pt x="36756" y="0"/>
                  </a:cubicBezTo>
                  <a:cubicBezTo>
                    <a:pt x="44370" y="7931"/>
                    <a:pt x="55856" y="14747"/>
                    <a:pt x="62026" y="21630"/>
                  </a:cubicBezTo>
                  <a:cubicBezTo>
                    <a:pt x="101473" y="58138"/>
                    <a:pt x="142364" y="98119"/>
                    <a:pt x="187390" y="129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17155331" y="3454216"/>
              <a:ext cx="262936" cy="210789"/>
            </a:xfrm>
            <a:custGeom>
              <a:avLst/>
              <a:gdLst/>
              <a:ahLst/>
              <a:cxnLst/>
              <a:rect l="l" t="t" r="r" b="b"/>
              <a:pathLst>
                <a:path w="262936" h="210789" extrusionOk="0">
                  <a:moveTo>
                    <a:pt x="250532" y="262"/>
                  </a:moveTo>
                  <a:cubicBezTo>
                    <a:pt x="254601" y="66"/>
                    <a:pt x="258736" y="0"/>
                    <a:pt x="262937" y="0"/>
                  </a:cubicBezTo>
                  <a:cubicBezTo>
                    <a:pt x="245674" y="32575"/>
                    <a:pt x="231103" y="65544"/>
                    <a:pt x="213579" y="99103"/>
                  </a:cubicBezTo>
                  <a:cubicBezTo>
                    <a:pt x="196316" y="131678"/>
                    <a:pt x="178923" y="167465"/>
                    <a:pt x="163039" y="201548"/>
                  </a:cubicBezTo>
                  <a:cubicBezTo>
                    <a:pt x="161136" y="204366"/>
                    <a:pt x="159429" y="207578"/>
                    <a:pt x="158248" y="210790"/>
                  </a:cubicBezTo>
                  <a:cubicBezTo>
                    <a:pt x="122476" y="182475"/>
                    <a:pt x="86245" y="154684"/>
                    <a:pt x="52180" y="124534"/>
                  </a:cubicBezTo>
                  <a:cubicBezTo>
                    <a:pt x="47980" y="120535"/>
                    <a:pt x="14965" y="90254"/>
                    <a:pt x="0" y="86780"/>
                  </a:cubicBezTo>
                  <a:cubicBezTo>
                    <a:pt x="14834" y="59842"/>
                    <a:pt x="27304" y="31592"/>
                    <a:pt x="36887" y="1966"/>
                  </a:cubicBezTo>
                  <a:cubicBezTo>
                    <a:pt x="39119" y="3081"/>
                    <a:pt x="41679" y="3670"/>
                    <a:pt x="44698" y="3736"/>
                  </a:cubicBezTo>
                  <a:cubicBezTo>
                    <a:pt x="113287" y="5375"/>
                    <a:pt x="181877" y="-524"/>
                    <a:pt x="250532" y="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17224316" y="2904367"/>
              <a:ext cx="201895" cy="250509"/>
            </a:xfrm>
            <a:custGeom>
              <a:avLst/>
              <a:gdLst/>
              <a:ahLst/>
              <a:cxnLst/>
              <a:rect l="l" t="t" r="r" b="b"/>
              <a:pathLst>
                <a:path w="201895" h="250509" extrusionOk="0">
                  <a:moveTo>
                    <a:pt x="199861" y="209085"/>
                  </a:moveTo>
                  <a:cubicBezTo>
                    <a:pt x="199861" y="212625"/>
                    <a:pt x="200517" y="216295"/>
                    <a:pt x="201895" y="219507"/>
                  </a:cubicBezTo>
                  <a:cubicBezTo>
                    <a:pt x="139870" y="226324"/>
                    <a:pt x="78041" y="234648"/>
                    <a:pt x="17197" y="248936"/>
                  </a:cubicBezTo>
                  <a:cubicBezTo>
                    <a:pt x="15490" y="249461"/>
                    <a:pt x="13390" y="249919"/>
                    <a:pt x="11224" y="250509"/>
                  </a:cubicBezTo>
                  <a:cubicBezTo>
                    <a:pt x="11092" y="235434"/>
                    <a:pt x="10830" y="220359"/>
                    <a:pt x="10370" y="205349"/>
                  </a:cubicBezTo>
                  <a:cubicBezTo>
                    <a:pt x="8467" y="171594"/>
                    <a:pt x="6038" y="136856"/>
                    <a:pt x="0" y="102904"/>
                  </a:cubicBezTo>
                  <a:cubicBezTo>
                    <a:pt x="8861" y="101331"/>
                    <a:pt x="17984" y="93466"/>
                    <a:pt x="25729" y="89074"/>
                  </a:cubicBezTo>
                  <a:cubicBezTo>
                    <a:pt x="69443" y="66462"/>
                    <a:pt x="111515" y="41162"/>
                    <a:pt x="152340" y="13699"/>
                  </a:cubicBezTo>
                  <a:cubicBezTo>
                    <a:pt x="157197" y="9504"/>
                    <a:pt x="163827" y="4916"/>
                    <a:pt x="171440" y="0"/>
                  </a:cubicBezTo>
                  <a:cubicBezTo>
                    <a:pt x="172162" y="63250"/>
                    <a:pt x="193691" y="125713"/>
                    <a:pt x="198220" y="188767"/>
                  </a:cubicBezTo>
                  <a:cubicBezTo>
                    <a:pt x="198285" y="189291"/>
                    <a:pt x="198417" y="189750"/>
                    <a:pt x="198482" y="190209"/>
                  </a:cubicBezTo>
                  <a:cubicBezTo>
                    <a:pt x="196776" y="196567"/>
                    <a:pt x="197235" y="203645"/>
                    <a:pt x="199861" y="20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16986452" y="2521655"/>
              <a:ext cx="251975" cy="272138"/>
            </a:xfrm>
            <a:custGeom>
              <a:avLst/>
              <a:gdLst/>
              <a:ahLst/>
              <a:cxnLst/>
              <a:rect l="l" t="t" r="r" b="b"/>
              <a:pathLst>
                <a:path w="251975" h="272138" extrusionOk="0">
                  <a:moveTo>
                    <a:pt x="251976" y="98316"/>
                  </a:moveTo>
                  <a:cubicBezTo>
                    <a:pt x="212528" y="141837"/>
                    <a:pt x="171637" y="184703"/>
                    <a:pt x="134291" y="229863"/>
                  </a:cubicBezTo>
                  <a:cubicBezTo>
                    <a:pt x="124511" y="243758"/>
                    <a:pt x="110662" y="256802"/>
                    <a:pt x="102589" y="272139"/>
                  </a:cubicBezTo>
                  <a:cubicBezTo>
                    <a:pt x="70887" y="246052"/>
                    <a:pt x="36297" y="223636"/>
                    <a:pt x="0" y="204039"/>
                  </a:cubicBezTo>
                  <a:cubicBezTo>
                    <a:pt x="1575" y="201155"/>
                    <a:pt x="3085" y="198402"/>
                    <a:pt x="4529" y="195977"/>
                  </a:cubicBezTo>
                  <a:cubicBezTo>
                    <a:pt x="17393" y="174806"/>
                    <a:pt x="29667" y="153242"/>
                    <a:pt x="41547" y="131547"/>
                  </a:cubicBezTo>
                  <a:cubicBezTo>
                    <a:pt x="64914" y="87436"/>
                    <a:pt x="90183" y="44439"/>
                    <a:pt x="114206" y="721"/>
                  </a:cubicBezTo>
                  <a:cubicBezTo>
                    <a:pt x="116241" y="852"/>
                    <a:pt x="118407" y="590"/>
                    <a:pt x="120835" y="0"/>
                  </a:cubicBezTo>
                  <a:cubicBezTo>
                    <a:pt x="163105" y="34411"/>
                    <a:pt x="206424" y="68166"/>
                    <a:pt x="251976" y="98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16692797" y="2351765"/>
              <a:ext cx="169011" cy="288524"/>
            </a:xfrm>
            <a:custGeom>
              <a:avLst/>
              <a:gdLst/>
              <a:ahLst/>
              <a:cxnLst/>
              <a:rect l="l" t="t" r="r" b="b"/>
              <a:pathLst>
                <a:path w="169011" h="288524" extrusionOk="0">
                  <a:moveTo>
                    <a:pt x="169012" y="37884"/>
                  </a:moveTo>
                  <a:cubicBezTo>
                    <a:pt x="168224" y="39982"/>
                    <a:pt x="167437" y="42014"/>
                    <a:pt x="166649" y="44177"/>
                  </a:cubicBezTo>
                  <a:cubicBezTo>
                    <a:pt x="146827" y="102839"/>
                    <a:pt x="127596" y="161763"/>
                    <a:pt x="104952" y="219441"/>
                  </a:cubicBezTo>
                  <a:cubicBezTo>
                    <a:pt x="96944" y="241989"/>
                    <a:pt x="87952" y="264929"/>
                    <a:pt x="83226" y="288525"/>
                  </a:cubicBezTo>
                  <a:cubicBezTo>
                    <a:pt x="70755" y="285313"/>
                    <a:pt x="58153" y="282560"/>
                    <a:pt x="45420" y="280332"/>
                  </a:cubicBezTo>
                  <a:cubicBezTo>
                    <a:pt x="30389" y="277186"/>
                    <a:pt x="15228" y="274040"/>
                    <a:pt x="0" y="271025"/>
                  </a:cubicBezTo>
                  <a:cubicBezTo>
                    <a:pt x="459" y="268600"/>
                    <a:pt x="591" y="266109"/>
                    <a:pt x="459" y="263684"/>
                  </a:cubicBezTo>
                  <a:cubicBezTo>
                    <a:pt x="1575" y="247363"/>
                    <a:pt x="2954" y="230781"/>
                    <a:pt x="4398" y="214132"/>
                  </a:cubicBezTo>
                  <a:cubicBezTo>
                    <a:pt x="10436" y="142624"/>
                    <a:pt x="21135" y="71574"/>
                    <a:pt x="26779" y="0"/>
                  </a:cubicBezTo>
                  <a:cubicBezTo>
                    <a:pt x="73578" y="14026"/>
                    <a:pt x="121754" y="25103"/>
                    <a:pt x="169012" y="378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16280736" y="2339181"/>
              <a:ext cx="138557" cy="290687"/>
            </a:xfrm>
            <a:custGeom>
              <a:avLst/>
              <a:gdLst/>
              <a:ahLst/>
              <a:cxnLst/>
              <a:rect l="l" t="t" r="r" b="b"/>
              <a:pathLst>
                <a:path w="138557" h="290687" extrusionOk="0">
                  <a:moveTo>
                    <a:pt x="138360" y="0"/>
                  </a:moveTo>
                  <a:cubicBezTo>
                    <a:pt x="138360" y="4719"/>
                    <a:pt x="138426" y="9438"/>
                    <a:pt x="138491" y="14158"/>
                  </a:cubicBezTo>
                  <a:cubicBezTo>
                    <a:pt x="138491" y="83831"/>
                    <a:pt x="137376" y="153504"/>
                    <a:pt x="137835" y="223177"/>
                  </a:cubicBezTo>
                  <a:cubicBezTo>
                    <a:pt x="138623" y="236745"/>
                    <a:pt x="137507" y="251361"/>
                    <a:pt x="138557" y="265322"/>
                  </a:cubicBezTo>
                  <a:cubicBezTo>
                    <a:pt x="110137" y="271549"/>
                    <a:pt x="82570" y="280725"/>
                    <a:pt x="55265" y="290688"/>
                  </a:cubicBezTo>
                  <a:cubicBezTo>
                    <a:pt x="55003" y="288984"/>
                    <a:pt x="54609" y="287345"/>
                    <a:pt x="54215" y="285641"/>
                  </a:cubicBezTo>
                  <a:cubicBezTo>
                    <a:pt x="49095" y="259817"/>
                    <a:pt x="44961" y="233665"/>
                    <a:pt x="40760" y="207578"/>
                  </a:cubicBezTo>
                  <a:cubicBezTo>
                    <a:pt x="31177" y="148588"/>
                    <a:pt x="17919" y="90320"/>
                    <a:pt x="2035" y="32706"/>
                  </a:cubicBezTo>
                  <a:cubicBezTo>
                    <a:pt x="1378" y="30871"/>
                    <a:pt x="722" y="28905"/>
                    <a:pt x="0" y="26808"/>
                  </a:cubicBezTo>
                  <a:cubicBezTo>
                    <a:pt x="4463" y="27594"/>
                    <a:pt x="9255" y="26939"/>
                    <a:pt x="12996" y="24055"/>
                  </a:cubicBezTo>
                  <a:cubicBezTo>
                    <a:pt x="15687" y="21957"/>
                    <a:pt x="16868" y="19073"/>
                    <a:pt x="18772" y="16648"/>
                  </a:cubicBezTo>
                  <a:cubicBezTo>
                    <a:pt x="58744" y="14813"/>
                    <a:pt x="98519" y="6358"/>
                    <a:pt x="13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5873205" y="2463452"/>
              <a:ext cx="257160" cy="336109"/>
            </a:xfrm>
            <a:custGeom>
              <a:avLst/>
              <a:gdLst/>
              <a:ahLst/>
              <a:cxnLst/>
              <a:rect l="l" t="t" r="r" b="b"/>
              <a:pathLst>
                <a:path w="257160" h="336109" extrusionOk="0">
                  <a:moveTo>
                    <a:pt x="169603" y="72885"/>
                  </a:moveTo>
                  <a:cubicBezTo>
                    <a:pt x="197564" y="133710"/>
                    <a:pt x="232679" y="190209"/>
                    <a:pt x="257161" y="252869"/>
                  </a:cubicBezTo>
                  <a:cubicBezTo>
                    <a:pt x="222177" y="272991"/>
                    <a:pt x="189425" y="296652"/>
                    <a:pt x="160414" y="325098"/>
                  </a:cubicBezTo>
                  <a:cubicBezTo>
                    <a:pt x="156738" y="328703"/>
                    <a:pt x="153128" y="332374"/>
                    <a:pt x="149584" y="336110"/>
                  </a:cubicBezTo>
                  <a:cubicBezTo>
                    <a:pt x="130943" y="308385"/>
                    <a:pt x="114141" y="279349"/>
                    <a:pt x="91562" y="254376"/>
                  </a:cubicBezTo>
                  <a:cubicBezTo>
                    <a:pt x="63076" y="219179"/>
                    <a:pt x="30652" y="187522"/>
                    <a:pt x="0" y="154291"/>
                  </a:cubicBezTo>
                  <a:cubicBezTo>
                    <a:pt x="66" y="154225"/>
                    <a:pt x="131" y="154225"/>
                    <a:pt x="131" y="154160"/>
                  </a:cubicBezTo>
                  <a:cubicBezTo>
                    <a:pt x="656" y="153832"/>
                    <a:pt x="1181" y="153439"/>
                    <a:pt x="1641" y="153045"/>
                  </a:cubicBezTo>
                  <a:cubicBezTo>
                    <a:pt x="2035" y="152718"/>
                    <a:pt x="2429" y="152390"/>
                    <a:pt x="2822" y="151997"/>
                  </a:cubicBezTo>
                  <a:cubicBezTo>
                    <a:pt x="3938" y="150948"/>
                    <a:pt x="4923" y="149768"/>
                    <a:pt x="5776" y="148523"/>
                  </a:cubicBezTo>
                  <a:cubicBezTo>
                    <a:pt x="6235" y="148326"/>
                    <a:pt x="6761" y="148130"/>
                    <a:pt x="7154" y="147867"/>
                  </a:cubicBezTo>
                  <a:cubicBezTo>
                    <a:pt x="7548" y="147671"/>
                    <a:pt x="7876" y="147474"/>
                    <a:pt x="8270" y="147277"/>
                  </a:cubicBezTo>
                  <a:cubicBezTo>
                    <a:pt x="8664" y="147081"/>
                    <a:pt x="8992" y="146819"/>
                    <a:pt x="9386" y="146491"/>
                  </a:cubicBezTo>
                  <a:cubicBezTo>
                    <a:pt x="9714" y="146294"/>
                    <a:pt x="10042" y="146032"/>
                    <a:pt x="10370" y="145770"/>
                  </a:cubicBezTo>
                  <a:cubicBezTo>
                    <a:pt x="10961" y="145246"/>
                    <a:pt x="11486" y="144721"/>
                    <a:pt x="12011" y="144131"/>
                  </a:cubicBezTo>
                  <a:cubicBezTo>
                    <a:pt x="12208" y="143935"/>
                    <a:pt x="12405" y="143738"/>
                    <a:pt x="12536" y="143476"/>
                  </a:cubicBezTo>
                  <a:cubicBezTo>
                    <a:pt x="12799" y="143148"/>
                    <a:pt x="13062" y="142820"/>
                    <a:pt x="13258" y="142493"/>
                  </a:cubicBezTo>
                  <a:lnTo>
                    <a:pt x="13324" y="142427"/>
                  </a:lnTo>
                  <a:cubicBezTo>
                    <a:pt x="13980" y="141968"/>
                    <a:pt x="14637" y="141444"/>
                    <a:pt x="15227" y="140854"/>
                  </a:cubicBezTo>
                  <a:cubicBezTo>
                    <a:pt x="41088" y="114768"/>
                    <a:pt x="68196" y="89664"/>
                    <a:pt x="92153" y="61874"/>
                  </a:cubicBezTo>
                  <a:cubicBezTo>
                    <a:pt x="109940" y="41686"/>
                    <a:pt x="127333" y="21236"/>
                    <a:pt x="143742" y="0"/>
                  </a:cubicBezTo>
                  <a:cubicBezTo>
                    <a:pt x="150503" y="24907"/>
                    <a:pt x="158116" y="49551"/>
                    <a:pt x="169603" y="728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15672948" y="2901155"/>
              <a:ext cx="218566" cy="259030"/>
            </a:xfrm>
            <a:custGeom>
              <a:avLst/>
              <a:gdLst/>
              <a:ahLst/>
              <a:cxnLst/>
              <a:rect l="l" t="t" r="r" b="b"/>
              <a:pathLst>
                <a:path w="218566" h="259030" extrusionOk="0">
                  <a:moveTo>
                    <a:pt x="211084" y="127942"/>
                  </a:moveTo>
                  <a:cubicBezTo>
                    <a:pt x="213579" y="129384"/>
                    <a:pt x="216138" y="130170"/>
                    <a:pt x="218567" y="130367"/>
                  </a:cubicBezTo>
                  <a:cubicBezTo>
                    <a:pt x="204783" y="172250"/>
                    <a:pt x="194807" y="215378"/>
                    <a:pt x="188637" y="259030"/>
                  </a:cubicBezTo>
                  <a:cubicBezTo>
                    <a:pt x="126152" y="245462"/>
                    <a:pt x="63732" y="229404"/>
                    <a:pt x="0" y="222981"/>
                  </a:cubicBezTo>
                  <a:cubicBezTo>
                    <a:pt x="2625" y="219507"/>
                    <a:pt x="3019" y="214722"/>
                    <a:pt x="1838" y="210134"/>
                  </a:cubicBezTo>
                  <a:cubicBezTo>
                    <a:pt x="3216" y="207775"/>
                    <a:pt x="4069" y="204956"/>
                    <a:pt x="4004" y="201876"/>
                  </a:cubicBezTo>
                  <a:cubicBezTo>
                    <a:pt x="5382" y="173888"/>
                    <a:pt x="7942" y="145901"/>
                    <a:pt x="10699" y="117979"/>
                  </a:cubicBezTo>
                  <a:cubicBezTo>
                    <a:pt x="14506" y="78456"/>
                    <a:pt x="21660" y="39130"/>
                    <a:pt x="34262" y="1376"/>
                  </a:cubicBezTo>
                  <a:cubicBezTo>
                    <a:pt x="34459" y="918"/>
                    <a:pt x="34590" y="459"/>
                    <a:pt x="34787" y="0"/>
                  </a:cubicBezTo>
                  <a:cubicBezTo>
                    <a:pt x="92546" y="44111"/>
                    <a:pt x="151619" y="86518"/>
                    <a:pt x="211084" y="1279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15"/>
          <p:cNvGrpSpPr/>
          <p:nvPr/>
        </p:nvGrpSpPr>
        <p:grpSpPr>
          <a:xfrm rot="-5751940">
            <a:off x="6463049" y="661905"/>
            <a:ext cx="978279" cy="1331753"/>
            <a:chOff x="5952738" y="1295317"/>
            <a:chExt cx="1956487" cy="2663410"/>
          </a:xfrm>
        </p:grpSpPr>
        <p:sp>
          <p:nvSpPr>
            <p:cNvPr id="511" name="Google Shape;511;p15"/>
            <p:cNvSpPr/>
            <p:nvPr/>
          </p:nvSpPr>
          <p:spPr>
            <a:xfrm>
              <a:off x="6109765" y="1569332"/>
              <a:ext cx="675040" cy="737666"/>
            </a:xfrm>
            <a:custGeom>
              <a:avLst/>
              <a:gdLst/>
              <a:ahLst/>
              <a:cxnLst/>
              <a:rect l="l" t="t" r="r" b="b"/>
              <a:pathLst>
                <a:path w="675040" h="737666" extrusionOk="0">
                  <a:moveTo>
                    <a:pt x="675040" y="577845"/>
                  </a:moveTo>
                  <a:cubicBezTo>
                    <a:pt x="674827" y="578058"/>
                    <a:pt x="674561" y="578271"/>
                    <a:pt x="674347" y="578537"/>
                  </a:cubicBezTo>
                  <a:cubicBezTo>
                    <a:pt x="671202" y="581733"/>
                    <a:pt x="668963" y="585728"/>
                    <a:pt x="666565" y="589510"/>
                  </a:cubicBezTo>
                  <a:cubicBezTo>
                    <a:pt x="641510" y="630952"/>
                    <a:pt x="602276" y="661102"/>
                    <a:pt x="564055" y="690239"/>
                  </a:cubicBezTo>
                  <a:cubicBezTo>
                    <a:pt x="547850" y="701159"/>
                    <a:pt x="529352" y="707657"/>
                    <a:pt x="511068" y="714156"/>
                  </a:cubicBezTo>
                  <a:cubicBezTo>
                    <a:pt x="478391" y="724809"/>
                    <a:pt x="445234" y="735729"/>
                    <a:pt x="410691" y="737593"/>
                  </a:cubicBezTo>
                  <a:cubicBezTo>
                    <a:pt x="383718" y="738073"/>
                    <a:pt x="353226" y="736635"/>
                    <a:pt x="330784" y="719962"/>
                  </a:cubicBezTo>
                  <a:cubicBezTo>
                    <a:pt x="328492" y="716766"/>
                    <a:pt x="324494" y="714848"/>
                    <a:pt x="320389" y="715381"/>
                  </a:cubicBezTo>
                  <a:cubicBezTo>
                    <a:pt x="319963" y="715434"/>
                    <a:pt x="319590" y="715487"/>
                    <a:pt x="319216" y="715594"/>
                  </a:cubicBezTo>
                  <a:cubicBezTo>
                    <a:pt x="318097" y="713623"/>
                    <a:pt x="316764" y="711812"/>
                    <a:pt x="315325" y="710161"/>
                  </a:cubicBezTo>
                  <a:cubicBezTo>
                    <a:pt x="292510" y="675217"/>
                    <a:pt x="263351" y="643417"/>
                    <a:pt x="239736" y="608793"/>
                  </a:cubicBezTo>
                  <a:cubicBezTo>
                    <a:pt x="225396" y="586900"/>
                    <a:pt x="213455" y="563569"/>
                    <a:pt x="200555" y="540824"/>
                  </a:cubicBezTo>
                  <a:cubicBezTo>
                    <a:pt x="177846" y="497730"/>
                    <a:pt x="149647" y="458100"/>
                    <a:pt x="124433" y="416551"/>
                  </a:cubicBezTo>
                  <a:cubicBezTo>
                    <a:pt x="108441" y="388692"/>
                    <a:pt x="92822" y="360673"/>
                    <a:pt x="74591" y="334200"/>
                  </a:cubicBezTo>
                  <a:cubicBezTo>
                    <a:pt x="58012" y="300961"/>
                    <a:pt x="-5530" y="242207"/>
                    <a:pt x="388" y="208861"/>
                  </a:cubicBezTo>
                  <a:cubicBezTo>
                    <a:pt x="3160" y="207317"/>
                    <a:pt x="6198" y="205772"/>
                    <a:pt x="7371" y="202682"/>
                  </a:cubicBezTo>
                  <a:cubicBezTo>
                    <a:pt x="7531" y="202576"/>
                    <a:pt x="7691" y="202523"/>
                    <a:pt x="7851" y="202363"/>
                  </a:cubicBezTo>
                  <a:cubicBezTo>
                    <a:pt x="8970" y="202416"/>
                    <a:pt x="10089" y="202523"/>
                    <a:pt x="11102" y="202629"/>
                  </a:cubicBezTo>
                  <a:cubicBezTo>
                    <a:pt x="53161" y="204493"/>
                    <a:pt x="91063" y="182920"/>
                    <a:pt x="125819" y="161773"/>
                  </a:cubicBezTo>
                  <a:cubicBezTo>
                    <a:pt x="142824" y="151865"/>
                    <a:pt x="158869" y="140679"/>
                    <a:pt x="174275" y="128534"/>
                  </a:cubicBezTo>
                  <a:lnTo>
                    <a:pt x="174275" y="128534"/>
                  </a:lnTo>
                  <a:cubicBezTo>
                    <a:pt x="174595" y="128374"/>
                    <a:pt x="174915" y="128161"/>
                    <a:pt x="175234" y="127948"/>
                  </a:cubicBezTo>
                  <a:cubicBezTo>
                    <a:pt x="175874" y="127522"/>
                    <a:pt x="176514" y="127043"/>
                    <a:pt x="177047" y="126510"/>
                  </a:cubicBezTo>
                  <a:cubicBezTo>
                    <a:pt x="177313" y="126297"/>
                    <a:pt x="177580" y="126031"/>
                    <a:pt x="177793" y="125764"/>
                  </a:cubicBezTo>
                  <a:lnTo>
                    <a:pt x="177846" y="125711"/>
                  </a:lnTo>
                  <a:cubicBezTo>
                    <a:pt x="184137" y="120651"/>
                    <a:pt x="190320" y="115430"/>
                    <a:pt x="196451" y="110050"/>
                  </a:cubicBezTo>
                  <a:cubicBezTo>
                    <a:pt x="198476" y="108293"/>
                    <a:pt x="200502" y="106482"/>
                    <a:pt x="202527" y="104670"/>
                  </a:cubicBezTo>
                  <a:cubicBezTo>
                    <a:pt x="215908" y="92632"/>
                    <a:pt x="228755" y="80008"/>
                    <a:pt x="241282" y="67064"/>
                  </a:cubicBezTo>
                  <a:cubicBezTo>
                    <a:pt x="243787" y="64454"/>
                    <a:pt x="246293" y="61843"/>
                    <a:pt x="248798" y="59233"/>
                  </a:cubicBezTo>
                  <a:cubicBezTo>
                    <a:pt x="251303" y="56623"/>
                    <a:pt x="253755" y="54013"/>
                    <a:pt x="256208" y="51350"/>
                  </a:cubicBezTo>
                  <a:cubicBezTo>
                    <a:pt x="258713" y="48740"/>
                    <a:pt x="261112" y="46076"/>
                    <a:pt x="263564" y="43413"/>
                  </a:cubicBezTo>
                  <a:cubicBezTo>
                    <a:pt x="266016" y="40750"/>
                    <a:pt x="268468" y="38139"/>
                    <a:pt x="270867" y="35476"/>
                  </a:cubicBezTo>
                  <a:cubicBezTo>
                    <a:pt x="271187" y="35103"/>
                    <a:pt x="271507" y="34677"/>
                    <a:pt x="271720" y="34251"/>
                  </a:cubicBezTo>
                  <a:cubicBezTo>
                    <a:pt x="271773" y="34198"/>
                    <a:pt x="271827" y="34144"/>
                    <a:pt x="271827" y="34091"/>
                  </a:cubicBezTo>
                  <a:cubicBezTo>
                    <a:pt x="272360" y="33239"/>
                    <a:pt x="272786" y="32333"/>
                    <a:pt x="273053" y="31428"/>
                  </a:cubicBezTo>
                  <a:cubicBezTo>
                    <a:pt x="273213" y="30842"/>
                    <a:pt x="273372" y="30256"/>
                    <a:pt x="273426" y="29723"/>
                  </a:cubicBezTo>
                  <a:cubicBezTo>
                    <a:pt x="273532" y="29031"/>
                    <a:pt x="273586" y="28338"/>
                    <a:pt x="273586" y="27646"/>
                  </a:cubicBezTo>
                  <a:cubicBezTo>
                    <a:pt x="273586" y="26421"/>
                    <a:pt x="273479" y="25249"/>
                    <a:pt x="273159" y="24077"/>
                  </a:cubicBezTo>
                  <a:lnTo>
                    <a:pt x="273159" y="24077"/>
                  </a:lnTo>
                  <a:cubicBezTo>
                    <a:pt x="273746" y="23171"/>
                    <a:pt x="274279" y="22266"/>
                    <a:pt x="274758" y="21307"/>
                  </a:cubicBezTo>
                  <a:lnTo>
                    <a:pt x="274758" y="21307"/>
                  </a:lnTo>
                  <a:cubicBezTo>
                    <a:pt x="275291" y="20348"/>
                    <a:pt x="275771" y="19443"/>
                    <a:pt x="276251" y="18484"/>
                  </a:cubicBezTo>
                  <a:cubicBezTo>
                    <a:pt x="276464" y="18004"/>
                    <a:pt x="276731" y="17525"/>
                    <a:pt x="276944" y="16992"/>
                  </a:cubicBezTo>
                  <a:cubicBezTo>
                    <a:pt x="277317" y="16140"/>
                    <a:pt x="277690" y="15288"/>
                    <a:pt x="278063" y="14435"/>
                  </a:cubicBezTo>
                  <a:cubicBezTo>
                    <a:pt x="278490" y="13423"/>
                    <a:pt x="278863" y="12411"/>
                    <a:pt x="279236" y="11399"/>
                  </a:cubicBezTo>
                  <a:cubicBezTo>
                    <a:pt x="279449" y="10760"/>
                    <a:pt x="279663" y="10121"/>
                    <a:pt x="279823" y="9535"/>
                  </a:cubicBezTo>
                  <a:cubicBezTo>
                    <a:pt x="279823" y="9482"/>
                    <a:pt x="279876" y="9375"/>
                    <a:pt x="279876" y="9269"/>
                  </a:cubicBezTo>
                  <a:cubicBezTo>
                    <a:pt x="279983" y="8842"/>
                    <a:pt x="280142" y="8416"/>
                    <a:pt x="280249" y="7990"/>
                  </a:cubicBezTo>
                  <a:cubicBezTo>
                    <a:pt x="280622" y="6605"/>
                    <a:pt x="280942" y="5167"/>
                    <a:pt x="281155" y="3729"/>
                  </a:cubicBezTo>
                  <a:cubicBezTo>
                    <a:pt x="281262" y="3196"/>
                    <a:pt x="281315" y="2663"/>
                    <a:pt x="281368" y="2184"/>
                  </a:cubicBezTo>
                  <a:cubicBezTo>
                    <a:pt x="281422" y="2024"/>
                    <a:pt x="281422" y="1811"/>
                    <a:pt x="281422" y="1651"/>
                  </a:cubicBezTo>
                  <a:cubicBezTo>
                    <a:pt x="281475" y="1119"/>
                    <a:pt x="281582" y="533"/>
                    <a:pt x="281582" y="0"/>
                  </a:cubicBezTo>
                  <a:cubicBezTo>
                    <a:pt x="303811" y="8683"/>
                    <a:pt x="315805" y="31268"/>
                    <a:pt x="327053" y="50977"/>
                  </a:cubicBezTo>
                  <a:cubicBezTo>
                    <a:pt x="340113" y="77344"/>
                    <a:pt x="354186" y="103445"/>
                    <a:pt x="373483" y="125871"/>
                  </a:cubicBezTo>
                  <a:cubicBezTo>
                    <a:pt x="414583" y="171574"/>
                    <a:pt x="443582" y="226333"/>
                    <a:pt x="478391" y="276724"/>
                  </a:cubicBezTo>
                  <a:cubicBezTo>
                    <a:pt x="514160" y="329139"/>
                    <a:pt x="551528" y="380649"/>
                    <a:pt x="575996" y="439722"/>
                  </a:cubicBezTo>
                  <a:cubicBezTo>
                    <a:pt x="576209" y="440202"/>
                    <a:pt x="576476" y="440681"/>
                    <a:pt x="576742" y="441107"/>
                  </a:cubicBezTo>
                  <a:cubicBezTo>
                    <a:pt x="576796" y="441160"/>
                    <a:pt x="576849" y="441267"/>
                    <a:pt x="576902" y="441320"/>
                  </a:cubicBezTo>
                  <a:cubicBezTo>
                    <a:pt x="577115" y="441746"/>
                    <a:pt x="577435" y="442173"/>
                    <a:pt x="577702" y="442545"/>
                  </a:cubicBezTo>
                  <a:cubicBezTo>
                    <a:pt x="578128" y="443131"/>
                    <a:pt x="578555" y="443611"/>
                    <a:pt x="579035" y="444090"/>
                  </a:cubicBezTo>
                  <a:cubicBezTo>
                    <a:pt x="579354" y="444410"/>
                    <a:pt x="579674" y="444729"/>
                    <a:pt x="580047" y="444996"/>
                  </a:cubicBezTo>
                  <a:cubicBezTo>
                    <a:pt x="580367" y="445262"/>
                    <a:pt x="580740" y="445528"/>
                    <a:pt x="581060" y="445741"/>
                  </a:cubicBezTo>
                  <a:cubicBezTo>
                    <a:pt x="581433" y="446008"/>
                    <a:pt x="581807" y="446221"/>
                    <a:pt x="582180" y="446434"/>
                  </a:cubicBezTo>
                  <a:cubicBezTo>
                    <a:pt x="582553" y="446594"/>
                    <a:pt x="582873" y="446754"/>
                    <a:pt x="583246" y="446913"/>
                  </a:cubicBezTo>
                  <a:cubicBezTo>
                    <a:pt x="584099" y="447233"/>
                    <a:pt x="584952" y="447499"/>
                    <a:pt x="585858" y="447659"/>
                  </a:cubicBezTo>
                  <a:cubicBezTo>
                    <a:pt x="586124" y="447659"/>
                    <a:pt x="586391" y="447712"/>
                    <a:pt x="586657" y="447712"/>
                  </a:cubicBezTo>
                  <a:cubicBezTo>
                    <a:pt x="587137" y="447766"/>
                    <a:pt x="587564" y="447766"/>
                    <a:pt x="588043" y="447766"/>
                  </a:cubicBezTo>
                  <a:cubicBezTo>
                    <a:pt x="595613" y="461828"/>
                    <a:pt x="604569" y="474985"/>
                    <a:pt x="614004" y="487823"/>
                  </a:cubicBezTo>
                  <a:cubicBezTo>
                    <a:pt x="615123" y="489367"/>
                    <a:pt x="616296" y="490965"/>
                    <a:pt x="617469" y="492510"/>
                  </a:cubicBezTo>
                  <a:cubicBezTo>
                    <a:pt x="629036" y="508064"/>
                    <a:pt x="641190" y="523299"/>
                    <a:pt x="652225" y="539226"/>
                  </a:cubicBezTo>
                  <a:cubicBezTo>
                    <a:pt x="653344" y="540824"/>
                    <a:pt x="654411" y="542422"/>
                    <a:pt x="655477" y="544020"/>
                  </a:cubicBezTo>
                  <a:cubicBezTo>
                    <a:pt x="655956" y="544712"/>
                    <a:pt x="656436" y="545458"/>
                    <a:pt x="656916" y="546150"/>
                  </a:cubicBezTo>
                  <a:cubicBezTo>
                    <a:pt x="657396" y="546843"/>
                    <a:pt x="657875" y="547589"/>
                    <a:pt x="658355" y="548281"/>
                  </a:cubicBezTo>
                  <a:cubicBezTo>
                    <a:pt x="659848" y="550518"/>
                    <a:pt x="661234" y="552756"/>
                    <a:pt x="662620" y="555046"/>
                  </a:cubicBezTo>
                  <a:cubicBezTo>
                    <a:pt x="663153" y="555952"/>
                    <a:pt x="663739" y="556804"/>
                    <a:pt x="664219" y="557710"/>
                  </a:cubicBezTo>
                  <a:cubicBezTo>
                    <a:pt x="665338" y="559521"/>
                    <a:pt x="666405" y="561385"/>
                    <a:pt x="667417" y="563249"/>
                  </a:cubicBezTo>
                  <a:cubicBezTo>
                    <a:pt x="667897" y="564102"/>
                    <a:pt x="668377" y="564901"/>
                    <a:pt x="668857" y="565806"/>
                  </a:cubicBezTo>
                  <a:cubicBezTo>
                    <a:pt x="670029" y="567884"/>
                    <a:pt x="671096" y="569961"/>
                    <a:pt x="672162" y="572038"/>
                  </a:cubicBezTo>
                  <a:cubicBezTo>
                    <a:pt x="672588" y="572837"/>
                    <a:pt x="672961" y="573636"/>
                    <a:pt x="673388" y="574489"/>
                  </a:cubicBezTo>
                  <a:cubicBezTo>
                    <a:pt x="673974" y="575607"/>
                    <a:pt x="674507" y="576726"/>
                    <a:pt x="675040" y="5778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7253640" y="3277564"/>
              <a:ext cx="497193" cy="432795"/>
            </a:xfrm>
            <a:custGeom>
              <a:avLst/>
              <a:gdLst/>
              <a:ahLst/>
              <a:cxnLst/>
              <a:rect l="l" t="t" r="r" b="b"/>
              <a:pathLst>
                <a:path w="497193" h="432795" extrusionOk="0">
                  <a:moveTo>
                    <a:pt x="496554" y="280772"/>
                  </a:moveTo>
                  <a:cubicBezTo>
                    <a:pt x="496714" y="281465"/>
                    <a:pt x="496927" y="282157"/>
                    <a:pt x="497194" y="282797"/>
                  </a:cubicBezTo>
                  <a:cubicBezTo>
                    <a:pt x="496608" y="283382"/>
                    <a:pt x="496021" y="284075"/>
                    <a:pt x="495488" y="284714"/>
                  </a:cubicBezTo>
                  <a:cubicBezTo>
                    <a:pt x="495168" y="285087"/>
                    <a:pt x="494848" y="285513"/>
                    <a:pt x="494529" y="285886"/>
                  </a:cubicBezTo>
                  <a:cubicBezTo>
                    <a:pt x="493516" y="287218"/>
                    <a:pt x="492556" y="288603"/>
                    <a:pt x="491543" y="290094"/>
                  </a:cubicBezTo>
                  <a:cubicBezTo>
                    <a:pt x="491330" y="290414"/>
                    <a:pt x="491117" y="290733"/>
                    <a:pt x="490904" y="291106"/>
                  </a:cubicBezTo>
                  <a:cubicBezTo>
                    <a:pt x="489624" y="293130"/>
                    <a:pt x="488398" y="295261"/>
                    <a:pt x="487172" y="297498"/>
                  </a:cubicBezTo>
                  <a:cubicBezTo>
                    <a:pt x="486586" y="298510"/>
                    <a:pt x="485999" y="299576"/>
                    <a:pt x="485466" y="300641"/>
                  </a:cubicBezTo>
                  <a:cubicBezTo>
                    <a:pt x="485466" y="300694"/>
                    <a:pt x="485413" y="300748"/>
                    <a:pt x="485360" y="300854"/>
                  </a:cubicBezTo>
                  <a:cubicBezTo>
                    <a:pt x="484773" y="301919"/>
                    <a:pt x="484187" y="302985"/>
                    <a:pt x="483654" y="304103"/>
                  </a:cubicBezTo>
                  <a:cubicBezTo>
                    <a:pt x="483601" y="304157"/>
                    <a:pt x="483601" y="304210"/>
                    <a:pt x="483601" y="304263"/>
                  </a:cubicBezTo>
                  <a:cubicBezTo>
                    <a:pt x="483014" y="305382"/>
                    <a:pt x="482428" y="306447"/>
                    <a:pt x="481895" y="307512"/>
                  </a:cubicBezTo>
                  <a:cubicBezTo>
                    <a:pt x="478803" y="313532"/>
                    <a:pt x="475711" y="319285"/>
                    <a:pt x="472460" y="323653"/>
                  </a:cubicBezTo>
                  <a:cubicBezTo>
                    <a:pt x="471660" y="324771"/>
                    <a:pt x="470860" y="325730"/>
                    <a:pt x="470007" y="326636"/>
                  </a:cubicBezTo>
                  <a:cubicBezTo>
                    <a:pt x="469048" y="327648"/>
                    <a:pt x="468088" y="328553"/>
                    <a:pt x="467076" y="329299"/>
                  </a:cubicBezTo>
                  <a:cubicBezTo>
                    <a:pt x="449058" y="348901"/>
                    <a:pt x="430507" y="367811"/>
                    <a:pt x="408171" y="382513"/>
                  </a:cubicBezTo>
                  <a:cubicBezTo>
                    <a:pt x="387968" y="394924"/>
                    <a:pt x="365739" y="404406"/>
                    <a:pt x="343510" y="415059"/>
                  </a:cubicBezTo>
                  <a:cubicBezTo>
                    <a:pt x="342124" y="415699"/>
                    <a:pt x="340738" y="416391"/>
                    <a:pt x="339352" y="416977"/>
                  </a:cubicBezTo>
                  <a:cubicBezTo>
                    <a:pt x="339086" y="417084"/>
                    <a:pt x="338872" y="417190"/>
                    <a:pt x="338606" y="417297"/>
                  </a:cubicBezTo>
                  <a:cubicBezTo>
                    <a:pt x="338073" y="417510"/>
                    <a:pt x="337486" y="417776"/>
                    <a:pt x="336953" y="418042"/>
                  </a:cubicBezTo>
                  <a:cubicBezTo>
                    <a:pt x="335834" y="418522"/>
                    <a:pt x="334768" y="418948"/>
                    <a:pt x="333648" y="419427"/>
                  </a:cubicBezTo>
                  <a:cubicBezTo>
                    <a:pt x="332902" y="419694"/>
                    <a:pt x="332209" y="420013"/>
                    <a:pt x="331463" y="420280"/>
                  </a:cubicBezTo>
                  <a:cubicBezTo>
                    <a:pt x="331409" y="420333"/>
                    <a:pt x="331356" y="420333"/>
                    <a:pt x="331303" y="420333"/>
                  </a:cubicBezTo>
                  <a:cubicBezTo>
                    <a:pt x="330077" y="420812"/>
                    <a:pt x="328851" y="421292"/>
                    <a:pt x="327678" y="421718"/>
                  </a:cubicBezTo>
                  <a:cubicBezTo>
                    <a:pt x="326239" y="422250"/>
                    <a:pt x="324799" y="422730"/>
                    <a:pt x="323413" y="423209"/>
                  </a:cubicBezTo>
                  <a:cubicBezTo>
                    <a:pt x="322081" y="423635"/>
                    <a:pt x="320801" y="424062"/>
                    <a:pt x="319522" y="424434"/>
                  </a:cubicBezTo>
                  <a:cubicBezTo>
                    <a:pt x="318989" y="424594"/>
                    <a:pt x="318402" y="424754"/>
                    <a:pt x="317869" y="424967"/>
                  </a:cubicBezTo>
                  <a:cubicBezTo>
                    <a:pt x="317710" y="424967"/>
                    <a:pt x="317549" y="425020"/>
                    <a:pt x="317390" y="425074"/>
                  </a:cubicBezTo>
                  <a:cubicBezTo>
                    <a:pt x="316590" y="425287"/>
                    <a:pt x="315790" y="425553"/>
                    <a:pt x="314937" y="425766"/>
                  </a:cubicBezTo>
                  <a:cubicBezTo>
                    <a:pt x="314884" y="425766"/>
                    <a:pt x="314778" y="425819"/>
                    <a:pt x="314671" y="425819"/>
                  </a:cubicBezTo>
                  <a:cubicBezTo>
                    <a:pt x="313871" y="426032"/>
                    <a:pt x="313019" y="426246"/>
                    <a:pt x="312166" y="426512"/>
                  </a:cubicBezTo>
                  <a:cubicBezTo>
                    <a:pt x="311259" y="426725"/>
                    <a:pt x="310406" y="426938"/>
                    <a:pt x="309500" y="427151"/>
                  </a:cubicBezTo>
                  <a:cubicBezTo>
                    <a:pt x="308274" y="427471"/>
                    <a:pt x="306995" y="427737"/>
                    <a:pt x="305769" y="428057"/>
                  </a:cubicBezTo>
                  <a:cubicBezTo>
                    <a:pt x="305502" y="428110"/>
                    <a:pt x="305236" y="428163"/>
                    <a:pt x="304969" y="428216"/>
                  </a:cubicBezTo>
                  <a:cubicBezTo>
                    <a:pt x="303423" y="428536"/>
                    <a:pt x="301877" y="428856"/>
                    <a:pt x="300385" y="429175"/>
                  </a:cubicBezTo>
                  <a:cubicBezTo>
                    <a:pt x="300278" y="429175"/>
                    <a:pt x="300118" y="429228"/>
                    <a:pt x="300012" y="429228"/>
                  </a:cubicBezTo>
                  <a:cubicBezTo>
                    <a:pt x="299585" y="429228"/>
                    <a:pt x="299159" y="429228"/>
                    <a:pt x="298785" y="429228"/>
                  </a:cubicBezTo>
                  <a:cubicBezTo>
                    <a:pt x="298519" y="429228"/>
                    <a:pt x="298306" y="429282"/>
                    <a:pt x="298039" y="429335"/>
                  </a:cubicBezTo>
                  <a:cubicBezTo>
                    <a:pt x="297559" y="429442"/>
                    <a:pt x="297080" y="429601"/>
                    <a:pt x="296547" y="429815"/>
                  </a:cubicBezTo>
                  <a:cubicBezTo>
                    <a:pt x="293988" y="430241"/>
                    <a:pt x="291429" y="430667"/>
                    <a:pt x="288870" y="430986"/>
                  </a:cubicBezTo>
                  <a:cubicBezTo>
                    <a:pt x="288124" y="431093"/>
                    <a:pt x="287378" y="431199"/>
                    <a:pt x="286631" y="431253"/>
                  </a:cubicBezTo>
                  <a:cubicBezTo>
                    <a:pt x="285352" y="431412"/>
                    <a:pt x="284073" y="431572"/>
                    <a:pt x="282847" y="431679"/>
                  </a:cubicBezTo>
                  <a:cubicBezTo>
                    <a:pt x="278689" y="432105"/>
                    <a:pt x="274531" y="432425"/>
                    <a:pt x="270373" y="432584"/>
                  </a:cubicBezTo>
                  <a:cubicBezTo>
                    <a:pt x="269573" y="432638"/>
                    <a:pt x="268774" y="432638"/>
                    <a:pt x="267974" y="432691"/>
                  </a:cubicBezTo>
                  <a:cubicBezTo>
                    <a:pt x="267814" y="432691"/>
                    <a:pt x="267654" y="432691"/>
                    <a:pt x="267494" y="432691"/>
                  </a:cubicBezTo>
                  <a:cubicBezTo>
                    <a:pt x="266481" y="432691"/>
                    <a:pt x="265469" y="432744"/>
                    <a:pt x="264456" y="432744"/>
                  </a:cubicBezTo>
                  <a:cubicBezTo>
                    <a:pt x="259125" y="432851"/>
                    <a:pt x="253794" y="432797"/>
                    <a:pt x="248570" y="432531"/>
                  </a:cubicBezTo>
                  <a:cubicBezTo>
                    <a:pt x="234071" y="432158"/>
                    <a:pt x="221117" y="426778"/>
                    <a:pt x="211042" y="416338"/>
                  </a:cubicBezTo>
                  <a:cubicBezTo>
                    <a:pt x="185028" y="395404"/>
                    <a:pt x="163652" y="369409"/>
                    <a:pt x="141210" y="344747"/>
                  </a:cubicBezTo>
                  <a:cubicBezTo>
                    <a:pt x="109066" y="302932"/>
                    <a:pt x="72604" y="264845"/>
                    <a:pt x="43339" y="220633"/>
                  </a:cubicBezTo>
                  <a:cubicBezTo>
                    <a:pt x="27880" y="197302"/>
                    <a:pt x="7303" y="176208"/>
                    <a:pt x="0" y="148563"/>
                  </a:cubicBezTo>
                  <a:cubicBezTo>
                    <a:pt x="160" y="148509"/>
                    <a:pt x="320" y="148403"/>
                    <a:pt x="480" y="148296"/>
                  </a:cubicBezTo>
                  <a:cubicBezTo>
                    <a:pt x="586" y="148190"/>
                    <a:pt x="693" y="148083"/>
                    <a:pt x="800" y="147923"/>
                  </a:cubicBezTo>
                  <a:cubicBezTo>
                    <a:pt x="1066" y="147497"/>
                    <a:pt x="1066" y="146965"/>
                    <a:pt x="960" y="146379"/>
                  </a:cubicBezTo>
                  <a:cubicBezTo>
                    <a:pt x="3625" y="148190"/>
                    <a:pt x="6344" y="149894"/>
                    <a:pt x="9275" y="151279"/>
                  </a:cubicBezTo>
                  <a:cubicBezTo>
                    <a:pt x="9809" y="151546"/>
                    <a:pt x="10342" y="151812"/>
                    <a:pt x="10875" y="152025"/>
                  </a:cubicBezTo>
                  <a:cubicBezTo>
                    <a:pt x="12421" y="152717"/>
                    <a:pt x="14020" y="153410"/>
                    <a:pt x="15672" y="153943"/>
                  </a:cubicBezTo>
                  <a:cubicBezTo>
                    <a:pt x="16099" y="154102"/>
                    <a:pt x="16632" y="154262"/>
                    <a:pt x="17112" y="154422"/>
                  </a:cubicBezTo>
                  <a:cubicBezTo>
                    <a:pt x="17805" y="154635"/>
                    <a:pt x="18498" y="154848"/>
                    <a:pt x="19137" y="155008"/>
                  </a:cubicBezTo>
                  <a:cubicBezTo>
                    <a:pt x="86997" y="177807"/>
                    <a:pt x="161094" y="160548"/>
                    <a:pt x="221970" y="126457"/>
                  </a:cubicBezTo>
                  <a:cubicBezTo>
                    <a:pt x="223303" y="125764"/>
                    <a:pt x="224635" y="125019"/>
                    <a:pt x="225968" y="124326"/>
                  </a:cubicBezTo>
                  <a:cubicBezTo>
                    <a:pt x="227674" y="123367"/>
                    <a:pt x="229380" y="122408"/>
                    <a:pt x="231032" y="121396"/>
                  </a:cubicBezTo>
                  <a:cubicBezTo>
                    <a:pt x="232472" y="120544"/>
                    <a:pt x="233911" y="119638"/>
                    <a:pt x="235297" y="118733"/>
                  </a:cubicBezTo>
                  <a:cubicBezTo>
                    <a:pt x="236150" y="118200"/>
                    <a:pt x="236949" y="117668"/>
                    <a:pt x="237749" y="117082"/>
                  </a:cubicBezTo>
                  <a:cubicBezTo>
                    <a:pt x="238655" y="116496"/>
                    <a:pt x="239562" y="115857"/>
                    <a:pt x="240468" y="115217"/>
                  </a:cubicBezTo>
                  <a:cubicBezTo>
                    <a:pt x="242440" y="113832"/>
                    <a:pt x="244359" y="112394"/>
                    <a:pt x="246225" y="110903"/>
                  </a:cubicBezTo>
                  <a:cubicBezTo>
                    <a:pt x="246971" y="110317"/>
                    <a:pt x="247717" y="109731"/>
                    <a:pt x="248464" y="109145"/>
                  </a:cubicBezTo>
                  <a:cubicBezTo>
                    <a:pt x="249477" y="108346"/>
                    <a:pt x="250436" y="107547"/>
                    <a:pt x="251396" y="106695"/>
                  </a:cubicBezTo>
                  <a:cubicBezTo>
                    <a:pt x="253208" y="105150"/>
                    <a:pt x="254967" y="103605"/>
                    <a:pt x="256673" y="101954"/>
                  </a:cubicBezTo>
                  <a:cubicBezTo>
                    <a:pt x="258645" y="100089"/>
                    <a:pt x="260564" y="98172"/>
                    <a:pt x="262430" y="96201"/>
                  </a:cubicBezTo>
                  <a:cubicBezTo>
                    <a:pt x="263336" y="95295"/>
                    <a:pt x="264136" y="94390"/>
                    <a:pt x="264989" y="93431"/>
                  </a:cubicBezTo>
                  <a:cubicBezTo>
                    <a:pt x="266588" y="91673"/>
                    <a:pt x="268134" y="89862"/>
                    <a:pt x="269680" y="87998"/>
                  </a:cubicBezTo>
                  <a:cubicBezTo>
                    <a:pt x="270426" y="87092"/>
                    <a:pt x="271173" y="86187"/>
                    <a:pt x="271866" y="85228"/>
                  </a:cubicBezTo>
                  <a:cubicBezTo>
                    <a:pt x="272399" y="84535"/>
                    <a:pt x="272932" y="83843"/>
                    <a:pt x="273411" y="83204"/>
                  </a:cubicBezTo>
                  <a:cubicBezTo>
                    <a:pt x="273785" y="82724"/>
                    <a:pt x="274158" y="82245"/>
                    <a:pt x="274478" y="81765"/>
                  </a:cubicBezTo>
                  <a:cubicBezTo>
                    <a:pt x="277623" y="77504"/>
                    <a:pt x="280555" y="73083"/>
                    <a:pt x="283273" y="68502"/>
                  </a:cubicBezTo>
                  <a:cubicBezTo>
                    <a:pt x="283753" y="67649"/>
                    <a:pt x="284286" y="66851"/>
                    <a:pt x="284766" y="65998"/>
                  </a:cubicBezTo>
                  <a:cubicBezTo>
                    <a:pt x="284766" y="65945"/>
                    <a:pt x="284819" y="65892"/>
                    <a:pt x="284872" y="65838"/>
                  </a:cubicBezTo>
                  <a:cubicBezTo>
                    <a:pt x="285459" y="64773"/>
                    <a:pt x="286098" y="63708"/>
                    <a:pt x="286631" y="62589"/>
                  </a:cubicBezTo>
                  <a:cubicBezTo>
                    <a:pt x="289030" y="58115"/>
                    <a:pt x="291269" y="53534"/>
                    <a:pt x="293295" y="48793"/>
                  </a:cubicBezTo>
                  <a:cubicBezTo>
                    <a:pt x="293775" y="47728"/>
                    <a:pt x="294201" y="46662"/>
                    <a:pt x="294681" y="45544"/>
                  </a:cubicBezTo>
                  <a:cubicBezTo>
                    <a:pt x="295694" y="43040"/>
                    <a:pt x="296653" y="40536"/>
                    <a:pt x="297559" y="37926"/>
                  </a:cubicBezTo>
                  <a:cubicBezTo>
                    <a:pt x="297933" y="36861"/>
                    <a:pt x="298306" y="35849"/>
                    <a:pt x="298679" y="34784"/>
                  </a:cubicBezTo>
                  <a:cubicBezTo>
                    <a:pt x="298839" y="34357"/>
                    <a:pt x="298945" y="33931"/>
                    <a:pt x="299105" y="33505"/>
                  </a:cubicBezTo>
                  <a:cubicBezTo>
                    <a:pt x="299425" y="32546"/>
                    <a:pt x="299745" y="31534"/>
                    <a:pt x="300065" y="30575"/>
                  </a:cubicBezTo>
                  <a:cubicBezTo>
                    <a:pt x="300065" y="30575"/>
                    <a:pt x="300065" y="30522"/>
                    <a:pt x="300118" y="30469"/>
                  </a:cubicBezTo>
                  <a:cubicBezTo>
                    <a:pt x="300491" y="29244"/>
                    <a:pt x="300865" y="28019"/>
                    <a:pt x="301238" y="26740"/>
                  </a:cubicBezTo>
                  <a:cubicBezTo>
                    <a:pt x="301984" y="24237"/>
                    <a:pt x="302677" y="21680"/>
                    <a:pt x="303317" y="19070"/>
                  </a:cubicBezTo>
                  <a:cubicBezTo>
                    <a:pt x="304649" y="18004"/>
                    <a:pt x="305822" y="16673"/>
                    <a:pt x="306675" y="15181"/>
                  </a:cubicBezTo>
                  <a:cubicBezTo>
                    <a:pt x="306835" y="14915"/>
                    <a:pt x="306995" y="14649"/>
                    <a:pt x="307101" y="14329"/>
                  </a:cubicBezTo>
                  <a:cubicBezTo>
                    <a:pt x="307208" y="14116"/>
                    <a:pt x="307315" y="13796"/>
                    <a:pt x="307421" y="13530"/>
                  </a:cubicBezTo>
                  <a:cubicBezTo>
                    <a:pt x="307581" y="13104"/>
                    <a:pt x="307688" y="12678"/>
                    <a:pt x="307848" y="12251"/>
                  </a:cubicBezTo>
                  <a:cubicBezTo>
                    <a:pt x="308914" y="7990"/>
                    <a:pt x="308967" y="3942"/>
                    <a:pt x="308221" y="0"/>
                  </a:cubicBezTo>
                  <a:cubicBezTo>
                    <a:pt x="310140" y="959"/>
                    <a:pt x="311952" y="2024"/>
                    <a:pt x="313712" y="3196"/>
                  </a:cubicBezTo>
                  <a:cubicBezTo>
                    <a:pt x="314298" y="3569"/>
                    <a:pt x="314884" y="3995"/>
                    <a:pt x="315417" y="4421"/>
                  </a:cubicBezTo>
                  <a:cubicBezTo>
                    <a:pt x="316377" y="5114"/>
                    <a:pt x="317283" y="5913"/>
                    <a:pt x="318189" y="6658"/>
                  </a:cubicBezTo>
                  <a:cubicBezTo>
                    <a:pt x="318669" y="7031"/>
                    <a:pt x="319095" y="7457"/>
                    <a:pt x="319522" y="7883"/>
                  </a:cubicBezTo>
                  <a:cubicBezTo>
                    <a:pt x="324959" y="12944"/>
                    <a:pt x="329490" y="19176"/>
                    <a:pt x="333648" y="25781"/>
                  </a:cubicBezTo>
                  <a:cubicBezTo>
                    <a:pt x="334075" y="26421"/>
                    <a:pt x="334448" y="27060"/>
                    <a:pt x="334874" y="27699"/>
                  </a:cubicBezTo>
                  <a:cubicBezTo>
                    <a:pt x="335567" y="28818"/>
                    <a:pt x="336260" y="29936"/>
                    <a:pt x="336900" y="31055"/>
                  </a:cubicBezTo>
                  <a:cubicBezTo>
                    <a:pt x="337007" y="31268"/>
                    <a:pt x="337167" y="31481"/>
                    <a:pt x="337273" y="31694"/>
                  </a:cubicBezTo>
                  <a:cubicBezTo>
                    <a:pt x="337700" y="32386"/>
                    <a:pt x="338073" y="33026"/>
                    <a:pt x="338499" y="33718"/>
                  </a:cubicBezTo>
                  <a:cubicBezTo>
                    <a:pt x="339086" y="34730"/>
                    <a:pt x="339672" y="35742"/>
                    <a:pt x="340258" y="36754"/>
                  </a:cubicBezTo>
                  <a:cubicBezTo>
                    <a:pt x="340631" y="37394"/>
                    <a:pt x="341058" y="38086"/>
                    <a:pt x="341431" y="38725"/>
                  </a:cubicBezTo>
                  <a:cubicBezTo>
                    <a:pt x="342177" y="39951"/>
                    <a:pt x="342870" y="41176"/>
                    <a:pt x="343617" y="42347"/>
                  </a:cubicBezTo>
                  <a:cubicBezTo>
                    <a:pt x="345856" y="46023"/>
                    <a:pt x="348148" y="49645"/>
                    <a:pt x="350600" y="52948"/>
                  </a:cubicBezTo>
                  <a:cubicBezTo>
                    <a:pt x="369204" y="78143"/>
                    <a:pt x="383117" y="109518"/>
                    <a:pt x="407425" y="129813"/>
                  </a:cubicBezTo>
                  <a:cubicBezTo>
                    <a:pt x="407745" y="129919"/>
                    <a:pt x="408065" y="129972"/>
                    <a:pt x="408385" y="130079"/>
                  </a:cubicBezTo>
                  <a:cubicBezTo>
                    <a:pt x="408704" y="130132"/>
                    <a:pt x="409024" y="130239"/>
                    <a:pt x="409291" y="130292"/>
                  </a:cubicBezTo>
                  <a:cubicBezTo>
                    <a:pt x="409451" y="130345"/>
                    <a:pt x="409557" y="130345"/>
                    <a:pt x="409717" y="130398"/>
                  </a:cubicBezTo>
                  <a:cubicBezTo>
                    <a:pt x="413609" y="136098"/>
                    <a:pt x="417553" y="141744"/>
                    <a:pt x="421178" y="147497"/>
                  </a:cubicBezTo>
                  <a:cubicBezTo>
                    <a:pt x="447565" y="191123"/>
                    <a:pt x="485466" y="229636"/>
                    <a:pt x="496554" y="280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7200600" y="2650370"/>
              <a:ext cx="659958" cy="877351"/>
            </a:xfrm>
            <a:custGeom>
              <a:avLst/>
              <a:gdLst/>
              <a:ahLst/>
              <a:cxnLst/>
              <a:rect l="l" t="t" r="r" b="b"/>
              <a:pathLst>
                <a:path w="659958" h="877351" extrusionOk="0">
                  <a:moveTo>
                    <a:pt x="631368" y="755355"/>
                  </a:moveTo>
                  <a:cubicBezTo>
                    <a:pt x="641229" y="789553"/>
                    <a:pt x="660633" y="824550"/>
                    <a:pt x="659940" y="860558"/>
                  </a:cubicBezTo>
                  <a:cubicBezTo>
                    <a:pt x="650984" y="864021"/>
                    <a:pt x="641976" y="874142"/>
                    <a:pt x="632860" y="876539"/>
                  </a:cubicBezTo>
                  <a:cubicBezTo>
                    <a:pt x="632434" y="876645"/>
                    <a:pt x="632061" y="876752"/>
                    <a:pt x="631634" y="876805"/>
                  </a:cubicBezTo>
                  <a:cubicBezTo>
                    <a:pt x="620653" y="880214"/>
                    <a:pt x="612070" y="866737"/>
                    <a:pt x="602902" y="861997"/>
                  </a:cubicBezTo>
                  <a:cubicBezTo>
                    <a:pt x="575928" y="841435"/>
                    <a:pt x="552793" y="815388"/>
                    <a:pt x="527526" y="791524"/>
                  </a:cubicBezTo>
                  <a:cubicBezTo>
                    <a:pt x="522675" y="787209"/>
                    <a:pt x="517824" y="782788"/>
                    <a:pt x="512973" y="778367"/>
                  </a:cubicBezTo>
                  <a:cubicBezTo>
                    <a:pt x="510521" y="776183"/>
                    <a:pt x="508122" y="773892"/>
                    <a:pt x="505723" y="771655"/>
                  </a:cubicBezTo>
                  <a:cubicBezTo>
                    <a:pt x="503324" y="769418"/>
                    <a:pt x="500979" y="767181"/>
                    <a:pt x="498633" y="764890"/>
                  </a:cubicBezTo>
                  <a:cubicBezTo>
                    <a:pt x="495435" y="761801"/>
                    <a:pt x="492236" y="758605"/>
                    <a:pt x="489091" y="755409"/>
                  </a:cubicBezTo>
                  <a:cubicBezTo>
                    <a:pt x="487919" y="754237"/>
                    <a:pt x="486799" y="753118"/>
                    <a:pt x="485733" y="751946"/>
                  </a:cubicBezTo>
                  <a:cubicBezTo>
                    <a:pt x="484507" y="750668"/>
                    <a:pt x="483281" y="749389"/>
                    <a:pt x="482055" y="748058"/>
                  </a:cubicBezTo>
                  <a:cubicBezTo>
                    <a:pt x="480882" y="746779"/>
                    <a:pt x="479709" y="745554"/>
                    <a:pt x="478590" y="744276"/>
                  </a:cubicBezTo>
                  <a:cubicBezTo>
                    <a:pt x="477684" y="743317"/>
                    <a:pt x="476777" y="742305"/>
                    <a:pt x="475924" y="741293"/>
                  </a:cubicBezTo>
                  <a:cubicBezTo>
                    <a:pt x="474858" y="740068"/>
                    <a:pt x="473792" y="738896"/>
                    <a:pt x="472779" y="737671"/>
                  </a:cubicBezTo>
                  <a:cubicBezTo>
                    <a:pt x="470647" y="735220"/>
                    <a:pt x="468568" y="732770"/>
                    <a:pt x="466542" y="730266"/>
                  </a:cubicBezTo>
                  <a:cubicBezTo>
                    <a:pt x="466542" y="730213"/>
                    <a:pt x="466542" y="730213"/>
                    <a:pt x="466489" y="730160"/>
                  </a:cubicBezTo>
                  <a:cubicBezTo>
                    <a:pt x="465956" y="729095"/>
                    <a:pt x="465423" y="728029"/>
                    <a:pt x="464837" y="726964"/>
                  </a:cubicBezTo>
                  <a:cubicBezTo>
                    <a:pt x="464250" y="725845"/>
                    <a:pt x="463664" y="724780"/>
                    <a:pt x="463024" y="723661"/>
                  </a:cubicBezTo>
                  <a:cubicBezTo>
                    <a:pt x="462438" y="722543"/>
                    <a:pt x="461798" y="721424"/>
                    <a:pt x="461158" y="720359"/>
                  </a:cubicBezTo>
                  <a:cubicBezTo>
                    <a:pt x="458226" y="715245"/>
                    <a:pt x="455135" y="710238"/>
                    <a:pt x="452256" y="705710"/>
                  </a:cubicBezTo>
                  <a:cubicBezTo>
                    <a:pt x="451670" y="704805"/>
                    <a:pt x="451137" y="704005"/>
                    <a:pt x="450604" y="703153"/>
                  </a:cubicBezTo>
                  <a:cubicBezTo>
                    <a:pt x="445966" y="696015"/>
                    <a:pt x="442074" y="690422"/>
                    <a:pt x="440689" y="688132"/>
                  </a:cubicBezTo>
                  <a:cubicBezTo>
                    <a:pt x="439836" y="687067"/>
                    <a:pt x="438983" y="686001"/>
                    <a:pt x="438130" y="684883"/>
                  </a:cubicBezTo>
                  <a:cubicBezTo>
                    <a:pt x="438503" y="684510"/>
                    <a:pt x="438876" y="684084"/>
                    <a:pt x="439196" y="683604"/>
                  </a:cubicBezTo>
                  <a:cubicBezTo>
                    <a:pt x="439463" y="683231"/>
                    <a:pt x="439729" y="682858"/>
                    <a:pt x="439942" y="682486"/>
                  </a:cubicBezTo>
                  <a:cubicBezTo>
                    <a:pt x="440795" y="681047"/>
                    <a:pt x="441382" y="679449"/>
                    <a:pt x="441595" y="677798"/>
                  </a:cubicBezTo>
                  <a:cubicBezTo>
                    <a:pt x="441968" y="675348"/>
                    <a:pt x="442128" y="672791"/>
                    <a:pt x="443194" y="670554"/>
                  </a:cubicBezTo>
                  <a:cubicBezTo>
                    <a:pt x="456414" y="652816"/>
                    <a:pt x="463504" y="630390"/>
                    <a:pt x="457001" y="608604"/>
                  </a:cubicBezTo>
                  <a:cubicBezTo>
                    <a:pt x="446872" y="566576"/>
                    <a:pt x="427095" y="527424"/>
                    <a:pt x="403960" y="491096"/>
                  </a:cubicBezTo>
                  <a:cubicBezTo>
                    <a:pt x="376880" y="447363"/>
                    <a:pt x="350227" y="403045"/>
                    <a:pt x="317016" y="363574"/>
                  </a:cubicBezTo>
                  <a:cubicBezTo>
                    <a:pt x="293561" y="335502"/>
                    <a:pt x="267761" y="309454"/>
                    <a:pt x="243400" y="282128"/>
                  </a:cubicBezTo>
                  <a:cubicBezTo>
                    <a:pt x="198515" y="227848"/>
                    <a:pt x="156669" y="171172"/>
                    <a:pt x="107733" y="120302"/>
                  </a:cubicBezTo>
                  <a:cubicBezTo>
                    <a:pt x="72764" y="85784"/>
                    <a:pt x="42912" y="46633"/>
                    <a:pt x="6717" y="13287"/>
                  </a:cubicBezTo>
                  <a:cubicBezTo>
                    <a:pt x="5064" y="12116"/>
                    <a:pt x="2559" y="9825"/>
                    <a:pt x="0" y="8014"/>
                  </a:cubicBezTo>
                  <a:cubicBezTo>
                    <a:pt x="53" y="7961"/>
                    <a:pt x="160" y="7907"/>
                    <a:pt x="267" y="7801"/>
                  </a:cubicBezTo>
                  <a:cubicBezTo>
                    <a:pt x="2772" y="5457"/>
                    <a:pt x="4638" y="2368"/>
                    <a:pt x="7463" y="343"/>
                  </a:cubicBezTo>
                  <a:cubicBezTo>
                    <a:pt x="15726" y="-1468"/>
                    <a:pt x="23668" y="4285"/>
                    <a:pt x="30705" y="8227"/>
                  </a:cubicBezTo>
                  <a:cubicBezTo>
                    <a:pt x="60610" y="29374"/>
                    <a:pt x="87477" y="54516"/>
                    <a:pt x="113757" y="79978"/>
                  </a:cubicBezTo>
                  <a:cubicBezTo>
                    <a:pt x="137319" y="102404"/>
                    <a:pt x="159015" y="126534"/>
                    <a:pt x="180817" y="150611"/>
                  </a:cubicBezTo>
                  <a:cubicBezTo>
                    <a:pt x="211469" y="184489"/>
                    <a:pt x="245852" y="214691"/>
                    <a:pt x="275544" y="249475"/>
                  </a:cubicBezTo>
                  <a:cubicBezTo>
                    <a:pt x="343244" y="334170"/>
                    <a:pt x="417607" y="414231"/>
                    <a:pt x="478856" y="504359"/>
                  </a:cubicBezTo>
                  <a:cubicBezTo>
                    <a:pt x="535202" y="584047"/>
                    <a:pt x="601729" y="660699"/>
                    <a:pt x="631368" y="7553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7295380" y="2794535"/>
              <a:ext cx="83851" cy="101816"/>
            </a:xfrm>
            <a:custGeom>
              <a:avLst/>
              <a:gdLst/>
              <a:ahLst/>
              <a:cxnLst/>
              <a:rect l="l" t="t" r="r" b="b"/>
              <a:pathLst>
                <a:path w="83851" h="101816" extrusionOk="0">
                  <a:moveTo>
                    <a:pt x="83852" y="99503"/>
                  </a:moveTo>
                  <a:cubicBezTo>
                    <a:pt x="82839" y="99557"/>
                    <a:pt x="81826" y="99663"/>
                    <a:pt x="80760" y="99823"/>
                  </a:cubicBezTo>
                  <a:cubicBezTo>
                    <a:pt x="79534" y="99929"/>
                    <a:pt x="78361" y="100089"/>
                    <a:pt x="77135" y="100249"/>
                  </a:cubicBezTo>
                  <a:cubicBezTo>
                    <a:pt x="65621" y="101687"/>
                    <a:pt x="54053" y="103445"/>
                    <a:pt x="43232" y="98864"/>
                  </a:cubicBezTo>
                  <a:cubicBezTo>
                    <a:pt x="40727" y="97319"/>
                    <a:pt x="38328" y="95562"/>
                    <a:pt x="36036" y="93750"/>
                  </a:cubicBezTo>
                  <a:cubicBezTo>
                    <a:pt x="34490" y="92525"/>
                    <a:pt x="32997" y="91194"/>
                    <a:pt x="31504" y="89862"/>
                  </a:cubicBezTo>
                  <a:cubicBezTo>
                    <a:pt x="30012" y="88530"/>
                    <a:pt x="28626" y="87092"/>
                    <a:pt x="27240" y="85654"/>
                  </a:cubicBezTo>
                  <a:cubicBezTo>
                    <a:pt x="25854" y="84216"/>
                    <a:pt x="24521" y="82671"/>
                    <a:pt x="23242" y="81126"/>
                  </a:cubicBezTo>
                  <a:cubicBezTo>
                    <a:pt x="21963" y="79581"/>
                    <a:pt x="20736" y="78037"/>
                    <a:pt x="19564" y="76385"/>
                  </a:cubicBezTo>
                  <a:cubicBezTo>
                    <a:pt x="13647" y="68236"/>
                    <a:pt x="8902" y="59074"/>
                    <a:pt x="5597" y="49432"/>
                  </a:cubicBezTo>
                  <a:cubicBezTo>
                    <a:pt x="5384" y="48740"/>
                    <a:pt x="5118" y="48047"/>
                    <a:pt x="4904" y="47355"/>
                  </a:cubicBezTo>
                  <a:cubicBezTo>
                    <a:pt x="3252" y="42241"/>
                    <a:pt x="1972" y="36968"/>
                    <a:pt x="1173" y="31641"/>
                  </a:cubicBezTo>
                  <a:cubicBezTo>
                    <a:pt x="1013" y="30629"/>
                    <a:pt x="853" y="29670"/>
                    <a:pt x="746" y="28605"/>
                  </a:cubicBezTo>
                  <a:cubicBezTo>
                    <a:pt x="533" y="26687"/>
                    <a:pt x="320" y="24769"/>
                    <a:pt x="213" y="22798"/>
                  </a:cubicBezTo>
                  <a:cubicBezTo>
                    <a:pt x="107" y="20721"/>
                    <a:pt x="0" y="18590"/>
                    <a:pt x="0" y="16513"/>
                  </a:cubicBezTo>
                  <a:cubicBezTo>
                    <a:pt x="0" y="15128"/>
                    <a:pt x="0" y="13743"/>
                    <a:pt x="107" y="12358"/>
                  </a:cubicBezTo>
                  <a:cubicBezTo>
                    <a:pt x="160" y="11239"/>
                    <a:pt x="213" y="10067"/>
                    <a:pt x="320" y="8949"/>
                  </a:cubicBezTo>
                  <a:cubicBezTo>
                    <a:pt x="320" y="8896"/>
                    <a:pt x="320" y="8789"/>
                    <a:pt x="320" y="8736"/>
                  </a:cubicBezTo>
                  <a:cubicBezTo>
                    <a:pt x="320" y="8310"/>
                    <a:pt x="373" y="7883"/>
                    <a:pt x="426" y="7404"/>
                  </a:cubicBezTo>
                  <a:cubicBezTo>
                    <a:pt x="533" y="6126"/>
                    <a:pt x="693" y="4847"/>
                    <a:pt x="906" y="3569"/>
                  </a:cubicBezTo>
                  <a:cubicBezTo>
                    <a:pt x="1066" y="2397"/>
                    <a:pt x="1279" y="1172"/>
                    <a:pt x="1493" y="0"/>
                  </a:cubicBezTo>
                  <a:cubicBezTo>
                    <a:pt x="1546" y="53"/>
                    <a:pt x="1599" y="160"/>
                    <a:pt x="1706" y="213"/>
                  </a:cubicBezTo>
                  <a:cubicBezTo>
                    <a:pt x="5224" y="4102"/>
                    <a:pt x="8742" y="8043"/>
                    <a:pt x="12207" y="12038"/>
                  </a:cubicBezTo>
                  <a:cubicBezTo>
                    <a:pt x="16365" y="16726"/>
                    <a:pt x="20417" y="21467"/>
                    <a:pt x="24521" y="26261"/>
                  </a:cubicBezTo>
                  <a:cubicBezTo>
                    <a:pt x="26600" y="28658"/>
                    <a:pt x="28626" y="31108"/>
                    <a:pt x="30651" y="33558"/>
                  </a:cubicBezTo>
                  <a:cubicBezTo>
                    <a:pt x="31025" y="33984"/>
                    <a:pt x="31398" y="34411"/>
                    <a:pt x="31718" y="34837"/>
                  </a:cubicBezTo>
                  <a:cubicBezTo>
                    <a:pt x="33797" y="37287"/>
                    <a:pt x="35822" y="39737"/>
                    <a:pt x="37848" y="42241"/>
                  </a:cubicBezTo>
                  <a:cubicBezTo>
                    <a:pt x="40034" y="44851"/>
                    <a:pt x="42219" y="47461"/>
                    <a:pt x="44351" y="50071"/>
                  </a:cubicBezTo>
                  <a:cubicBezTo>
                    <a:pt x="47230" y="53640"/>
                    <a:pt x="50109" y="57156"/>
                    <a:pt x="52987" y="60778"/>
                  </a:cubicBezTo>
                  <a:cubicBezTo>
                    <a:pt x="55333" y="63654"/>
                    <a:pt x="57678" y="66584"/>
                    <a:pt x="59970" y="69461"/>
                  </a:cubicBezTo>
                  <a:cubicBezTo>
                    <a:pt x="62209" y="72284"/>
                    <a:pt x="64448" y="75000"/>
                    <a:pt x="66634" y="77824"/>
                  </a:cubicBezTo>
                  <a:cubicBezTo>
                    <a:pt x="72444" y="85015"/>
                    <a:pt x="78148" y="92259"/>
                    <a:pt x="83852" y="995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7578333" y="3630513"/>
              <a:ext cx="304275" cy="301401"/>
            </a:xfrm>
            <a:custGeom>
              <a:avLst/>
              <a:gdLst/>
              <a:ahLst/>
              <a:cxnLst/>
              <a:rect l="l" t="t" r="r" b="b"/>
              <a:pathLst>
                <a:path w="304275" h="301401" extrusionOk="0">
                  <a:moveTo>
                    <a:pt x="264829" y="160921"/>
                  </a:moveTo>
                  <a:cubicBezTo>
                    <a:pt x="277836" y="185796"/>
                    <a:pt x="297719" y="208275"/>
                    <a:pt x="304276" y="236081"/>
                  </a:cubicBezTo>
                  <a:cubicBezTo>
                    <a:pt x="285299" y="255683"/>
                    <a:pt x="261897" y="273528"/>
                    <a:pt x="236416" y="284980"/>
                  </a:cubicBezTo>
                  <a:cubicBezTo>
                    <a:pt x="226928" y="289721"/>
                    <a:pt x="217066" y="293556"/>
                    <a:pt x="206991" y="296912"/>
                  </a:cubicBezTo>
                  <a:cubicBezTo>
                    <a:pt x="197662" y="299309"/>
                    <a:pt x="186254" y="305915"/>
                    <a:pt x="179005" y="296486"/>
                  </a:cubicBezTo>
                  <a:cubicBezTo>
                    <a:pt x="152831" y="271557"/>
                    <a:pt x="125751" y="247533"/>
                    <a:pt x="101390" y="220740"/>
                  </a:cubicBezTo>
                  <a:cubicBezTo>
                    <a:pt x="75163" y="189845"/>
                    <a:pt x="53467" y="155381"/>
                    <a:pt x="25694" y="125764"/>
                  </a:cubicBezTo>
                  <a:cubicBezTo>
                    <a:pt x="18071" y="117401"/>
                    <a:pt x="10501" y="109038"/>
                    <a:pt x="2985" y="100569"/>
                  </a:cubicBezTo>
                  <a:cubicBezTo>
                    <a:pt x="2079" y="99770"/>
                    <a:pt x="1119" y="98704"/>
                    <a:pt x="0" y="97426"/>
                  </a:cubicBezTo>
                  <a:cubicBezTo>
                    <a:pt x="2399" y="96733"/>
                    <a:pt x="4744" y="95988"/>
                    <a:pt x="7090" y="95189"/>
                  </a:cubicBezTo>
                  <a:cubicBezTo>
                    <a:pt x="7463" y="95082"/>
                    <a:pt x="7889" y="94922"/>
                    <a:pt x="8263" y="94816"/>
                  </a:cubicBezTo>
                  <a:cubicBezTo>
                    <a:pt x="11034" y="93910"/>
                    <a:pt x="13753" y="92951"/>
                    <a:pt x="16472" y="91939"/>
                  </a:cubicBezTo>
                  <a:cubicBezTo>
                    <a:pt x="22442" y="89755"/>
                    <a:pt x="28306" y="87358"/>
                    <a:pt x="34170" y="84802"/>
                  </a:cubicBezTo>
                  <a:cubicBezTo>
                    <a:pt x="36302" y="83843"/>
                    <a:pt x="38488" y="82884"/>
                    <a:pt x="40567" y="81925"/>
                  </a:cubicBezTo>
                  <a:cubicBezTo>
                    <a:pt x="43818" y="80380"/>
                    <a:pt x="47017" y="78836"/>
                    <a:pt x="50215" y="77238"/>
                  </a:cubicBezTo>
                  <a:cubicBezTo>
                    <a:pt x="52081" y="76332"/>
                    <a:pt x="53947" y="75373"/>
                    <a:pt x="55812" y="74414"/>
                  </a:cubicBezTo>
                  <a:cubicBezTo>
                    <a:pt x="56292" y="74201"/>
                    <a:pt x="56719" y="73935"/>
                    <a:pt x="57198" y="73669"/>
                  </a:cubicBezTo>
                  <a:cubicBezTo>
                    <a:pt x="59437" y="72497"/>
                    <a:pt x="61676" y="71325"/>
                    <a:pt x="63915" y="70100"/>
                  </a:cubicBezTo>
                  <a:cubicBezTo>
                    <a:pt x="65941" y="69248"/>
                    <a:pt x="67966" y="68342"/>
                    <a:pt x="69992" y="67383"/>
                  </a:cubicBezTo>
                  <a:cubicBezTo>
                    <a:pt x="70205" y="67330"/>
                    <a:pt x="70365" y="67223"/>
                    <a:pt x="70578" y="67117"/>
                  </a:cubicBezTo>
                  <a:cubicBezTo>
                    <a:pt x="72391" y="66264"/>
                    <a:pt x="74203" y="65412"/>
                    <a:pt x="75962" y="64507"/>
                  </a:cubicBezTo>
                  <a:cubicBezTo>
                    <a:pt x="77295" y="63868"/>
                    <a:pt x="78574" y="63175"/>
                    <a:pt x="79907" y="62483"/>
                  </a:cubicBezTo>
                  <a:cubicBezTo>
                    <a:pt x="81346" y="61737"/>
                    <a:pt x="82786" y="60938"/>
                    <a:pt x="84225" y="60139"/>
                  </a:cubicBezTo>
                  <a:cubicBezTo>
                    <a:pt x="85344" y="59500"/>
                    <a:pt x="86464" y="58860"/>
                    <a:pt x="87583" y="58221"/>
                  </a:cubicBezTo>
                  <a:cubicBezTo>
                    <a:pt x="91475" y="55984"/>
                    <a:pt x="95259" y="53587"/>
                    <a:pt x="98991" y="51137"/>
                  </a:cubicBezTo>
                  <a:cubicBezTo>
                    <a:pt x="100057" y="50444"/>
                    <a:pt x="101176" y="49698"/>
                    <a:pt x="102243" y="48953"/>
                  </a:cubicBezTo>
                  <a:cubicBezTo>
                    <a:pt x="103682" y="47994"/>
                    <a:pt x="105121" y="46982"/>
                    <a:pt x="106561" y="45916"/>
                  </a:cubicBezTo>
                  <a:cubicBezTo>
                    <a:pt x="107573" y="45224"/>
                    <a:pt x="108533" y="44531"/>
                    <a:pt x="109492" y="43786"/>
                  </a:cubicBezTo>
                  <a:cubicBezTo>
                    <a:pt x="118181" y="37394"/>
                    <a:pt x="126497" y="30469"/>
                    <a:pt x="134387" y="23118"/>
                  </a:cubicBezTo>
                  <a:cubicBezTo>
                    <a:pt x="135293" y="22266"/>
                    <a:pt x="136199" y="21467"/>
                    <a:pt x="137105" y="20561"/>
                  </a:cubicBezTo>
                  <a:cubicBezTo>
                    <a:pt x="144035" y="14009"/>
                    <a:pt x="150699" y="7084"/>
                    <a:pt x="157096" y="0"/>
                  </a:cubicBezTo>
                  <a:cubicBezTo>
                    <a:pt x="160454" y="4315"/>
                    <a:pt x="163759" y="8629"/>
                    <a:pt x="167064" y="12997"/>
                  </a:cubicBezTo>
                  <a:cubicBezTo>
                    <a:pt x="170316" y="17312"/>
                    <a:pt x="173567" y="21627"/>
                    <a:pt x="176713" y="25941"/>
                  </a:cubicBezTo>
                  <a:cubicBezTo>
                    <a:pt x="176819" y="26048"/>
                    <a:pt x="176872" y="26101"/>
                    <a:pt x="176926" y="26207"/>
                  </a:cubicBezTo>
                  <a:cubicBezTo>
                    <a:pt x="183376" y="34997"/>
                    <a:pt x="189719" y="43786"/>
                    <a:pt x="195956" y="52735"/>
                  </a:cubicBezTo>
                  <a:cubicBezTo>
                    <a:pt x="197822" y="55398"/>
                    <a:pt x="199688" y="58061"/>
                    <a:pt x="201554" y="60725"/>
                  </a:cubicBezTo>
                  <a:cubicBezTo>
                    <a:pt x="201873" y="61204"/>
                    <a:pt x="202247" y="61737"/>
                    <a:pt x="202566" y="62216"/>
                  </a:cubicBezTo>
                  <a:cubicBezTo>
                    <a:pt x="204645" y="65199"/>
                    <a:pt x="206671" y="68236"/>
                    <a:pt x="208750" y="71272"/>
                  </a:cubicBezTo>
                  <a:cubicBezTo>
                    <a:pt x="213921" y="78889"/>
                    <a:pt x="218985" y="86559"/>
                    <a:pt x="223996" y="94283"/>
                  </a:cubicBezTo>
                  <a:cubicBezTo>
                    <a:pt x="225169" y="96094"/>
                    <a:pt x="226341" y="97905"/>
                    <a:pt x="227514" y="99770"/>
                  </a:cubicBezTo>
                  <a:cubicBezTo>
                    <a:pt x="230712" y="104777"/>
                    <a:pt x="233911" y="109837"/>
                    <a:pt x="237056" y="114898"/>
                  </a:cubicBezTo>
                  <a:cubicBezTo>
                    <a:pt x="239455" y="118680"/>
                    <a:pt x="241747" y="122515"/>
                    <a:pt x="244092" y="126297"/>
                  </a:cubicBezTo>
                  <a:cubicBezTo>
                    <a:pt x="246438" y="130079"/>
                    <a:pt x="248783" y="133914"/>
                    <a:pt x="251076" y="137749"/>
                  </a:cubicBezTo>
                  <a:cubicBezTo>
                    <a:pt x="252941" y="140892"/>
                    <a:pt x="254861" y="144088"/>
                    <a:pt x="256726" y="147231"/>
                  </a:cubicBezTo>
                  <a:cubicBezTo>
                    <a:pt x="259552" y="151812"/>
                    <a:pt x="262217" y="156393"/>
                    <a:pt x="264829" y="1609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5952738" y="1295317"/>
              <a:ext cx="1956487" cy="2663410"/>
            </a:xfrm>
            <a:custGeom>
              <a:avLst/>
              <a:gdLst/>
              <a:ahLst/>
              <a:cxnLst/>
              <a:rect l="l" t="t" r="r" b="b"/>
              <a:pathLst>
                <a:path w="1956487" h="2663410" extrusionOk="0">
                  <a:moveTo>
                    <a:pt x="42965" y="73144"/>
                  </a:moveTo>
                  <a:cubicBezTo>
                    <a:pt x="46484" y="70853"/>
                    <a:pt x="50109" y="68616"/>
                    <a:pt x="53733" y="66432"/>
                  </a:cubicBezTo>
                  <a:cubicBezTo>
                    <a:pt x="49256" y="62597"/>
                    <a:pt x="45364" y="57003"/>
                    <a:pt x="42272" y="53115"/>
                  </a:cubicBezTo>
                  <a:cubicBezTo>
                    <a:pt x="34703" y="43474"/>
                    <a:pt x="26707" y="34152"/>
                    <a:pt x="17751" y="25789"/>
                  </a:cubicBezTo>
                  <a:cubicBezTo>
                    <a:pt x="21110" y="43953"/>
                    <a:pt x="25108" y="63076"/>
                    <a:pt x="34276" y="79163"/>
                  </a:cubicBezTo>
                  <a:cubicBezTo>
                    <a:pt x="36036" y="77831"/>
                    <a:pt x="37848" y="76553"/>
                    <a:pt x="39660" y="75327"/>
                  </a:cubicBezTo>
                  <a:cubicBezTo>
                    <a:pt x="39607" y="74475"/>
                    <a:pt x="39554" y="73623"/>
                    <a:pt x="39554" y="72771"/>
                  </a:cubicBezTo>
                  <a:cubicBezTo>
                    <a:pt x="39554" y="70640"/>
                    <a:pt x="42912" y="70640"/>
                    <a:pt x="42912" y="72771"/>
                  </a:cubicBezTo>
                  <a:cubicBezTo>
                    <a:pt x="42912" y="72930"/>
                    <a:pt x="42912" y="73037"/>
                    <a:pt x="42965" y="73144"/>
                  </a:cubicBezTo>
                  <a:close/>
                  <a:moveTo>
                    <a:pt x="81666" y="128329"/>
                  </a:moveTo>
                  <a:cubicBezTo>
                    <a:pt x="86411" y="126091"/>
                    <a:pt x="90569" y="122682"/>
                    <a:pt x="94940" y="119752"/>
                  </a:cubicBezTo>
                  <a:cubicBezTo>
                    <a:pt x="88383" y="105264"/>
                    <a:pt x="77455" y="93332"/>
                    <a:pt x="67966" y="80654"/>
                  </a:cubicBezTo>
                  <a:cubicBezTo>
                    <a:pt x="60770" y="83797"/>
                    <a:pt x="53573" y="86993"/>
                    <a:pt x="46484" y="90509"/>
                  </a:cubicBezTo>
                  <a:cubicBezTo>
                    <a:pt x="56239" y="104838"/>
                    <a:pt x="67327" y="118314"/>
                    <a:pt x="81666" y="128329"/>
                  </a:cubicBezTo>
                  <a:close/>
                  <a:moveTo>
                    <a:pt x="267334" y="418476"/>
                  </a:moveTo>
                  <a:cubicBezTo>
                    <a:pt x="266961" y="417997"/>
                    <a:pt x="266535" y="417517"/>
                    <a:pt x="266162" y="416984"/>
                  </a:cubicBezTo>
                  <a:cubicBezTo>
                    <a:pt x="257206" y="405639"/>
                    <a:pt x="248890" y="393920"/>
                    <a:pt x="240308" y="382307"/>
                  </a:cubicBezTo>
                  <a:cubicBezTo>
                    <a:pt x="218665" y="354981"/>
                    <a:pt x="196809" y="327762"/>
                    <a:pt x="174367" y="301128"/>
                  </a:cubicBezTo>
                  <a:cubicBezTo>
                    <a:pt x="150432" y="274015"/>
                    <a:pt x="129216" y="244664"/>
                    <a:pt x="107893" y="215527"/>
                  </a:cubicBezTo>
                  <a:cubicBezTo>
                    <a:pt x="100697" y="204181"/>
                    <a:pt x="64075" y="165456"/>
                    <a:pt x="69672" y="148037"/>
                  </a:cubicBezTo>
                  <a:cubicBezTo>
                    <a:pt x="63489" y="141752"/>
                    <a:pt x="60290" y="133016"/>
                    <a:pt x="54533" y="126251"/>
                  </a:cubicBezTo>
                  <a:cubicBezTo>
                    <a:pt x="52188" y="122842"/>
                    <a:pt x="41579" y="107554"/>
                    <a:pt x="36835" y="95782"/>
                  </a:cubicBezTo>
                  <a:cubicBezTo>
                    <a:pt x="35716" y="96421"/>
                    <a:pt x="34650" y="97061"/>
                    <a:pt x="33583" y="97700"/>
                  </a:cubicBezTo>
                  <a:cubicBezTo>
                    <a:pt x="31718" y="98978"/>
                    <a:pt x="28892" y="100789"/>
                    <a:pt x="26174" y="101801"/>
                  </a:cubicBezTo>
                  <a:cubicBezTo>
                    <a:pt x="40353" y="163964"/>
                    <a:pt x="63329" y="223730"/>
                    <a:pt x="86730" y="282964"/>
                  </a:cubicBezTo>
                  <a:cubicBezTo>
                    <a:pt x="103575" y="323607"/>
                    <a:pt x="123459" y="362918"/>
                    <a:pt x="139558" y="403934"/>
                  </a:cubicBezTo>
                  <a:cubicBezTo>
                    <a:pt x="144995" y="417837"/>
                    <a:pt x="151925" y="431154"/>
                    <a:pt x="156882" y="445269"/>
                  </a:cubicBezTo>
                  <a:cubicBezTo>
                    <a:pt x="157948" y="448519"/>
                    <a:pt x="157256" y="451715"/>
                    <a:pt x="155603" y="454378"/>
                  </a:cubicBezTo>
                  <a:cubicBezTo>
                    <a:pt x="156509" y="456402"/>
                    <a:pt x="157096" y="458799"/>
                    <a:pt x="157415" y="460877"/>
                  </a:cubicBezTo>
                  <a:cubicBezTo>
                    <a:pt x="181244" y="459865"/>
                    <a:pt x="204592" y="454272"/>
                    <a:pt x="225702" y="443032"/>
                  </a:cubicBezTo>
                  <a:cubicBezTo>
                    <a:pt x="240095" y="435468"/>
                    <a:pt x="253954" y="427265"/>
                    <a:pt x="267334" y="418476"/>
                  </a:cubicBezTo>
                  <a:close/>
                  <a:moveTo>
                    <a:pt x="410197" y="290528"/>
                  </a:moveTo>
                  <a:cubicBezTo>
                    <a:pt x="412169" y="285254"/>
                    <a:pt x="413875" y="279927"/>
                    <a:pt x="414195" y="274228"/>
                  </a:cubicBezTo>
                  <a:cubicBezTo>
                    <a:pt x="408544" y="270393"/>
                    <a:pt x="404120" y="264853"/>
                    <a:pt x="398949" y="260325"/>
                  </a:cubicBezTo>
                  <a:cubicBezTo>
                    <a:pt x="398843" y="260165"/>
                    <a:pt x="398683" y="260005"/>
                    <a:pt x="398523" y="259792"/>
                  </a:cubicBezTo>
                  <a:cubicBezTo>
                    <a:pt x="395538" y="259739"/>
                    <a:pt x="392499" y="258514"/>
                    <a:pt x="389834" y="255851"/>
                  </a:cubicBezTo>
                  <a:cubicBezTo>
                    <a:pt x="362647" y="231721"/>
                    <a:pt x="339779" y="202690"/>
                    <a:pt x="310300" y="181276"/>
                  </a:cubicBezTo>
                  <a:cubicBezTo>
                    <a:pt x="270959" y="157519"/>
                    <a:pt x="234124" y="129607"/>
                    <a:pt x="193984" y="107181"/>
                  </a:cubicBezTo>
                  <a:cubicBezTo>
                    <a:pt x="163866" y="92693"/>
                    <a:pt x="132628" y="79802"/>
                    <a:pt x="100963" y="69255"/>
                  </a:cubicBezTo>
                  <a:cubicBezTo>
                    <a:pt x="96912" y="67870"/>
                    <a:pt x="93181" y="69095"/>
                    <a:pt x="89556" y="70746"/>
                  </a:cubicBezTo>
                  <a:cubicBezTo>
                    <a:pt x="101550" y="84063"/>
                    <a:pt x="119354" y="102014"/>
                    <a:pt x="121113" y="119220"/>
                  </a:cubicBezTo>
                  <a:cubicBezTo>
                    <a:pt x="123032" y="119859"/>
                    <a:pt x="124845" y="120765"/>
                    <a:pt x="126497" y="121617"/>
                  </a:cubicBezTo>
                  <a:cubicBezTo>
                    <a:pt x="148620" y="139621"/>
                    <a:pt x="164932" y="163805"/>
                    <a:pt x="183056" y="185644"/>
                  </a:cubicBezTo>
                  <a:cubicBezTo>
                    <a:pt x="218665" y="227353"/>
                    <a:pt x="251022" y="271671"/>
                    <a:pt x="284073" y="315457"/>
                  </a:cubicBezTo>
                  <a:cubicBezTo>
                    <a:pt x="298892" y="334100"/>
                    <a:pt x="313711" y="352957"/>
                    <a:pt x="327784" y="372240"/>
                  </a:cubicBezTo>
                  <a:cubicBezTo>
                    <a:pt x="353638" y="349654"/>
                    <a:pt x="377840" y="325098"/>
                    <a:pt x="401455" y="299530"/>
                  </a:cubicBezTo>
                  <a:cubicBezTo>
                    <a:pt x="403747" y="296174"/>
                    <a:pt x="406785" y="292712"/>
                    <a:pt x="410197" y="290528"/>
                  </a:cubicBezTo>
                  <a:close/>
                  <a:moveTo>
                    <a:pt x="831375" y="852552"/>
                  </a:moveTo>
                  <a:cubicBezTo>
                    <a:pt x="831588" y="852339"/>
                    <a:pt x="831855" y="852072"/>
                    <a:pt x="832068" y="851859"/>
                  </a:cubicBezTo>
                  <a:cubicBezTo>
                    <a:pt x="831535" y="850687"/>
                    <a:pt x="831002" y="849569"/>
                    <a:pt x="830416" y="848450"/>
                  </a:cubicBezTo>
                  <a:cubicBezTo>
                    <a:pt x="830043" y="847651"/>
                    <a:pt x="829616" y="846852"/>
                    <a:pt x="829190" y="846000"/>
                  </a:cubicBezTo>
                  <a:cubicBezTo>
                    <a:pt x="828124" y="843869"/>
                    <a:pt x="827057" y="841792"/>
                    <a:pt x="825885" y="839768"/>
                  </a:cubicBezTo>
                  <a:cubicBezTo>
                    <a:pt x="825458" y="838915"/>
                    <a:pt x="824978" y="838063"/>
                    <a:pt x="824445" y="837211"/>
                  </a:cubicBezTo>
                  <a:cubicBezTo>
                    <a:pt x="823379" y="835347"/>
                    <a:pt x="822313" y="833482"/>
                    <a:pt x="821247" y="831671"/>
                  </a:cubicBezTo>
                  <a:cubicBezTo>
                    <a:pt x="820714" y="830766"/>
                    <a:pt x="820181" y="829913"/>
                    <a:pt x="819648" y="829008"/>
                  </a:cubicBezTo>
                  <a:cubicBezTo>
                    <a:pt x="818262" y="826717"/>
                    <a:pt x="816876" y="824480"/>
                    <a:pt x="815383" y="822243"/>
                  </a:cubicBezTo>
                  <a:cubicBezTo>
                    <a:pt x="814903" y="821550"/>
                    <a:pt x="814477" y="820804"/>
                    <a:pt x="813944" y="820112"/>
                  </a:cubicBezTo>
                  <a:cubicBezTo>
                    <a:pt x="813464" y="819420"/>
                    <a:pt x="812984" y="818674"/>
                    <a:pt x="812505" y="817981"/>
                  </a:cubicBezTo>
                  <a:cubicBezTo>
                    <a:pt x="811438" y="816383"/>
                    <a:pt x="810319" y="814785"/>
                    <a:pt x="809253" y="813187"/>
                  </a:cubicBezTo>
                  <a:cubicBezTo>
                    <a:pt x="798272" y="797260"/>
                    <a:pt x="786064" y="782079"/>
                    <a:pt x="774497" y="766472"/>
                  </a:cubicBezTo>
                  <a:cubicBezTo>
                    <a:pt x="773324" y="764927"/>
                    <a:pt x="772151" y="763382"/>
                    <a:pt x="771032" y="761784"/>
                  </a:cubicBezTo>
                  <a:cubicBezTo>
                    <a:pt x="761596" y="748947"/>
                    <a:pt x="752641" y="735790"/>
                    <a:pt x="745071" y="721727"/>
                  </a:cubicBezTo>
                  <a:cubicBezTo>
                    <a:pt x="744591" y="721727"/>
                    <a:pt x="744165" y="721727"/>
                    <a:pt x="743685" y="721674"/>
                  </a:cubicBezTo>
                  <a:cubicBezTo>
                    <a:pt x="743419" y="721674"/>
                    <a:pt x="743152" y="721621"/>
                    <a:pt x="742886" y="721621"/>
                  </a:cubicBezTo>
                  <a:cubicBezTo>
                    <a:pt x="742033" y="721461"/>
                    <a:pt x="741127" y="721248"/>
                    <a:pt x="740274" y="720875"/>
                  </a:cubicBezTo>
                  <a:cubicBezTo>
                    <a:pt x="739900" y="720768"/>
                    <a:pt x="739581" y="720609"/>
                    <a:pt x="739207" y="720396"/>
                  </a:cubicBezTo>
                  <a:cubicBezTo>
                    <a:pt x="738834" y="720182"/>
                    <a:pt x="738461" y="719969"/>
                    <a:pt x="738088" y="719703"/>
                  </a:cubicBezTo>
                  <a:cubicBezTo>
                    <a:pt x="737768" y="719490"/>
                    <a:pt x="737395" y="719224"/>
                    <a:pt x="737075" y="718957"/>
                  </a:cubicBezTo>
                  <a:cubicBezTo>
                    <a:pt x="736755" y="718691"/>
                    <a:pt x="736382" y="718371"/>
                    <a:pt x="736062" y="718052"/>
                  </a:cubicBezTo>
                  <a:cubicBezTo>
                    <a:pt x="735583" y="717572"/>
                    <a:pt x="735156" y="717093"/>
                    <a:pt x="734730" y="716507"/>
                  </a:cubicBezTo>
                  <a:cubicBezTo>
                    <a:pt x="734463" y="716134"/>
                    <a:pt x="734143" y="715708"/>
                    <a:pt x="733930" y="715282"/>
                  </a:cubicBezTo>
                  <a:cubicBezTo>
                    <a:pt x="733877" y="715229"/>
                    <a:pt x="733824" y="715122"/>
                    <a:pt x="733770" y="715069"/>
                  </a:cubicBezTo>
                  <a:cubicBezTo>
                    <a:pt x="733504" y="714643"/>
                    <a:pt x="733290" y="714163"/>
                    <a:pt x="733024" y="713684"/>
                  </a:cubicBezTo>
                  <a:cubicBezTo>
                    <a:pt x="708556" y="654610"/>
                    <a:pt x="671188" y="603101"/>
                    <a:pt x="635419" y="550686"/>
                  </a:cubicBezTo>
                  <a:cubicBezTo>
                    <a:pt x="600609" y="500295"/>
                    <a:pt x="571610" y="445536"/>
                    <a:pt x="530511" y="399832"/>
                  </a:cubicBezTo>
                  <a:cubicBezTo>
                    <a:pt x="511214" y="377407"/>
                    <a:pt x="497141" y="351306"/>
                    <a:pt x="484080" y="324938"/>
                  </a:cubicBezTo>
                  <a:cubicBezTo>
                    <a:pt x="472886" y="305229"/>
                    <a:pt x="460839" y="282644"/>
                    <a:pt x="438610" y="273962"/>
                  </a:cubicBezTo>
                  <a:cubicBezTo>
                    <a:pt x="438556" y="274494"/>
                    <a:pt x="438503" y="275080"/>
                    <a:pt x="438450" y="275613"/>
                  </a:cubicBezTo>
                  <a:cubicBezTo>
                    <a:pt x="438450" y="275773"/>
                    <a:pt x="438450" y="275986"/>
                    <a:pt x="438396" y="276146"/>
                  </a:cubicBezTo>
                  <a:cubicBezTo>
                    <a:pt x="438343" y="276678"/>
                    <a:pt x="438290" y="277211"/>
                    <a:pt x="438183" y="277690"/>
                  </a:cubicBezTo>
                  <a:cubicBezTo>
                    <a:pt x="437970" y="279128"/>
                    <a:pt x="437650" y="280567"/>
                    <a:pt x="437277" y="281952"/>
                  </a:cubicBezTo>
                  <a:cubicBezTo>
                    <a:pt x="437170" y="282378"/>
                    <a:pt x="437064" y="282804"/>
                    <a:pt x="436904" y="283230"/>
                  </a:cubicBezTo>
                  <a:cubicBezTo>
                    <a:pt x="436904" y="283283"/>
                    <a:pt x="436850" y="283390"/>
                    <a:pt x="436850" y="283496"/>
                  </a:cubicBezTo>
                  <a:cubicBezTo>
                    <a:pt x="436691" y="284136"/>
                    <a:pt x="436477" y="284775"/>
                    <a:pt x="436264" y="285361"/>
                  </a:cubicBezTo>
                  <a:cubicBezTo>
                    <a:pt x="435944" y="286373"/>
                    <a:pt x="435518" y="287385"/>
                    <a:pt x="435091" y="288397"/>
                  </a:cubicBezTo>
                  <a:cubicBezTo>
                    <a:pt x="434771" y="289249"/>
                    <a:pt x="434398" y="290102"/>
                    <a:pt x="433972" y="290954"/>
                  </a:cubicBezTo>
                  <a:cubicBezTo>
                    <a:pt x="433759" y="291433"/>
                    <a:pt x="433492" y="291913"/>
                    <a:pt x="433279" y="292445"/>
                  </a:cubicBezTo>
                  <a:cubicBezTo>
                    <a:pt x="432799" y="293404"/>
                    <a:pt x="432319" y="294310"/>
                    <a:pt x="431786" y="295269"/>
                  </a:cubicBezTo>
                  <a:lnTo>
                    <a:pt x="431786" y="295269"/>
                  </a:lnTo>
                  <a:cubicBezTo>
                    <a:pt x="431253" y="296227"/>
                    <a:pt x="430720" y="297133"/>
                    <a:pt x="430187" y="298038"/>
                  </a:cubicBezTo>
                  <a:lnTo>
                    <a:pt x="430187" y="298038"/>
                  </a:lnTo>
                  <a:cubicBezTo>
                    <a:pt x="430507" y="299210"/>
                    <a:pt x="430667" y="300382"/>
                    <a:pt x="430614" y="301607"/>
                  </a:cubicBezTo>
                  <a:cubicBezTo>
                    <a:pt x="430614" y="302300"/>
                    <a:pt x="430560" y="302992"/>
                    <a:pt x="430454" y="303685"/>
                  </a:cubicBezTo>
                  <a:cubicBezTo>
                    <a:pt x="430400" y="304217"/>
                    <a:pt x="430240" y="304803"/>
                    <a:pt x="430080" y="305389"/>
                  </a:cubicBezTo>
                  <a:cubicBezTo>
                    <a:pt x="429814" y="306295"/>
                    <a:pt x="429387" y="307200"/>
                    <a:pt x="428854" y="308053"/>
                  </a:cubicBezTo>
                  <a:cubicBezTo>
                    <a:pt x="428854" y="308106"/>
                    <a:pt x="428801" y="308159"/>
                    <a:pt x="428748" y="308212"/>
                  </a:cubicBezTo>
                  <a:cubicBezTo>
                    <a:pt x="428481" y="308639"/>
                    <a:pt x="428215" y="309065"/>
                    <a:pt x="427895" y="309438"/>
                  </a:cubicBezTo>
                  <a:cubicBezTo>
                    <a:pt x="425496" y="312101"/>
                    <a:pt x="423044" y="314711"/>
                    <a:pt x="420592" y="317374"/>
                  </a:cubicBezTo>
                  <a:cubicBezTo>
                    <a:pt x="418140" y="320038"/>
                    <a:pt x="415688" y="322648"/>
                    <a:pt x="413235" y="325311"/>
                  </a:cubicBezTo>
                  <a:cubicBezTo>
                    <a:pt x="410783" y="327975"/>
                    <a:pt x="408331" y="330585"/>
                    <a:pt x="405826" y="333195"/>
                  </a:cubicBezTo>
                  <a:cubicBezTo>
                    <a:pt x="403320" y="335805"/>
                    <a:pt x="400815" y="338415"/>
                    <a:pt x="398310" y="341025"/>
                  </a:cubicBezTo>
                  <a:cubicBezTo>
                    <a:pt x="385782" y="353969"/>
                    <a:pt x="372935" y="366594"/>
                    <a:pt x="359555" y="378632"/>
                  </a:cubicBezTo>
                  <a:cubicBezTo>
                    <a:pt x="357583" y="380443"/>
                    <a:pt x="355557" y="382254"/>
                    <a:pt x="353478" y="384012"/>
                  </a:cubicBezTo>
                  <a:cubicBezTo>
                    <a:pt x="347401" y="389392"/>
                    <a:pt x="341218" y="394612"/>
                    <a:pt x="334874" y="399673"/>
                  </a:cubicBezTo>
                  <a:lnTo>
                    <a:pt x="334821" y="399726"/>
                  </a:lnTo>
                  <a:cubicBezTo>
                    <a:pt x="334608" y="399992"/>
                    <a:pt x="334341" y="400259"/>
                    <a:pt x="334075" y="400472"/>
                  </a:cubicBezTo>
                  <a:cubicBezTo>
                    <a:pt x="333542" y="401004"/>
                    <a:pt x="332902" y="401484"/>
                    <a:pt x="332262" y="401910"/>
                  </a:cubicBezTo>
                  <a:cubicBezTo>
                    <a:pt x="331996" y="402123"/>
                    <a:pt x="331623" y="402336"/>
                    <a:pt x="331303" y="402496"/>
                  </a:cubicBezTo>
                  <a:lnTo>
                    <a:pt x="331303" y="402496"/>
                  </a:lnTo>
                  <a:cubicBezTo>
                    <a:pt x="315897" y="414641"/>
                    <a:pt x="299852" y="425827"/>
                    <a:pt x="282847" y="435735"/>
                  </a:cubicBezTo>
                  <a:cubicBezTo>
                    <a:pt x="248091" y="456882"/>
                    <a:pt x="210189" y="478508"/>
                    <a:pt x="168130" y="476591"/>
                  </a:cubicBezTo>
                  <a:cubicBezTo>
                    <a:pt x="167117" y="476484"/>
                    <a:pt x="165998" y="476431"/>
                    <a:pt x="164878" y="476324"/>
                  </a:cubicBezTo>
                  <a:cubicBezTo>
                    <a:pt x="164718" y="476431"/>
                    <a:pt x="164559" y="476537"/>
                    <a:pt x="164399" y="476644"/>
                  </a:cubicBezTo>
                  <a:cubicBezTo>
                    <a:pt x="163173" y="479733"/>
                    <a:pt x="160187" y="481278"/>
                    <a:pt x="157415" y="482823"/>
                  </a:cubicBezTo>
                  <a:cubicBezTo>
                    <a:pt x="151498" y="516115"/>
                    <a:pt x="215040" y="574869"/>
                    <a:pt x="231619" y="608161"/>
                  </a:cubicBezTo>
                  <a:cubicBezTo>
                    <a:pt x="249850" y="634635"/>
                    <a:pt x="265469" y="662654"/>
                    <a:pt x="281461" y="690513"/>
                  </a:cubicBezTo>
                  <a:cubicBezTo>
                    <a:pt x="306675" y="732061"/>
                    <a:pt x="334874" y="771692"/>
                    <a:pt x="357583" y="814785"/>
                  </a:cubicBezTo>
                  <a:cubicBezTo>
                    <a:pt x="370537" y="837530"/>
                    <a:pt x="382477" y="860862"/>
                    <a:pt x="396764" y="882754"/>
                  </a:cubicBezTo>
                  <a:cubicBezTo>
                    <a:pt x="420379" y="917378"/>
                    <a:pt x="449538" y="949179"/>
                    <a:pt x="472353" y="984122"/>
                  </a:cubicBezTo>
                  <a:cubicBezTo>
                    <a:pt x="473792" y="985720"/>
                    <a:pt x="475125" y="987585"/>
                    <a:pt x="476244" y="989556"/>
                  </a:cubicBezTo>
                  <a:cubicBezTo>
                    <a:pt x="476617" y="989449"/>
                    <a:pt x="476991" y="989396"/>
                    <a:pt x="477417" y="989342"/>
                  </a:cubicBezTo>
                  <a:cubicBezTo>
                    <a:pt x="481522" y="988810"/>
                    <a:pt x="485520" y="990727"/>
                    <a:pt x="487812" y="993923"/>
                  </a:cubicBezTo>
                  <a:cubicBezTo>
                    <a:pt x="510254" y="1010596"/>
                    <a:pt x="540692" y="1012034"/>
                    <a:pt x="567719" y="1011555"/>
                  </a:cubicBezTo>
                  <a:cubicBezTo>
                    <a:pt x="602262" y="1009637"/>
                    <a:pt x="635419" y="998771"/>
                    <a:pt x="668096" y="988117"/>
                  </a:cubicBezTo>
                  <a:cubicBezTo>
                    <a:pt x="686380" y="981672"/>
                    <a:pt x="704878" y="975120"/>
                    <a:pt x="721083" y="964200"/>
                  </a:cubicBezTo>
                  <a:cubicBezTo>
                    <a:pt x="759304" y="935116"/>
                    <a:pt x="798538" y="904967"/>
                    <a:pt x="823592" y="863472"/>
                  </a:cubicBezTo>
                  <a:cubicBezTo>
                    <a:pt x="825991" y="859743"/>
                    <a:pt x="828177" y="855801"/>
                    <a:pt x="831375" y="852552"/>
                  </a:cubicBezTo>
                  <a:close/>
                  <a:moveTo>
                    <a:pt x="1423455" y="1599041"/>
                  </a:moveTo>
                  <a:cubicBezTo>
                    <a:pt x="1424468" y="1598934"/>
                    <a:pt x="1425481" y="1598828"/>
                    <a:pt x="1426547" y="1598721"/>
                  </a:cubicBezTo>
                  <a:cubicBezTo>
                    <a:pt x="1420844" y="1591477"/>
                    <a:pt x="1415140" y="1584286"/>
                    <a:pt x="1409436" y="1577041"/>
                  </a:cubicBezTo>
                  <a:cubicBezTo>
                    <a:pt x="1407197" y="1574272"/>
                    <a:pt x="1404958" y="1571448"/>
                    <a:pt x="1402772" y="1568678"/>
                  </a:cubicBezTo>
                  <a:cubicBezTo>
                    <a:pt x="1400427" y="1565749"/>
                    <a:pt x="1398081" y="1562872"/>
                    <a:pt x="1395789" y="1559996"/>
                  </a:cubicBezTo>
                  <a:cubicBezTo>
                    <a:pt x="1392911" y="1556427"/>
                    <a:pt x="1390032" y="1552858"/>
                    <a:pt x="1387153" y="1549289"/>
                  </a:cubicBezTo>
                  <a:cubicBezTo>
                    <a:pt x="1385021" y="1546679"/>
                    <a:pt x="1382836" y="1544069"/>
                    <a:pt x="1380650" y="1541459"/>
                  </a:cubicBezTo>
                  <a:cubicBezTo>
                    <a:pt x="1378624" y="1539009"/>
                    <a:pt x="1376599" y="1536558"/>
                    <a:pt x="1374520" y="1534055"/>
                  </a:cubicBezTo>
                  <a:cubicBezTo>
                    <a:pt x="1374200" y="1533629"/>
                    <a:pt x="1373827" y="1533202"/>
                    <a:pt x="1373454" y="1532776"/>
                  </a:cubicBezTo>
                  <a:cubicBezTo>
                    <a:pt x="1371428" y="1530326"/>
                    <a:pt x="1369349" y="1527929"/>
                    <a:pt x="1367323" y="1525479"/>
                  </a:cubicBezTo>
                  <a:cubicBezTo>
                    <a:pt x="1363272" y="1520685"/>
                    <a:pt x="1359167" y="1515944"/>
                    <a:pt x="1355009" y="1511256"/>
                  </a:cubicBezTo>
                  <a:cubicBezTo>
                    <a:pt x="1351544" y="1507315"/>
                    <a:pt x="1348026" y="1503373"/>
                    <a:pt x="1344508" y="1499431"/>
                  </a:cubicBezTo>
                  <a:cubicBezTo>
                    <a:pt x="1344455" y="1499378"/>
                    <a:pt x="1344401" y="1499271"/>
                    <a:pt x="1344295" y="1499218"/>
                  </a:cubicBezTo>
                  <a:cubicBezTo>
                    <a:pt x="1344081" y="1500390"/>
                    <a:pt x="1343868" y="1501562"/>
                    <a:pt x="1343708" y="1502787"/>
                  </a:cubicBezTo>
                  <a:cubicBezTo>
                    <a:pt x="1343548" y="1504065"/>
                    <a:pt x="1343388" y="1505344"/>
                    <a:pt x="1343229" y="1506622"/>
                  </a:cubicBezTo>
                  <a:cubicBezTo>
                    <a:pt x="1343175" y="1507048"/>
                    <a:pt x="1343122" y="1507528"/>
                    <a:pt x="1343122" y="1507954"/>
                  </a:cubicBezTo>
                  <a:cubicBezTo>
                    <a:pt x="1343122" y="1508007"/>
                    <a:pt x="1343122" y="1508113"/>
                    <a:pt x="1343122" y="1508167"/>
                  </a:cubicBezTo>
                  <a:cubicBezTo>
                    <a:pt x="1343015" y="1509285"/>
                    <a:pt x="1342962" y="1510457"/>
                    <a:pt x="1342909" y="1511576"/>
                  </a:cubicBezTo>
                  <a:cubicBezTo>
                    <a:pt x="1342855" y="1512961"/>
                    <a:pt x="1342802" y="1514346"/>
                    <a:pt x="1342802" y="1515731"/>
                  </a:cubicBezTo>
                  <a:cubicBezTo>
                    <a:pt x="1342802" y="1517808"/>
                    <a:pt x="1342855" y="1519939"/>
                    <a:pt x="1343015" y="1522016"/>
                  </a:cubicBezTo>
                  <a:cubicBezTo>
                    <a:pt x="1343122" y="1523934"/>
                    <a:pt x="1343282" y="1525852"/>
                    <a:pt x="1343548" y="1527822"/>
                  </a:cubicBezTo>
                  <a:cubicBezTo>
                    <a:pt x="1343655" y="1528835"/>
                    <a:pt x="1343815" y="1529847"/>
                    <a:pt x="1343975" y="1530859"/>
                  </a:cubicBezTo>
                  <a:cubicBezTo>
                    <a:pt x="1344774" y="1536186"/>
                    <a:pt x="1346054" y="1541459"/>
                    <a:pt x="1347706" y="1546573"/>
                  </a:cubicBezTo>
                  <a:cubicBezTo>
                    <a:pt x="1347920" y="1547265"/>
                    <a:pt x="1348133" y="1547958"/>
                    <a:pt x="1348399" y="1548650"/>
                  </a:cubicBezTo>
                  <a:cubicBezTo>
                    <a:pt x="1351704" y="1558291"/>
                    <a:pt x="1356449" y="1567453"/>
                    <a:pt x="1362366" y="1575603"/>
                  </a:cubicBezTo>
                  <a:cubicBezTo>
                    <a:pt x="1363538" y="1577201"/>
                    <a:pt x="1364764" y="1578799"/>
                    <a:pt x="1366044" y="1580344"/>
                  </a:cubicBezTo>
                  <a:cubicBezTo>
                    <a:pt x="1367323" y="1581889"/>
                    <a:pt x="1368656" y="1583380"/>
                    <a:pt x="1370042" y="1584872"/>
                  </a:cubicBezTo>
                  <a:cubicBezTo>
                    <a:pt x="1371428" y="1586363"/>
                    <a:pt x="1372814" y="1587748"/>
                    <a:pt x="1374306" y="1589080"/>
                  </a:cubicBezTo>
                  <a:cubicBezTo>
                    <a:pt x="1375746" y="1590465"/>
                    <a:pt x="1377292" y="1591743"/>
                    <a:pt x="1378838" y="1592968"/>
                  </a:cubicBezTo>
                  <a:cubicBezTo>
                    <a:pt x="1381130" y="1594780"/>
                    <a:pt x="1383529" y="1596537"/>
                    <a:pt x="1386034" y="1598082"/>
                  </a:cubicBezTo>
                  <a:cubicBezTo>
                    <a:pt x="1396855" y="1602663"/>
                    <a:pt x="1408423" y="1600852"/>
                    <a:pt x="1419937" y="1599467"/>
                  </a:cubicBezTo>
                  <a:cubicBezTo>
                    <a:pt x="1421003" y="1599254"/>
                    <a:pt x="1422229" y="1599147"/>
                    <a:pt x="1423455" y="1599041"/>
                  </a:cubicBezTo>
                  <a:close/>
                  <a:moveTo>
                    <a:pt x="1471592" y="2103643"/>
                  </a:moveTo>
                  <a:cubicBezTo>
                    <a:pt x="1468393" y="2099275"/>
                    <a:pt x="1465781" y="2094321"/>
                    <a:pt x="1463063" y="2090379"/>
                  </a:cubicBezTo>
                  <a:cubicBezTo>
                    <a:pt x="1454800" y="2077702"/>
                    <a:pt x="1446004" y="2065397"/>
                    <a:pt x="1437102" y="2053092"/>
                  </a:cubicBezTo>
                  <a:cubicBezTo>
                    <a:pt x="1403732" y="2006803"/>
                    <a:pt x="1370308" y="1960513"/>
                    <a:pt x="1336512" y="1914490"/>
                  </a:cubicBezTo>
                  <a:cubicBezTo>
                    <a:pt x="1306500" y="1873634"/>
                    <a:pt x="1279847" y="1830488"/>
                    <a:pt x="1250634" y="1788992"/>
                  </a:cubicBezTo>
                  <a:cubicBezTo>
                    <a:pt x="1210228" y="1730132"/>
                    <a:pt x="1165343" y="1674521"/>
                    <a:pt x="1123764" y="1616513"/>
                  </a:cubicBezTo>
                  <a:cubicBezTo>
                    <a:pt x="1083304" y="1557652"/>
                    <a:pt x="1036234" y="1503852"/>
                    <a:pt x="992202" y="1447708"/>
                  </a:cubicBezTo>
                  <a:cubicBezTo>
                    <a:pt x="962724" y="1410155"/>
                    <a:pt x="935111" y="1371216"/>
                    <a:pt x="905578" y="1333663"/>
                  </a:cubicBezTo>
                  <a:cubicBezTo>
                    <a:pt x="876153" y="1296269"/>
                    <a:pt x="844595" y="1260580"/>
                    <a:pt x="816609" y="1222068"/>
                  </a:cubicBezTo>
                  <a:cubicBezTo>
                    <a:pt x="788676" y="1184141"/>
                    <a:pt x="764315" y="1143711"/>
                    <a:pt x="737342" y="1105093"/>
                  </a:cubicBezTo>
                  <a:cubicBezTo>
                    <a:pt x="723855" y="1085224"/>
                    <a:pt x="711008" y="1064876"/>
                    <a:pt x="698481" y="1044421"/>
                  </a:cubicBezTo>
                  <a:cubicBezTo>
                    <a:pt x="692511" y="1033554"/>
                    <a:pt x="683875" y="1023380"/>
                    <a:pt x="679877" y="1011608"/>
                  </a:cubicBezTo>
                  <a:cubicBezTo>
                    <a:pt x="671614" y="1014378"/>
                    <a:pt x="663245" y="1016988"/>
                    <a:pt x="654983" y="1019598"/>
                  </a:cubicBezTo>
                  <a:cubicBezTo>
                    <a:pt x="624278" y="1029027"/>
                    <a:pt x="592400" y="1036750"/>
                    <a:pt x="560096" y="1036591"/>
                  </a:cubicBezTo>
                  <a:cubicBezTo>
                    <a:pt x="567133" y="1044847"/>
                    <a:pt x="573156" y="1054382"/>
                    <a:pt x="579713" y="1062479"/>
                  </a:cubicBezTo>
                  <a:cubicBezTo>
                    <a:pt x="596878" y="1086928"/>
                    <a:pt x="613936" y="1111431"/>
                    <a:pt x="630515" y="1136201"/>
                  </a:cubicBezTo>
                  <a:cubicBezTo>
                    <a:pt x="667936" y="1194102"/>
                    <a:pt x="701466" y="1254348"/>
                    <a:pt x="742992" y="1309533"/>
                  </a:cubicBezTo>
                  <a:cubicBezTo>
                    <a:pt x="810959" y="1405254"/>
                    <a:pt x="888094" y="1507741"/>
                    <a:pt x="959099" y="1601971"/>
                  </a:cubicBezTo>
                  <a:cubicBezTo>
                    <a:pt x="997373" y="1655877"/>
                    <a:pt x="1033568" y="1710476"/>
                    <a:pt x="1073389" y="1763051"/>
                  </a:cubicBezTo>
                  <a:cubicBezTo>
                    <a:pt x="1095085" y="1794000"/>
                    <a:pt x="1114808" y="1827984"/>
                    <a:pt x="1135491" y="1858719"/>
                  </a:cubicBezTo>
                  <a:cubicBezTo>
                    <a:pt x="1171580" y="1911774"/>
                    <a:pt x="1209961" y="1963177"/>
                    <a:pt x="1245837" y="2016391"/>
                  </a:cubicBezTo>
                  <a:cubicBezTo>
                    <a:pt x="1263268" y="2039882"/>
                    <a:pt x="1277554" y="2064864"/>
                    <a:pt x="1296851" y="2086331"/>
                  </a:cubicBezTo>
                  <a:cubicBezTo>
                    <a:pt x="1302662" y="2092617"/>
                    <a:pt x="1308099" y="2099275"/>
                    <a:pt x="1314283" y="2105241"/>
                  </a:cubicBezTo>
                  <a:cubicBezTo>
                    <a:pt x="1323985" y="2111420"/>
                    <a:pt x="1335179" y="2114403"/>
                    <a:pt x="1346267" y="2117013"/>
                  </a:cubicBezTo>
                  <a:cubicBezTo>
                    <a:pt x="1388646" y="2125589"/>
                    <a:pt x="1431771" y="2119197"/>
                    <a:pt x="1471592" y="2103643"/>
                  </a:cubicBezTo>
                  <a:close/>
                  <a:moveTo>
                    <a:pt x="1504162" y="2088462"/>
                  </a:moveTo>
                  <a:cubicBezTo>
                    <a:pt x="1508054" y="2086597"/>
                    <a:pt x="1511838" y="2084520"/>
                    <a:pt x="1515463" y="2082283"/>
                  </a:cubicBezTo>
                  <a:cubicBezTo>
                    <a:pt x="1502830" y="2067900"/>
                    <a:pt x="1493714" y="2050109"/>
                    <a:pt x="1482786" y="2034448"/>
                  </a:cubicBezTo>
                  <a:cubicBezTo>
                    <a:pt x="1441846" y="1978092"/>
                    <a:pt x="1404692" y="1919125"/>
                    <a:pt x="1363112" y="1863247"/>
                  </a:cubicBezTo>
                  <a:cubicBezTo>
                    <a:pt x="1330701" y="1819674"/>
                    <a:pt x="1297491" y="1776688"/>
                    <a:pt x="1265987" y="1732423"/>
                  </a:cubicBezTo>
                  <a:cubicBezTo>
                    <a:pt x="1263641" y="1733914"/>
                    <a:pt x="1261189" y="1735192"/>
                    <a:pt x="1258897" y="1736524"/>
                  </a:cubicBezTo>
                  <a:cubicBezTo>
                    <a:pt x="1256072" y="1738069"/>
                    <a:pt x="1252873" y="1740093"/>
                    <a:pt x="1249568" y="1741797"/>
                  </a:cubicBezTo>
                  <a:cubicBezTo>
                    <a:pt x="1277075" y="1779724"/>
                    <a:pt x="1303941" y="1818076"/>
                    <a:pt x="1329102" y="1857654"/>
                  </a:cubicBezTo>
                  <a:cubicBezTo>
                    <a:pt x="1366790" y="1911614"/>
                    <a:pt x="1406024" y="1964455"/>
                    <a:pt x="1444778" y="2017616"/>
                  </a:cubicBezTo>
                  <a:cubicBezTo>
                    <a:pt x="1461623" y="2042652"/>
                    <a:pt x="1481453" y="2066302"/>
                    <a:pt x="1495526" y="2092936"/>
                  </a:cubicBezTo>
                  <a:cubicBezTo>
                    <a:pt x="1498512" y="2091498"/>
                    <a:pt x="1501337" y="2090006"/>
                    <a:pt x="1504162" y="2088462"/>
                  </a:cubicBezTo>
                  <a:close/>
                  <a:moveTo>
                    <a:pt x="1574474" y="2006430"/>
                  </a:moveTo>
                  <a:cubicBezTo>
                    <a:pt x="1577193" y="2000304"/>
                    <a:pt x="1577406" y="1992154"/>
                    <a:pt x="1582577" y="1987573"/>
                  </a:cubicBezTo>
                  <a:cubicBezTo>
                    <a:pt x="1580338" y="1978198"/>
                    <a:pt x="1571969" y="1971327"/>
                    <a:pt x="1567331" y="1963017"/>
                  </a:cubicBezTo>
                  <a:cubicBezTo>
                    <a:pt x="1556670" y="1946451"/>
                    <a:pt x="1546754" y="1929245"/>
                    <a:pt x="1535613" y="1913105"/>
                  </a:cubicBezTo>
                  <a:cubicBezTo>
                    <a:pt x="1508000" y="1874966"/>
                    <a:pt x="1482733" y="1835388"/>
                    <a:pt x="1460664" y="1793786"/>
                  </a:cubicBezTo>
                  <a:cubicBezTo>
                    <a:pt x="1441633" y="1758683"/>
                    <a:pt x="1417112" y="1724326"/>
                    <a:pt x="1395683" y="1692152"/>
                  </a:cubicBezTo>
                  <a:cubicBezTo>
                    <a:pt x="1347653" y="1623278"/>
                    <a:pt x="1297331" y="1556161"/>
                    <a:pt x="1245730" y="1489949"/>
                  </a:cubicBezTo>
                  <a:cubicBezTo>
                    <a:pt x="1203511" y="1428585"/>
                    <a:pt x="1161025" y="1369139"/>
                    <a:pt x="1116621" y="1309693"/>
                  </a:cubicBezTo>
                  <a:cubicBezTo>
                    <a:pt x="1094072" y="1277679"/>
                    <a:pt x="1074135" y="1244919"/>
                    <a:pt x="1051266" y="1213545"/>
                  </a:cubicBezTo>
                  <a:cubicBezTo>
                    <a:pt x="1030210" y="1183822"/>
                    <a:pt x="1006435" y="1156016"/>
                    <a:pt x="987298" y="1124908"/>
                  </a:cubicBezTo>
                  <a:cubicBezTo>
                    <a:pt x="964163" y="1084372"/>
                    <a:pt x="941561" y="1043249"/>
                    <a:pt x="914587" y="1005110"/>
                  </a:cubicBezTo>
                  <a:cubicBezTo>
                    <a:pt x="907817" y="994083"/>
                    <a:pt x="849233" y="915727"/>
                    <a:pt x="840171" y="887176"/>
                  </a:cubicBezTo>
                  <a:cubicBezTo>
                    <a:pt x="839958" y="887495"/>
                    <a:pt x="839744" y="887815"/>
                    <a:pt x="839584" y="888134"/>
                  </a:cubicBezTo>
                  <a:cubicBezTo>
                    <a:pt x="825671" y="909921"/>
                    <a:pt x="807440" y="928138"/>
                    <a:pt x="787504" y="944385"/>
                  </a:cubicBezTo>
                  <a:cubicBezTo>
                    <a:pt x="773057" y="957116"/>
                    <a:pt x="758611" y="970006"/>
                    <a:pt x="742939" y="981246"/>
                  </a:cubicBezTo>
                  <a:cubicBezTo>
                    <a:pt x="758505" y="997972"/>
                    <a:pt x="769699" y="1019971"/>
                    <a:pt x="783665" y="1038348"/>
                  </a:cubicBezTo>
                  <a:cubicBezTo>
                    <a:pt x="810692" y="1078512"/>
                    <a:pt x="841717" y="1115693"/>
                    <a:pt x="869490" y="1155217"/>
                  </a:cubicBezTo>
                  <a:cubicBezTo>
                    <a:pt x="910376" y="1213545"/>
                    <a:pt x="949930" y="1272831"/>
                    <a:pt x="992415" y="1329987"/>
                  </a:cubicBezTo>
                  <a:cubicBezTo>
                    <a:pt x="1060435" y="1411167"/>
                    <a:pt x="1121258" y="1497673"/>
                    <a:pt x="1185547" y="1581623"/>
                  </a:cubicBezTo>
                  <a:cubicBezTo>
                    <a:pt x="1239920" y="1643200"/>
                    <a:pt x="1283098" y="1712980"/>
                    <a:pt x="1332834" y="1778019"/>
                  </a:cubicBezTo>
                  <a:cubicBezTo>
                    <a:pt x="1384541" y="1843592"/>
                    <a:pt x="1430972" y="1913052"/>
                    <a:pt x="1478415" y="1981554"/>
                  </a:cubicBezTo>
                  <a:cubicBezTo>
                    <a:pt x="1498938" y="2008188"/>
                    <a:pt x="1515463" y="2037751"/>
                    <a:pt x="1535667" y="2064491"/>
                  </a:cubicBezTo>
                  <a:cubicBezTo>
                    <a:pt x="1536146" y="2065184"/>
                    <a:pt x="1536626" y="2065876"/>
                    <a:pt x="1537159" y="2066569"/>
                  </a:cubicBezTo>
                  <a:cubicBezTo>
                    <a:pt x="1554697" y="2050588"/>
                    <a:pt x="1568024" y="2030134"/>
                    <a:pt x="1574474" y="2006430"/>
                  </a:cubicBezTo>
                  <a:close/>
                  <a:moveTo>
                    <a:pt x="1678583" y="1992527"/>
                  </a:moveTo>
                  <a:cubicBezTo>
                    <a:pt x="1683647" y="1976707"/>
                    <a:pt x="1675651" y="1960247"/>
                    <a:pt x="1671546" y="1945013"/>
                  </a:cubicBezTo>
                  <a:cubicBezTo>
                    <a:pt x="1650490" y="1887697"/>
                    <a:pt x="1615680" y="1839596"/>
                    <a:pt x="1583643" y="1788620"/>
                  </a:cubicBezTo>
                  <a:cubicBezTo>
                    <a:pt x="1549526" y="1735885"/>
                    <a:pt x="1506135" y="1694816"/>
                    <a:pt x="1465675" y="1648100"/>
                  </a:cubicBezTo>
                  <a:cubicBezTo>
                    <a:pt x="1459491" y="1640430"/>
                    <a:pt x="1453361" y="1632706"/>
                    <a:pt x="1447177" y="1624982"/>
                  </a:cubicBezTo>
                  <a:cubicBezTo>
                    <a:pt x="1444085" y="1625355"/>
                    <a:pt x="1440780" y="1625195"/>
                    <a:pt x="1437795" y="1625195"/>
                  </a:cubicBezTo>
                  <a:cubicBezTo>
                    <a:pt x="1422762" y="1624876"/>
                    <a:pt x="1407837" y="1628764"/>
                    <a:pt x="1392804" y="1627006"/>
                  </a:cubicBezTo>
                  <a:cubicBezTo>
                    <a:pt x="1388113" y="1626207"/>
                    <a:pt x="1383582" y="1624876"/>
                    <a:pt x="1379317" y="1623118"/>
                  </a:cubicBezTo>
                  <a:cubicBezTo>
                    <a:pt x="1406717" y="1661364"/>
                    <a:pt x="1433584" y="1700089"/>
                    <a:pt x="1459118" y="1738974"/>
                  </a:cubicBezTo>
                  <a:cubicBezTo>
                    <a:pt x="1484279" y="1778073"/>
                    <a:pt x="1504162" y="1820686"/>
                    <a:pt x="1530549" y="1859039"/>
                  </a:cubicBezTo>
                  <a:cubicBezTo>
                    <a:pt x="1551499" y="1888496"/>
                    <a:pt x="1571649" y="1918485"/>
                    <a:pt x="1590413" y="1949380"/>
                  </a:cubicBezTo>
                  <a:cubicBezTo>
                    <a:pt x="1594304" y="1954974"/>
                    <a:pt x="1598942" y="1960726"/>
                    <a:pt x="1602673" y="1966852"/>
                  </a:cubicBezTo>
                  <a:cubicBezTo>
                    <a:pt x="1603900" y="1965734"/>
                    <a:pt x="1605339" y="1964828"/>
                    <a:pt x="1606885" y="1964242"/>
                  </a:cubicBezTo>
                  <a:cubicBezTo>
                    <a:pt x="1612429" y="1961792"/>
                    <a:pt x="1618772" y="1963550"/>
                    <a:pt x="1623996" y="1965947"/>
                  </a:cubicBezTo>
                  <a:cubicBezTo>
                    <a:pt x="1643933" y="1976281"/>
                    <a:pt x="1656140" y="1994285"/>
                    <a:pt x="1667761" y="2012609"/>
                  </a:cubicBezTo>
                  <a:cubicBezTo>
                    <a:pt x="1671333" y="2005950"/>
                    <a:pt x="1676077" y="1999665"/>
                    <a:pt x="1678583" y="1992527"/>
                  </a:cubicBezTo>
                  <a:close/>
                  <a:moveTo>
                    <a:pt x="1798097" y="2265043"/>
                  </a:moveTo>
                  <a:cubicBezTo>
                    <a:pt x="1797830" y="2264404"/>
                    <a:pt x="1797617" y="2263711"/>
                    <a:pt x="1797457" y="2263019"/>
                  </a:cubicBezTo>
                  <a:cubicBezTo>
                    <a:pt x="1786369" y="2211882"/>
                    <a:pt x="1748468" y="2173370"/>
                    <a:pt x="1722081" y="2129850"/>
                  </a:cubicBezTo>
                  <a:cubicBezTo>
                    <a:pt x="1718456" y="2124151"/>
                    <a:pt x="1714511" y="2118504"/>
                    <a:pt x="1710620" y="2112752"/>
                  </a:cubicBezTo>
                  <a:cubicBezTo>
                    <a:pt x="1710460" y="2112752"/>
                    <a:pt x="1710354" y="2112698"/>
                    <a:pt x="1710194" y="2112645"/>
                  </a:cubicBezTo>
                  <a:cubicBezTo>
                    <a:pt x="1709927" y="2112592"/>
                    <a:pt x="1709607" y="2112539"/>
                    <a:pt x="1709287" y="2112432"/>
                  </a:cubicBezTo>
                  <a:cubicBezTo>
                    <a:pt x="1708967" y="2112379"/>
                    <a:pt x="1708648" y="2112272"/>
                    <a:pt x="1708328" y="2112166"/>
                  </a:cubicBezTo>
                  <a:cubicBezTo>
                    <a:pt x="1683967" y="2091924"/>
                    <a:pt x="1670053" y="2060496"/>
                    <a:pt x="1651503" y="2035301"/>
                  </a:cubicBezTo>
                  <a:cubicBezTo>
                    <a:pt x="1649051" y="2031998"/>
                    <a:pt x="1646812" y="2028376"/>
                    <a:pt x="1644519" y="2024701"/>
                  </a:cubicBezTo>
                  <a:cubicBezTo>
                    <a:pt x="1643826" y="2023475"/>
                    <a:pt x="1643080" y="2022304"/>
                    <a:pt x="1642334" y="2021078"/>
                  </a:cubicBezTo>
                  <a:cubicBezTo>
                    <a:pt x="1641961" y="2020439"/>
                    <a:pt x="1641534" y="2019747"/>
                    <a:pt x="1641161" y="2019107"/>
                  </a:cubicBezTo>
                  <a:cubicBezTo>
                    <a:pt x="1640575" y="2018095"/>
                    <a:pt x="1639988" y="2017083"/>
                    <a:pt x="1639402" y="2016071"/>
                  </a:cubicBezTo>
                  <a:cubicBezTo>
                    <a:pt x="1639029" y="2015379"/>
                    <a:pt x="1638602" y="2014740"/>
                    <a:pt x="1638176" y="2014047"/>
                  </a:cubicBezTo>
                  <a:cubicBezTo>
                    <a:pt x="1638069" y="2013834"/>
                    <a:pt x="1637909" y="2013621"/>
                    <a:pt x="1637803" y="2013408"/>
                  </a:cubicBezTo>
                  <a:cubicBezTo>
                    <a:pt x="1637163" y="2012289"/>
                    <a:pt x="1636470" y="2011171"/>
                    <a:pt x="1635777" y="2010052"/>
                  </a:cubicBezTo>
                  <a:cubicBezTo>
                    <a:pt x="1635404" y="2009413"/>
                    <a:pt x="1634977" y="2008720"/>
                    <a:pt x="1634551" y="2008134"/>
                  </a:cubicBezTo>
                  <a:cubicBezTo>
                    <a:pt x="1630393" y="2001529"/>
                    <a:pt x="1625862" y="1995297"/>
                    <a:pt x="1620425" y="1990237"/>
                  </a:cubicBezTo>
                  <a:cubicBezTo>
                    <a:pt x="1619998" y="1989810"/>
                    <a:pt x="1619572" y="1989384"/>
                    <a:pt x="1619092" y="1989011"/>
                  </a:cubicBezTo>
                  <a:cubicBezTo>
                    <a:pt x="1618186" y="1988212"/>
                    <a:pt x="1617280" y="1987467"/>
                    <a:pt x="1616320" y="1986774"/>
                  </a:cubicBezTo>
                  <a:cubicBezTo>
                    <a:pt x="1615787" y="1986348"/>
                    <a:pt x="1615201" y="1985922"/>
                    <a:pt x="1614614" y="1985549"/>
                  </a:cubicBezTo>
                  <a:cubicBezTo>
                    <a:pt x="1612908" y="1984377"/>
                    <a:pt x="1611043" y="1983312"/>
                    <a:pt x="1609124" y="1982353"/>
                  </a:cubicBezTo>
                  <a:cubicBezTo>
                    <a:pt x="1609870" y="1986242"/>
                    <a:pt x="1609817" y="1990290"/>
                    <a:pt x="1608750" y="1994605"/>
                  </a:cubicBezTo>
                  <a:cubicBezTo>
                    <a:pt x="1608644" y="1995031"/>
                    <a:pt x="1608484" y="1995457"/>
                    <a:pt x="1608324" y="1995883"/>
                  </a:cubicBezTo>
                  <a:cubicBezTo>
                    <a:pt x="1608217" y="1996149"/>
                    <a:pt x="1608111" y="1996416"/>
                    <a:pt x="1608004" y="1996682"/>
                  </a:cubicBezTo>
                  <a:cubicBezTo>
                    <a:pt x="1607844" y="1997002"/>
                    <a:pt x="1607738" y="1997268"/>
                    <a:pt x="1607578" y="1997534"/>
                  </a:cubicBezTo>
                  <a:cubicBezTo>
                    <a:pt x="1606725" y="1999079"/>
                    <a:pt x="1605552" y="2000357"/>
                    <a:pt x="1604219" y="2001423"/>
                  </a:cubicBezTo>
                  <a:cubicBezTo>
                    <a:pt x="1603580" y="2003980"/>
                    <a:pt x="1602887" y="2006536"/>
                    <a:pt x="1602140" y="2009093"/>
                  </a:cubicBezTo>
                  <a:cubicBezTo>
                    <a:pt x="1601820" y="2010372"/>
                    <a:pt x="1601394" y="2011597"/>
                    <a:pt x="1601021" y="2012822"/>
                  </a:cubicBezTo>
                  <a:cubicBezTo>
                    <a:pt x="1601021" y="2012822"/>
                    <a:pt x="1601021" y="2012875"/>
                    <a:pt x="1600968" y="2012929"/>
                  </a:cubicBezTo>
                  <a:cubicBezTo>
                    <a:pt x="1600701" y="2013887"/>
                    <a:pt x="1600381" y="2014899"/>
                    <a:pt x="1600008" y="2015858"/>
                  </a:cubicBezTo>
                  <a:cubicBezTo>
                    <a:pt x="1599902" y="2016284"/>
                    <a:pt x="1599742" y="2016710"/>
                    <a:pt x="1599582" y="2017137"/>
                  </a:cubicBezTo>
                  <a:cubicBezTo>
                    <a:pt x="1599262" y="2018202"/>
                    <a:pt x="1598889" y="2019214"/>
                    <a:pt x="1598462" y="2020279"/>
                  </a:cubicBezTo>
                  <a:cubicBezTo>
                    <a:pt x="1597556" y="2022836"/>
                    <a:pt x="1596597" y="2025393"/>
                    <a:pt x="1595584" y="2027897"/>
                  </a:cubicBezTo>
                  <a:cubicBezTo>
                    <a:pt x="1595157" y="2029015"/>
                    <a:pt x="1594677" y="2030081"/>
                    <a:pt x="1594198" y="2031146"/>
                  </a:cubicBezTo>
                  <a:cubicBezTo>
                    <a:pt x="1592172" y="2035833"/>
                    <a:pt x="1589933" y="2040468"/>
                    <a:pt x="1587534" y="2044942"/>
                  </a:cubicBezTo>
                  <a:cubicBezTo>
                    <a:pt x="1586948" y="2046061"/>
                    <a:pt x="1586362" y="2047126"/>
                    <a:pt x="1585775" y="2048192"/>
                  </a:cubicBezTo>
                  <a:cubicBezTo>
                    <a:pt x="1585775" y="2048245"/>
                    <a:pt x="1585722" y="2048298"/>
                    <a:pt x="1585668" y="2048351"/>
                  </a:cubicBezTo>
                  <a:cubicBezTo>
                    <a:pt x="1585189" y="2049204"/>
                    <a:pt x="1584709" y="2050003"/>
                    <a:pt x="1584176" y="2050855"/>
                  </a:cubicBezTo>
                  <a:cubicBezTo>
                    <a:pt x="1581457" y="2055436"/>
                    <a:pt x="1578525" y="2059857"/>
                    <a:pt x="1575380" y="2064118"/>
                  </a:cubicBezTo>
                  <a:cubicBezTo>
                    <a:pt x="1575060" y="2064598"/>
                    <a:pt x="1574687" y="2065077"/>
                    <a:pt x="1574314" y="2065557"/>
                  </a:cubicBezTo>
                  <a:cubicBezTo>
                    <a:pt x="1573834" y="2066249"/>
                    <a:pt x="1573301" y="2066942"/>
                    <a:pt x="1572768" y="2067581"/>
                  </a:cubicBezTo>
                  <a:cubicBezTo>
                    <a:pt x="1572075" y="2068540"/>
                    <a:pt x="1571276" y="2069445"/>
                    <a:pt x="1570583" y="2070351"/>
                  </a:cubicBezTo>
                  <a:cubicBezTo>
                    <a:pt x="1569037" y="2072215"/>
                    <a:pt x="1567491" y="2074026"/>
                    <a:pt x="1565892" y="2075784"/>
                  </a:cubicBezTo>
                  <a:cubicBezTo>
                    <a:pt x="1565039" y="2076743"/>
                    <a:pt x="1564186" y="2077648"/>
                    <a:pt x="1563333" y="2078554"/>
                  </a:cubicBezTo>
                  <a:cubicBezTo>
                    <a:pt x="1561467" y="2080525"/>
                    <a:pt x="1559548" y="2082442"/>
                    <a:pt x="1557576" y="2084307"/>
                  </a:cubicBezTo>
                  <a:cubicBezTo>
                    <a:pt x="1555870" y="2085905"/>
                    <a:pt x="1554111" y="2087503"/>
                    <a:pt x="1552298" y="2089048"/>
                  </a:cubicBezTo>
                  <a:cubicBezTo>
                    <a:pt x="1551339" y="2089900"/>
                    <a:pt x="1550379" y="2090699"/>
                    <a:pt x="1549366" y="2091498"/>
                  </a:cubicBezTo>
                  <a:cubicBezTo>
                    <a:pt x="1548620" y="2092084"/>
                    <a:pt x="1547874" y="2092723"/>
                    <a:pt x="1547128" y="2093256"/>
                  </a:cubicBezTo>
                  <a:cubicBezTo>
                    <a:pt x="1545262" y="2094747"/>
                    <a:pt x="1543343" y="2096185"/>
                    <a:pt x="1541370" y="2097570"/>
                  </a:cubicBezTo>
                  <a:cubicBezTo>
                    <a:pt x="1540464" y="2098210"/>
                    <a:pt x="1539611" y="2098849"/>
                    <a:pt x="1538652" y="2099435"/>
                  </a:cubicBezTo>
                  <a:cubicBezTo>
                    <a:pt x="1537852" y="2100021"/>
                    <a:pt x="1537053" y="2100553"/>
                    <a:pt x="1536200" y="2101086"/>
                  </a:cubicBezTo>
                  <a:cubicBezTo>
                    <a:pt x="1534814" y="2101992"/>
                    <a:pt x="1533374" y="2102844"/>
                    <a:pt x="1531935" y="2103749"/>
                  </a:cubicBezTo>
                  <a:cubicBezTo>
                    <a:pt x="1530283" y="2104762"/>
                    <a:pt x="1528630" y="2105720"/>
                    <a:pt x="1526871" y="2106679"/>
                  </a:cubicBezTo>
                  <a:cubicBezTo>
                    <a:pt x="1525538" y="2107425"/>
                    <a:pt x="1524206" y="2108117"/>
                    <a:pt x="1522873" y="2108810"/>
                  </a:cubicBezTo>
                  <a:cubicBezTo>
                    <a:pt x="1461996" y="2142901"/>
                    <a:pt x="1387846" y="2160160"/>
                    <a:pt x="1320040" y="2137361"/>
                  </a:cubicBezTo>
                  <a:cubicBezTo>
                    <a:pt x="1319347" y="2137201"/>
                    <a:pt x="1318654" y="2136988"/>
                    <a:pt x="1318014" y="2136775"/>
                  </a:cubicBezTo>
                  <a:cubicBezTo>
                    <a:pt x="1317535" y="2136669"/>
                    <a:pt x="1317055" y="2136509"/>
                    <a:pt x="1316575" y="2136296"/>
                  </a:cubicBezTo>
                  <a:cubicBezTo>
                    <a:pt x="1314923" y="2135763"/>
                    <a:pt x="1313323" y="2135071"/>
                    <a:pt x="1311777" y="2134378"/>
                  </a:cubicBezTo>
                  <a:cubicBezTo>
                    <a:pt x="1311244" y="2134165"/>
                    <a:pt x="1310658" y="2133899"/>
                    <a:pt x="1310178" y="2133632"/>
                  </a:cubicBezTo>
                  <a:cubicBezTo>
                    <a:pt x="1307246" y="2132194"/>
                    <a:pt x="1304474" y="2130543"/>
                    <a:pt x="1301862" y="2128732"/>
                  </a:cubicBezTo>
                  <a:cubicBezTo>
                    <a:pt x="1301969" y="2129318"/>
                    <a:pt x="1301916" y="2129850"/>
                    <a:pt x="1301702" y="2130277"/>
                  </a:cubicBezTo>
                  <a:cubicBezTo>
                    <a:pt x="1301649" y="2130383"/>
                    <a:pt x="1301543" y="2130543"/>
                    <a:pt x="1301383" y="2130649"/>
                  </a:cubicBezTo>
                  <a:cubicBezTo>
                    <a:pt x="1301276" y="2130756"/>
                    <a:pt x="1301116" y="2130809"/>
                    <a:pt x="1300903" y="2130916"/>
                  </a:cubicBezTo>
                  <a:cubicBezTo>
                    <a:pt x="1308206" y="2158562"/>
                    <a:pt x="1328782" y="2179655"/>
                    <a:pt x="1344241" y="2202987"/>
                  </a:cubicBezTo>
                  <a:cubicBezTo>
                    <a:pt x="1373454" y="2247145"/>
                    <a:pt x="1409915" y="2285285"/>
                    <a:pt x="1442113" y="2327100"/>
                  </a:cubicBezTo>
                  <a:cubicBezTo>
                    <a:pt x="1464502" y="2351762"/>
                    <a:pt x="1485931" y="2377757"/>
                    <a:pt x="1511945" y="2398691"/>
                  </a:cubicBezTo>
                  <a:cubicBezTo>
                    <a:pt x="1522073" y="2409131"/>
                    <a:pt x="1534974" y="2414511"/>
                    <a:pt x="1549473" y="2414884"/>
                  </a:cubicBezTo>
                  <a:cubicBezTo>
                    <a:pt x="1554751" y="2415150"/>
                    <a:pt x="1560081" y="2415204"/>
                    <a:pt x="1565359" y="2415097"/>
                  </a:cubicBezTo>
                  <a:cubicBezTo>
                    <a:pt x="1566371" y="2415097"/>
                    <a:pt x="1567384" y="2415044"/>
                    <a:pt x="1568397" y="2415044"/>
                  </a:cubicBezTo>
                  <a:cubicBezTo>
                    <a:pt x="1568557" y="2415044"/>
                    <a:pt x="1568717" y="2415044"/>
                    <a:pt x="1568877" y="2415044"/>
                  </a:cubicBezTo>
                  <a:cubicBezTo>
                    <a:pt x="1569676" y="2415044"/>
                    <a:pt x="1570476" y="2414991"/>
                    <a:pt x="1571276" y="2414937"/>
                  </a:cubicBezTo>
                  <a:cubicBezTo>
                    <a:pt x="1575434" y="2414778"/>
                    <a:pt x="1579592" y="2414458"/>
                    <a:pt x="1583750" y="2414032"/>
                  </a:cubicBezTo>
                  <a:cubicBezTo>
                    <a:pt x="1585029" y="2413925"/>
                    <a:pt x="1586308" y="2413766"/>
                    <a:pt x="1587534" y="2413606"/>
                  </a:cubicBezTo>
                  <a:cubicBezTo>
                    <a:pt x="1588281" y="2413553"/>
                    <a:pt x="1589027" y="2413446"/>
                    <a:pt x="1589773" y="2413339"/>
                  </a:cubicBezTo>
                  <a:cubicBezTo>
                    <a:pt x="1592332" y="2413020"/>
                    <a:pt x="1594891" y="2412647"/>
                    <a:pt x="1597449" y="2412168"/>
                  </a:cubicBezTo>
                  <a:cubicBezTo>
                    <a:pt x="1597929" y="2411954"/>
                    <a:pt x="1598409" y="2411795"/>
                    <a:pt x="1598942" y="2411688"/>
                  </a:cubicBezTo>
                  <a:cubicBezTo>
                    <a:pt x="1599209" y="2411635"/>
                    <a:pt x="1599422" y="2411582"/>
                    <a:pt x="1599688" y="2411582"/>
                  </a:cubicBezTo>
                  <a:cubicBezTo>
                    <a:pt x="1600061" y="2411528"/>
                    <a:pt x="1600488" y="2411528"/>
                    <a:pt x="1600914" y="2411582"/>
                  </a:cubicBezTo>
                  <a:cubicBezTo>
                    <a:pt x="1601021" y="2411582"/>
                    <a:pt x="1601181" y="2411528"/>
                    <a:pt x="1601288" y="2411528"/>
                  </a:cubicBezTo>
                  <a:cubicBezTo>
                    <a:pt x="1602833" y="2411262"/>
                    <a:pt x="1604326" y="2410942"/>
                    <a:pt x="1605872" y="2410570"/>
                  </a:cubicBezTo>
                  <a:cubicBezTo>
                    <a:pt x="1606138" y="2410516"/>
                    <a:pt x="1606405" y="2410463"/>
                    <a:pt x="1606671" y="2410410"/>
                  </a:cubicBezTo>
                  <a:cubicBezTo>
                    <a:pt x="1607898" y="2410143"/>
                    <a:pt x="1609177" y="2409877"/>
                    <a:pt x="1610403" y="2409504"/>
                  </a:cubicBezTo>
                  <a:cubicBezTo>
                    <a:pt x="1611309" y="2409344"/>
                    <a:pt x="1612162" y="2409078"/>
                    <a:pt x="1613068" y="2408865"/>
                  </a:cubicBezTo>
                  <a:cubicBezTo>
                    <a:pt x="1613921" y="2408652"/>
                    <a:pt x="1614721" y="2408439"/>
                    <a:pt x="1615574" y="2408172"/>
                  </a:cubicBezTo>
                  <a:cubicBezTo>
                    <a:pt x="1615680" y="2408172"/>
                    <a:pt x="1615734" y="2408119"/>
                    <a:pt x="1615840" y="2408119"/>
                  </a:cubicBezTo>
                  <a:cubicBezTo>
                    <a:pt x="1616693" y="2407906"/>
                    <a:pt x="1617493" y="2407693"/>
                    <a:pt x="1618292" y="2407427"/>
                  </a:cubicBezTo>
                  <a:cubicBezTo>
                    <a:pt x="1618452" y="2407374"/>
                    <a:pt x="1618612" y="2407320"/>
                    <a:pt x="1618772" y="2407320"/>
                  </a:cubicBezTo>
                  <a:cubicBezTo>
                    <a:pt x="1619359" y="2407160"/>
                    <a:pt x="1619892" y="2407001"/>
                    <a:pt x="1620425" y="2406787"/>
                  </a:cubicBezTo>
                  <a:cubicBezTo>
                    <a:pt x="1621757" y="2406415"/>
                    <a:pt x="1623037" y="2405989"/>
                    <a:pt x="1624316" y="2405562"/>
                  </a:cubicBezTo>
                  <a:cubicBezTo>
                    <a:pt x="1625755" y="2405136"/>
                    <a:pt x="1627195" y="2404604"/>
                    <a:pt x="1628581" y="2404071"/>
                  </a:cubicBezTo>
                  <a:cubicBezTo>
                    <a:pt x="1629807" y="2403645"/>
                    <a:pt x="1631033" y="2403219"/>
                    <a:pt x="1632206" y="2402686"/>
                  </a:cubicBezTo>
                  <a:cubicBezTo>
                    <a:pt x="1632259" y="2402686"/>
                    <a:pt x="1632312" y="2402686"/>
                    <a:pt x="1632365" y="2402633"/>
                  </a:cubicBezTo>
                  <a:cubicBezTo>
                    <a:pt x="1633112" y="2402366"/>
                    <a:pt x="1633805" y="2402100"/>
                    <a:pt x="1634551" y="2401780"/>
                  </a:cubicBezTo>
                  <a:cubicBezTo>
                    <a:pt x="1635670" y="2401354"/>
                    <a:pt x="1636737" y="2400875"/>
                    <a:pt x="1637856" y="2400395"/>
                  </a:cubicBezTo>
                  <a:cubicBezTo>
                    <a:pt x="1638389" y="2400182"/>
                    <a:pt x="1638975" y="2399916"/>
                    <a:pt x="1639509" y="2399650"/>
                  </a:cubicBezTo>
                  <a:cubicBezTo>
                    <a:pt x="1639775" y="2399543"/>
                    <a:pt x="1639988" y="2399437"/>
                    <a:pt x="1640255" y="2399330"/>
                  </a:cubicBezTo>
                  <a:cubicBezTo>
                    <a:pt x="1641641" y="2398744"/>
                    <a:pt x="1643027" y="2398052"/>
                    <a:pt x="1644413" y="2397413"/>
                  </a:cubicBezTo>
                  <a:cubicBezTo>
                    <a:pt x="1666642" y="2386759"/>
                    <a:pt x="1688924" y="2377277"/>
                    <a:pt x="1709074" y="2364866"/>
                  </a:cubicBezTo>
                  <a:cubicBezTo>
                    <a:pt x="1731356" y="2350164"/>
                    <a:pt x="1749961" y="2331201"/>
                    <a:pt x="1767978" y="2311652"/>
                  </a:cubicBezTo>
                  <a:cubicBezTo>
                    <a:pt x="1768991" y="2310906"/>
                    <a:pt x="1769951" y="2310054"/>
                    <a:pt x="1770910" y="2308989"/>
                  </a:cubicBezTo>
                  <a:cubicBezTo>
                    <a:pt x="1771763" y="2308083"/>
                    <a:pt x="1772563" y="2307124"/>
                    <a:pt x="1773362" y="2306006"/>
                  </a:cubicBezTo>
                  <a:cubicBezTo>
                    <a:pt x="1776614" y="2301638"/>
                    <a:pt x="1779653" y="2295885"/>
                    <a:pt x="1782798" y="2289866"/>
                  </a:cubicBezTo>
                  <a:cubicBezTo>
                    <a:pt x="1783384" y="2288747"/>
                    <a:pt x="1783970" y="2287682"/>
                    <a:pt x="1784504" y="2286616"/>
                  </a:cubicBezTo>
                  <a:cubicBezTo>
                    <a:pt x="1784504" y="2286563"/>
                    <a:pt x="1784504" y="2286510"/>
                    <a:pt x="1784557" y="2286456"/>
                  </a:cubicBezTo>
                  <a:cubicBezTo>
                    <a:pt x="1785143" y="2285338"/>
                    <a:pt x="1785676" y="2284273"/>
                    <a:pt x="1786263" y="2283207"/>
                  </a:cubicBezTo>
                  <a:cubicBezTo>
                    <a:pt x="1786263" y="2283154"/>
                    <a:pt x="1786316" y="2283047"/>
                    <a:pt x="1786369" y="2282994"/>
                  </a:cubicBezTo>
                  <a:cubicBezTo>
                    <a:pt x="1786902" y="2281929"/>
                    <a:pt x="1787489" y="2280863"/>
                    <a:pt x="1788075" y="2279851"/>
                  </a:cubicBezTo>
                  <a:cubicBezTo>
                    <a:pt x="1789301" y="2277614"/>
                    <a:pt x="1790527" y="2275483"/>
                    <a:pt x="1791807" y="2273459"/>
                  </a:cubicBezTo>
                  <a:cubicBezTo>
                    <a:pt x="1792020" y="2273140"/>
                    <a:pt x="1792233" y="2272820"/>
                    <a:pt x="1792446" y="2272447"/>
                  </a:cubicBezTo>
                  <a:cubicBezTo>
                    <a:pt x="1793406" y="2270956"/>
                    <a:pt x="1794365" y="2269518"/>
                    <a:pt x="1795431" y="2268239"/>
                  </a:cubicBezTo>
                  <a:cubicBezTo>
                    <a:pt x="1795751" y="2267866"/>
                    <a:pt x="1796071" y="2267440"/>
                    <a:pt x="1796391" y="2267067"/>
                  </a:cubicBezTo>
                  <a:cubicBezTo>
                    <a:pt x="1796977" y="2266321"/>
                    <a:pt x="1797510" y="2265682"/>
                    <a:pt x="1798097" y="2265043"/>
                  </a:cubicBezTo>
                  <a:close/>
                  <a:moveTo>
                    <a:pt x="1929872" y="2571277"/>
                  </a:moveTo>
                  <a:cubicBezTo>
                    <a:pt x="1923315" y="2543472"/>
                    <a:pt x="1903431" y="2521046"/>
                    <a:pt x="1890424" y="2496117"/>
                  </a:cubicBezTo>
                  <a:cubicBezTo>
                    <a:pt x="1887812" y="2491536"/>
                    <a:pt x="1885147" y="2487008"/>
                    <a:pt x="1882482" y="2482481"/>
                  </a:cubicBezTo>
                  <a:cubicBezTo>
                    <a:pt x="1880616" y="2479338"/>
                    <a:pt x="1878750" y="2476142"/>
                    <a:pt x="1876831" y="2472999"/>
                  </a:cubicBezTo>
                  <a:cubicBezTo>
                    <a:pt x="1874539" y="2469164"/>
                    <a:pt x="1872193" y="2465328"/>
                    <a:pt x="1869848" y="2461546"/>
                  </a:cubicBezTo>
                  <a:cubicBezTo>
                    <a:pt x="1867502" y="2457711"/>
                    <a:pt x="1865157" y="2453929"/>
                    <a:pt x="1862811" y="2450147"/>
                  </a:cubicBezTo>
                  <a:cubicBezTo>
                    <a:pt x="1859666" y="2445087"/>
                    <a:pt x="1856468" y="2440026"/>
                    <a:pt x="1853269" y="2435019"/>
                  </a:cubicBezTo>
                  <a:cubicBezTo>
                    <a:pt x="1852097" y="2433208"/>
                    <a:pt x="1850924" y="2431397"/>
                    <a:pt x="1849751" y="2429533"/>
                  </a:cubicBezTo>
                  <a:cubicBezTo>
                    <a:pt x="1844794" y="2421809"/>
                    <a:pt x="1839676" y="2414138"/>
                    <a:pt x="1834505" y="2406521"/>
                  </a:cubicBezTo>
                  <a:cubicBezTo>
                    <a:pt x="1832480" y="2403485"/>
                    <a:pt x="1830401" y="2400502"/>
                    <a:pt x="1828322" y="2397466"/>
                  </a:cubicBezTo>
                  <a:cubicBezTo>
                    <a:pt x="1828002" y="2396986"/>
                    <a:pt x="1827629" y="2396454"/>
                    <a:pt x="1827309" y="2395974"/>
                  </a:cubicBezTo>
                  <a:cubicBezTo>
                    <a:pt x="1825443" y="2393311"/>
                    <a:pt x="1823577" y="2390594"/>
                    <a:pt x="1821712" y="2387984"/>
                  </a:cubicBezTo>
                  <a:cubicBezTo>
                    <a:pt x="1818620" y="2383510"/>
                    <a:pt x="1815475" y="2379089"/>
                    <a:pt x="1812276" y="2374667"/>
                  </a:cubicBezTo>
                  <a:cubicBezTo>
                    <a:pt x="1809131" y="2370246"/>
                    <a:pt x="1805879" y="2365825"/>
                    <a:pt x="1802681" y="2361457"/>
                  </a:cubicBezTo>
                  <a:cubicBezTo>
                    <a:pt x="1802628" y="2361350"/>
                    <a:pt x="1802574" y="2361297"/>
                    <a:pt x="1802468" y="2361191"/>
                  </a:cubicBezTo>
                  <a:cubicBezTo>
                    <a:pt x="1799323" y="2356823"/>
                    <a:pt x="1796071" y="2352561"/>
                    <a:pt x="1792819" y="2348247"/>
                  </a:cubicBezTo>
                  <a:cubicBezTo>
                    <a:pt x="1789514" y="2343879"/>
                    <a:pt x="1786209" y="2339564"/>
                    <a:pt x="1782851" y="2335249"/>
                  </a:cubicBezTo>
                  <a:cubicBezTo>
                    <a:pt x="1776507" y="2342334"/>
                    <a:pt x="1769844" y="2349259"/>
                    <a:pt x="1762861" y="2355811"/>
                  </a:cubicBezTo>
                  <a:cubicBezTo>
                    <a:pt x="1761955" y="2356663"/>
                    <a:pt x="1761102" y="2357515"/>
                    <a:pt x="1760142" y="2358367"/>
                  </a:cubicBezTo>
                  <a:cubicBezTo>
                    <a:pt x="1752253" y="2365718"/>
                    <a:pt x="1743937" y="2372643"/>
                    <a:pt x="1735248" y="2379035"/>
                  </a:cubicBezTo>
                  <a:cubicBezTo>
                    <a:pt x="1734288" y="2379781"/>
                    <a:pt x="1733329" y="2380474"/>
                    <a:pt x="1732316" y="2381166"/>
                  </a:cubicBezTo>
                  <a:cubicBezTo>
                    <a:pt x="1730877" y="2382231"/>
                    <a:pt x="1729437" y="2383243"/>
                    <a:pt x="1727998" y="2384202"/>
                  </a:cubicBezTo>
                  <a:cubicBezTo>
                    <a:pt x="1726932" y="2384948"/>
                    <a:pt x="1725813" y="2385694"/>
                    <a:pt x="1724746" y="2386386"/>
                  </a:cubicBezTo>
                  <a:cubicBezTo>
                    <a:pt x="1721015" y="2388890"/>
                    <a:pt x="1717177" y="2391233"/>
                    <a:pt x="1713339" y="2393471"/>
                  </a:cubicBezTo>
                  <a:cubicBezTo>
                    <a:pt x="1712219" y="2394110"/>
                    <a:pt x="1711100" y="2394749"/>
                    <a:pt x="1709980" y="2395388"/>
                  </a:cubicBezTo>
                  <a:cubicBezTo>
                    <a:pt x="1708541" y="2396187"/>
                    <a:pt x="1707102" y="2396933"/>
                    <a:pt x="1705662" y="2397732"/>
                  </a:cubicBezTo>
                  <a:cubicBezTo>
                    <a:pt x="1704383" y="2398425"/>
                    <a:pt x="1703051" y="2399117"/>
                    <a:pt x="1701718" y="2399756"/>
                  </a:cubicBezTo>
                  <a:cubicBezTo>
                    <a:pt x="1699959" y="2400662"/>
                    <a:pt x="1698146" y="2401514"/>
                    <a:pt x="1696334" y="2402366"/>
                  </a:cubicBezTo>
                  <a:cubicBezTo>
                    <a:pt x="1696174" y="2402473"/>
                    <a:pt x="1695961" y="2402526"/>
                    <a:pt x="1695747" y="2402633"/>
                  </a:cubicBezTo>
                  <a:cubicBezTo>
                    <a:pt x="1693722" y="2403592"/>
                    <a:pt x="1691696" y="2404444"/>
                    <a:pt x="1689670" y="2405349"/>
                  </a:cubicBezTo>
                  <a:cubicBezTo>
                    <a:pt x="1687431" y="2406575"/>
                    <a:pt x="1685193" y="2407746"/>
                    <a:pt x="1682954" y="2408918"/>
                  </a:cubicBezTo>
                  <a:cubicBezTo>
                    <a:pt x="1682474" y="2409185"/>
                    <a:pt x="1682048" y="2409398"/>
                    <a:pt x="1681568" y="2409664"/>
                  </a:cubicBezTo>
                  <a:cubicBezTo>
                    <a:pt x="1679702" y="2410623"/>
                    <a:pt x="1677836" y="2411582"/>
                    <a:pt x="1675970" y="2412487"/>
                  </a:cubicBezTo>
                  <a:cubicBezTo>
                    <a:pt x="1672772" y="2414085"/>
                    <a:pt x="1669574" y="2415630"/>
                    <a:pt x="1666322" y="2417175"/>
                  </a:cubicBezTo>
                  <a:cubicBezTo>
                    <a:pt x="1664190" y="2418133"/>
                    <a:pt x="1662057" y="2419092"/>
                    <a:pt x="1659925" y="2420051"/>
                  </a:cubicBezTo>
                  <a:cubicBezTo>
                    <a:pt x="1654061" y="2422608"/>
                    <a:pt x="1648198" y="2425005"/>
                    <a:pt x="1642227" y="2427189"/>
                  </a:cubicBezTo>
                  <a:cubicBezTo>
                    <a:pt x="1639509" y="2428201"/>
                    <a:pt x="1636790" y="2429160"/>
                    <a:pt x="1634018" y="2430065"/>
                  </a:cubicBezTo>
                  <a:cubicBezTo>
                    <a:pt x="1633645" y="2430172"/>
                    <a:pt x="1633218" y="2430332"/>
                    <a:pt x="1632845" y="2430438"/>
                  </a:cubicBezTo>
                  <a:cubicBezTo>
                    <a:pt x="1630500" y="2431237"/>
                    <a:pt x="1628154" y="2431983"/>
                    <a:pt x="1625755" y="2432676"/>
                  </a:cubicBezTo>
                  <a:cubicBezTo>
                    <a:pt x="1626875" y="2433954"/>
                    <a:pt x="1627834" y="2435019"/>
                    <a:pt x="1628741" y="2435818"/>
                  </a:cubicBezTo>
                  <a:cubicBezTo>
                    <a:pt x="1636257" y="2444288"/>
                    <a:pt x="1643826" y="2452651"/>
                    <a:pt x="1651449" y="2461014"/>
                  </a:cubicBezTo>
                  <a:cubicBezTo>
                    <a:pt x="1679275" y="2490577"/>
                    <a:pt x="1700971" y="2525094"/>
                    <a:pt x="1727145" y="2555989"/>
                  </a:cubicBezTo>
                  <a:cubicBezTo>
                    <a:pt x="1751453" y="2582783"/>
                    <a:pt x="1778586" y="2606807"/>
                    <a:pt x="1804760" y="2631736"/>
                  </a:cubicBezTo>
                  <a:cubicBezTo>
                    <a:pt x="1812010" y="2641164"/>
                    <a:pt x="1823418" y="2634559"/>
                    <a:pt x="1832746" y="2632162"/>
                  </a:cubicBezTo>
                  <a:cubicBezTo>
                    <a:pt x="1842768" y="2628806"/>
                    <a:pt x="1852683" y="2624971"/>
                    <a:pt x="1862172" y="2620230"/>
                  </a:cubicBezTo>
                  <a:cubicBezTo>
                    <a:pt x="1887492" y="2608724"/>
                    <a:pt x="1910894" y="2590880"/>
                    <a:pt x="1929872" y="2571277"/>
                  </a:cubicBezTo>
                  <a:close/>
                  <a:moveTo>
                    <a:pt x="1907803" y="2215611"/>
                  </a:moveTo>
                  <a:cubicBezTo>
                    <a:pt x="1908442" y="2179602"/>
                    <a:pt x="1889092" y="2144605"/>
                    <a:pt x="1879230" y="2110408"/>
                  </a:cubicBezTo>
                  <a:cubicBezTo>
                    <a:pt x="1849591" y="2015698"/>
                    <a:pt x="1783064" y="1939100"/>
                    <a:pt x="1726612" y="1859359"/>
                  </a:cubicBezTo>
                  <a:cubicBezTo>
                    <a:pt x="1665416" y="1769230"/>
                    <a:pt x="1591053" y="1689169"/>
                    <a:pt x="1523299" y="1604474"/>
                  </a:cubicBezTo>
                  <a:cubicBezTo>
                    <a:pt x="1493607" y="1569691"/>
                    <a:pt x="1459224" y="1539488"/>
                    <a:pt x="1428573" y="1505610"/>
                  </a:cubicBezTo>
                  <a:cubicBezTo>
                    <a:pt x="1406770" y="1481533"/>
                    <a:pt x="1385021" y="1457403"/>
                    <a:pt x="1361513" y="1434977"/>
                  </a:cubicBezTo>
                  <a:cubicBezTo>
                    <a:pt x="1335232" y="1409516"/>
                    <a:pt x="1308419" y="1384373"/>
                    <a:pt x="1278461" y="1363226"/>
                  </a:cubicBezTo>
                  <a:cubicBezTo>
                    <a:pt x="1271477" y="1359231"/>
                    <a:pt x="1263535" y="1353478"/>
                    <a:pt x="1255219" y="1355343"/>
                  </a:cubicBezTo>
                  <a:cubicBezTo>
                    <a:pt x="1252394" y="1357367"/>
                    <a:pt x="1250528" y="1360456"/>
                    <a:pt x="1248022" y="1362800"/>
                  </a:cubicBezTo>
                  <a:cubicBezTo>
                    <a:pt x="1247969" y="1362853"/>
                    <a:pt x="1247862" y="1362907"/>
                    <a:pt x="1247756" y="1363013"/>
                  </a:cubicBezTo>
                  <a:cubicBezTo>
                    <a:pt x="1250315" y="1364824"/>
                    <a:pt x="1252820" y="1367115"/>
                    <a:pt x="1254472" y="1368287"/>
                  </a:cubicBezTo>
                  <a:cubicBezTo>
                    <a:pt x="1290615" y="1401632"/>
                    <a:pt x="1320520" y="1440784"/>
                    <a:pt x="1355489" y="1475301"/>
                  </a:cubicBezTo>
                  <a:cubicBezTo>
                    <a:pt x="1404425" y="1526171"/>
                    <a:pt x="1446271" y="1582848"/>
                    <a:pt x="1491155" y="1637127"/>
                  </a:cubicBezTo>
                  <a:cubicBezTo>
                    <a:pt x="1515517" y="1664453"/>
                    <a:pt x="1541264" y="1690501"/>
                    <a:pt x="1564772" y="1718573"/>
                  </a:cubicBezTo>
                  <a:cubicBezTo>
                    <a:pt x="1597982" y="1758044"/>
                    <a:pt x="1624636" y="1802362"/>
                    <a:pt x="1651716" y="1846095"/>
                  </a:cubicBezTo>
                  <a:cubicBezTo>
                    <a:pt x="1674851" y="1882370"/>
                    <a:pt x="1694628" y="1921575"/>
                    <a:pt x="1704756" y="1963603"/>
                  </a:cubicBezTo>
                  <a:cubicBezTo>
                    <a:pt x="1711313" y="1985389"/>
                    <a:pt x="1704223" y="2007815"/>
                    <a:pt x="1690950" y="2025553"/>
                  </a:cubicBezTo>
                  <a:cubicBezTo>
                    <a:pt x="1689884" y="2027790"/>
                    <a:pt x="1689724" y="2030347"/>
                    <a:pt x="1689351" y="2032797"/>
                  </a:cubicBezTo>
                  <a:cubicBezTo>
                    <a:pt x="1689137" y="2034502"/>
                    <a:pt x="1688551" y="2036100"/>
                    <a:pt x="1687698" y="2037485"/>
                  </a:cubicBezTo>
                  <a:cubicBezTo>
                    <a:pt x="1687485" y="2037858"/>
                    <a:pt x="1687218" y="2038231"/>
                    <a:pt x="1686952" y="2038603"/>
                  </a:cubicBezTo>
                  <a:cubicBezTo>
                    <a:pt x="1686632" y="2039030"/>
                    <a:pt x="1686259" y="2039456"/>
                    <a:pt x="1685886" y="2039882"/>
                  </a:cubicBezTo>
                  <a:cubicBezTo>
                    <a:pt x="1686739" y="2041000"/>
                    <a:pt x="1687538" y="2042066"/>
                    <a:pt x="1688444" y="2043131"/>
                  </a:cubicBezTo>
                  <a:cubicBezTo>
                    <a:pt x="1689830" y="2045368"/>
                    <a:pt x="1693722" y="2050961"/>
                    <a:pt x="1698359" y="2058153"/>
                  </a:cubicBezTo>
                  <a:cubicBezTo>
                    <a:pt x="1698893" y="2059005"/>
                    <a:pt x="1699426" y="2059857"/>
                    <a:pt x="1700012" y="2060709"/>
                  </a:cubicBezTo>
                  <a:cubicBezTo>
                    <a:pt x="1702891" y="2065290"/>
                    <a:pt x="1706036" y="2070244"/>
                    <a:pt x="1708914" y="2075358"/>
                  </a:cubicBezTo>
                  <a:cubicBezTo>
                    <a:pt x="1709554" y="2076477"/>
                    <a:pt x="1710194" y="2077595"/>
                    <a:pt x="1710780" y="2078660"/>
                  </a:cubicBezTo>
                  <a:cubicBezTo>
                    <a:pt x="1711420" y="2079779"/>
                    <a:pt x="1712006" y="2080898"/>
                    <a:pt x="1712592" y="2081963"/>
                  </a:cubicBezTo>
                  <a:cubicBezTo>
                    <a:pt x="1713179" y="2083028"/>
                    <a:pt x="1713765" y="2084094"/>
                    <a:pt x="1714245" y="2085159"/>
                  </a:cubicBezTo>
                  <a:cubicBezTo>
                    <a:pt x="1714298" y="2085212"/>
                    <a:pt x="1714298" y="2085212"/>
                    <a:pt x="1714298" y="2085266"/>
                  </a:cubicBezTo>
                  <a:cubicBezTo>
                    <a:pt x="1716324" y="2087769"/>
                    <a:pt x="1718403" y="2090219"/>
                    <a:pt x="1720535" y="2092670"/>
                  </a:cubicBezTo>
                  <a:cubicBezTo>
                    <a:pt x="1721601" y="2093895"/>
                    <a:pt x="1722614" y="2095067"/>
                    <a:pt x="1723680" y="2096292"/>
                  </a:cubicBezTo>
                  <a:cubicBezTo>
                    <a:pt x="1724533" y="2097304"/>
                    <a:pt x="1725439" y="2098263"/>
                    <a:pt x="1726346" y="2099275"/>
                  </a:cubicBezTo>
                  <a:cubicBezTo>
                    <a:pt x="1727465" y="2100553"/>
                    <a:pt x="1728638" y="2101779"/>
                    <a:pt x="1729811" y="2103057"/>
                  </a:cubicBezTo>
                  <a:cubicBezTo>
                    <a:pt x="1731037" y="2104389"/>
                    <a:pt x="1732263" y="2105667"/>
                    <a:pt x="1733489" y="2106946"/>
                  </a:cubicBezTo>
                  <a:cubicBezTo>
                    <a:pt x="1734608" y="2108117"/>
                    <a:pt x="1735728" y="2109289"/>
                    <a:pt x="1736847" y="2110408"/>
                  </a:cubicBezTo>
                  <a:cubicBezTo>
                    <a:pt x="1739992" y="2113604"/>
                    <a:pt x="1743191" y="2116747"/>
                    <a:pt x="1746389" y="2119889"/>
                  </a:cubicBezTo>
                  <a:cubicBezTo>
                    <a:pt x="1748734" y="2122180"/>
                    <a:pt x="1751080" y="2124417"/>
                    <a:pt x="1753479" y="2126654"/>
                  </a:cubicBezTo>
                  <a:cubicBezTo>
                    <a:pt x="1755878" y="2128945"/>
                    <a:pt x="1758276" y="2131182"/>
                    <a:pt x="1760728" y="2133366"/>
                  </a:cubicBezTo>
                  <a:cubicBezTo>
                    <a:pt x="1765579" y="2137841"/>
                    <a:pt x="1770430" y="2142208"/>
                    <a:pt x="1775281" y="2146523"/>
                  </a:cubicBezTo>
                  <a:cubicBezTo>
                    <a:pt x="1800549" y="2170387"/>
                    <a:pt x="1823684" y="2196435"/>
                    <a:pt x="1850657" y="2216996"/>
                  </a:cubicBezTo>
                  <a:cubicBezTo>
                    <a:pt x="1859826" y="2221737"/>
                    <a:pt x="1868355" y="2235213"/>
                    <a:pt x="1879390" y="2231804"/>
                  </a:cubicBezTo>
                  <a:cubicBezTo>
                    <a:pt x="1879816" y="2231751"/>
                    <a:pt x="1880189" y="2231644"/>
                    <a:pt x="1880616" y="2231538"/>
                  </a:cubicBezTo>
                  <a:cubicBezTo>
                    <a:pt x="1889838" y="2229194"/>
                    <a:pt x="1898847" y="2219073"/>
                    <a:pt x="1907803" y="2215611"/>
                  </a:cubicBezTo>
                  <a:close/>
                  <a:moveTo>
                    <a:pt x="1920863" y="2495265"/>
                  </a:moveTo>
                  <a:cubicBezTo>
                    <a:pt x="1935256" y="2522538"/>
                    <a:pt x="1979021" y="2571703"/>
                    <a:pt x="1941919" y="2596419"/>
                  </a:cubicBezTo>
                  <a:cubicBezTo>
                    <a:pt x="1920063" y="2619964"/>
                    <a:pt x="1892130" y="2636317"/>
                    <a:pt x="1862865" y="2649261"/>
                  </a:cubicBezTo>
                  <a:cubicBezTo>
                    <a:pt x="1842715" y="2656079"/>
                    <a:pt x="1819260" y="2669769"/>
                    <a:pt x="1798150" y="2660021"/>
                  </a:cubicBezTo>
                  <a:cubicBezTo>
                    <a:pt x="1770804" y="2638714"/>
                    <a:pt x="1747402" y="2612187"/>
                    <a:pt x="1722667" y="2587897"/>
                  </a:cubicBezTo>
                  <a:cubicBezTo>
                    <a:pt x="1698786" y="2563074"/>
                    <a:pt x="1680555" y="2533884"/>
                    <a:pt x="1660405" y="2506131"/>
                  </a:cubicBezTo>
                  <a:cubicBezTo>
                    <a:pt x="1642920" y="2482747"/>
                    <a:pt x="1624209" y="2460321"/>
                    <a:pt x="1605765" y="2437683"/>
                  </a:cubicBezTo>
                  <a:cubicBezTo>
                    <a:pt x="1588547" y="2441251"/>
                    <a:pt x="1570903" y="2442850"/>
                    <a:pt x="1552938" y="2441838"/>
                  </a:cubicBezTo>
                  <a:cubicBezTo>
                    <a:pt x="1520367" y="2442583"/>
                    <a:pt x="1501017" y="2425911"/>
                    <a:pt x="1478788" y="2404763"/>
                  </a:cubicBezTo>
                  <a:cubicBezTo>
                    <a:pt x="1455706" y="2382178"/>
                    <a:pt x="1434437" y="2357622"/>
                    <a:pt x="1414073" y="2332533"/>
                  </a:cubicBezTo>
                  <a:cubicBezTo>
                    <a:pt x="1383529" y="2291357"/>
                    <a:pt x="1348666" y="2252525"/>
                    <a:pt x="1322279" y="2208686"/>
                  </a:cubicBezTo>
                  <a:cubicBezTo>
                    <a:pt x="1309432" y="2188551"/>
                    <a:pt x="1294186" y="2169268"/>
                    <a:pt x="1287416" y="2146097"/>
                  </a:cubicBezTo>
                  <a:cubicBezTo>
                    <a:pt x="1285231" y="2138640"/>
                    <a:pt x="1283205" y="2123778"/>
                    <a:pt x="1290615" y="2119410"/>
                  </a:cubicBezTo>
                  <a:cubicBezTo>
                    <a:pt x="1283418" y="2112379"/>
                    <a:pt x="1277021" y="2104335"/>
                    <a:pt x="1270411" y="2096718"/>
                  </a:cubicBezTo>
                  <a:cubicBezTo>
                    <a:pt x="1246743" y="2066835"/>
                    <a:pt x="1226859" y="2035034"/>
                    <a:pt x="1204950" y="2004033"/>
                  </a:cubicBezTo>
                  <a:cubicBezTo>
                    <a:pt x="1153456" y="1931589"/>
                    <a:pt x="1102388" y="1858879"/>
                    <a:pt x="1055371" y="1783399"/>
                  </a:cubicBezTo>
                  <a:cubicBezTo>
                    <a:pt x="1006542" y="1718999"/>
                    <a:pt x="963790" y="1650337"/>
                    <a:pt x="914641" y="1586257"/>
                  </a:cubicBezTo>
                  <a:cubicBezTo>
                    <a:pt x="843103" y="1489577"/>
                    <a:pt x="770765" y="1393056"/>
                    <a:pt x="703385" y="1293499"/>
                  </a:cubicBezTo>
                  <a:cubicBezTo>
                    <a:pt x="646187" y="1209710"/>
                    <a:pt x="601676" y="1117610"/>
                    <a:pt x="541652" y="1035579"/>
                  </a:cubicBezTo>
                  <a:cubicBezTo>
                    <a:pt x="516917" y="1033235"/>
                    <a:pt x="490584" y="1027802"/>
                    <a:pt x="472459" y="1009957"/>
                  </a:cubicBezTo>
                  <a:lnTo>
                    <a:pt x="472459" y="1009957"/>
                  </a:lnTo>
                  <a:cubicBezTo>
                    <a:pt x="466809" y="1013153"/>
                    <a:pt x="459559" y="1011661"/>
                    <a:pt x="455348" y="1006495"/>
                  </a:cubicBezTo>
                  <a:cubicBezTo>
                    <a:pt x="426136" y="961697"/>
                    <a:pt x="388394" y="923078"/>
                    <a:pt x="361581" y="876682"/>
                  </a:cubicBezTo>
                  <a:cubicBezTo>
                    <a:pt x="345642" y="848450"/>
                    <a:pt x="330237" y="819846"/>
                    <a:pt x="314031" y="791774"/>
                  </a:cubicBezTo>
                  <a:cubicBezTo>
                    <a:pt x="289190" y="750545"/>
                    <a:pt x="261577" y="711074"/>
                    <a:pt x="239082" y="668513"/>
                  </a:cubicBezTo>
                  <a:cubicBezTo>
                    <a:pt x="220691" y="636925"/>
                    <a:pt x="201074" y="605817"/>
                    <a:pt x="179964" y="576094"/>
                  </a:cubicBezTo>
                  <a:cubicBezTo>
                    <a:pt x="167650" y="559688"/>
                    <a:pt x="154910" y="543388"/>
                    <a:pt x="146274" y="524691"/>
                  </a:cubicBezTo>
                  <a:cubicBezTo>
                    <a:pt x="140997" y="512972"/>
                    <a:pt x="134440" y="500028"/>
                    <a:pt x="137585" y="486871"/>
                  </a:cubicBezTo>
                  <a:cubicBezTo>
                    <a:pt x="139451" y="479467"/>
                    <a:pt x="142703" y="474140"/>
                    <a:pt x="147500" y="471956"/>
                  </a:cubicBezTo>
                  <a:cubicBezTo>
                    <a:pt x="146914" y="471370"/>
                    <a:pt x="146381" y="470731"/>
                    <a:pt x="145954" y="469986"/>
                  </a:cubicBezTo>
                  <a:cubicBezTo>
                    <a:pt x="145048" y="467216"/>
                    <a:pt x="146008" y="465191"/>
                    <a:pt x="147820" y="463753"/>
                  </a:cubicBezTo>
                  <a:cubicBezTo>
                    <a:pt x="147234" y="462635"/>
                    <a:pt x="146701" y="461516"/>
                    <a:pt x="146168" y="460344"/>
                  </a:cubicBezTo>
                  <a:cubicBezTo>
                    <a:pt x="144409" y="460504"/>
                    <a:pt x="142543" y="460238"/>
                    <a:pt x="140784" y="459439"/>
                  </a:cubicBezTo>
                  <a:cubicBezTo>
                    <a:pt x="130975" y="453579"/>
                    <a:pt x="129962" y="440316"/>
                    <a:pt x="125165" y="430834"/>
                  </a:cubicBezTo>
                  <a:cubicBezTo>
                    <a:pt x="116636" y="409207"/>
                    <a:pt x="108480" y="387421"/>
                    <a:pt x="99524" y="366008"/>
                  </a:cubicBezTo>
                  <a:cubicBezTo>
                    <a:pt x="75003" y="309864"/>
                    <a:pt x="53840" y="252548"/>
                    <a:pt x="35716" y="194167"/>
                  </a:cubicBezTo>
                  <a:cubicBezTo>
                    <a:pt x="31931" y="180584"/>
                    <a:pt x="13114" y="120658"/>
                    <a:pt x="19244" y="101322"/>
                  </a:cubicBezTo>
                  <a:cubicBezTo>
                    <a:pt x="18498" y="100523"/>
                    <a:pt x="18018" y="99351"/>
                    <a:pt x="17805" y="97700"/>
                  </a:cubicBezTo>
                  <a:cubicBezTo>
                    <a:pt x="18817" y="92426"/>
                    <a:pt x="23189" y="88538"/>
                    <a:pt x="27187" y="84969"/>
                  </a:cubicBezTo>
                  <a:cubicBezTo>
                    <a:pt x="14286" y="71066"/>
                    <a:pt x="8369" y="51943"/>
                    <a:pt x="2879" y="34099"/>
                  </a:cubicBezTo>
                  <a:cubicBezTo>
                    <a:pt x="1173" y="26428"/>
                    <a:pt x="800" y="18491"/>
                    <a:pt x="0" y="10661"/>
                  </a:cubicBezTo>
                  <a:cubicBezTo>
                    <a:pt x="1546" y="-6385"/>
                    <a:pt x="18924" y="434"/>
                    <a:pt x="27826" y="7625"/>
                  </a:cubicBezTo>
                  <a:cubicBezTo>
                    <a:pt x="41846" y="17532"/>
                    <a:pt x="52934" y="30849"/>
                    <a:pt x="64555" y="43314"/>
                  </a:cubicBezTo>
                  <a:cubicBezTo>
                    <a:pt x="67860" y="46510"/>
                    <a:pt x="71698" y="50345"/>
                    <a:pt x="73617" y="54447"/>
                  </a:cubicBezTo>
                  <a:cubicBezTo>
                    <a:pt x="77828" y="51783"/>
                    <a:pt x="81986" y="49067"/>
                    <a:pt x="86037" y="46084"/>
                  </a:cubicBezTo>
                  <a:cubicBezTo>
                    <a:pt x="101283" y="39798"/>
                    <a:pt x="117489" y="47948"/>
                    <a:pt x="131935" y="53115"/>
                  </a:cubicBezTo>
                  <a:cubicBezTo>
                    <a:pt x="162693" y="64887"/>
                    <a:pt x="193771" y="76126"/>
                    <a:pt x="222237" y="92799"/>
                  </a:cubicBezTo>
                  <a:cubicBezTo>
                    <a:pt x="255767" y="113893"/>
                    <a:pt x="288337" y="136372"/>
                    <a:pt x="322081" y="157093"/>
                  </a:cubicBezTo>
                  <a:cubicBezTo>
                    <a:pt x="349534" y="175737"/>
                    <a:pt x="371816" y="200719"/>
                    <a:pt x="395218" y="224210"/>
                  </a:cubicBezTo>
                  <a:cubicBezTo>
                    <a:pt x="397030" y="224210"/>
                    <a:pt x="398896" y="224636"/>
                    <a:pt x="400708" y="225755"/>
                  </a:cubicBezTo>
                  <a:cubicBezTo>
                    <a:pt x="404546" y="227885"/>
                    <a:pt x="407532" y="231401"/>
                    <a:pt x="410517" y="234597"/>
                  </a:cubicBezTo>
                  <a:cubicBezTo>
                    <a:pt x="414781" y="239284"/>
                    <a:pt x="419419" y="243972"/>
                    <a:pt x="423844" y="248713"/>
                  </a:cubicBezTo>
                  <a:cubicBezTo>
                    <a:pt x="433705" y="243919"/>
                    <a:pt x="446446" y="248020"/>
                    <a:pt x="455828" y="252708"/>
                  </a:cubicBezTo>
                  <a:cubicBezTo>
                    <a:pt x="485786" y="268155"/>
                    <a:pt x="501352" y="300116"/>
                    <a:pt x="516065" y="328880"/>
                  </a:cubicBezTo>
                  <a:cubicBezTo>
                    <a:pt x="530351" y="358870"/>
                    <a:pt x="551940" y="384118"/>
                    <a:pt x="573476" y="409154"/>
                  </a:cubicBezTo>
                  <a:cubicBezTo>
                    <a:pt x="598157" y="440795"/>
                    <a:pt x="616815" y="476537"/>
                    <a:pt x="640376" y="508977"/>
                  </a:cubicBezTo>
                  <a:cubicBezTo>
                    <a:pt x="672787" y="559794"/>
                    <a:pt x="709889" y="608268"/>
                    <a:pt x="738141" y="661535"/>
                  </a:cubicBezTo>
                  <a:cubicBezTo>
                    <a:pt x="742459" y="668407"/>
                    <a:pt x="746457" y="675491"/>
                    <a:pt x="750082" y="682735"/>
                  </a:cubicBezTo>
                  <a:cubicBezTo>
                    <a:pt x="778281" y="742235"/>
                    <a:pt x="831055" y="786021"/>
                    <a:pt x="859468" y="845307"/>
                  </a:cubicBezTo>
                  <a:cubicBezTo>
                    <a:pt x="863093" y="854310"/>
                    <a:pt x="862027" y="867041"/>
                    <a:pt x="851205" y="869438"/>
                  </a:cubicBezTo>
                  <a:cubicBezTo>
                    <a:pt x="849873" y="872314"/>
                    <a:pt x="848167" y="875031"/>
                    <a:pt x="846461" y="877694"/>
                  </a:cubicBezTo>
                  <a:cubicBezTo>
                    <a:pt x="876046" y="915194"/>
                    <a:pt x="902807" y="955251"/>
                    <a:pt x="932019" y="993178"/>
                  </a:cubicBezTo>
                  <a:cubicBezTo>
                    <a:pt x="964216" y="1035206"/>
                    <a:pt x="988631" y="1082134"/>
                    <a:pt x="1017310" y="1126453"/>
                  </a:cubicBezTo>
                  <a:cubicBezTo>
                    <a:pt x="1045669" y="1165125"/>
                    <a:pt x="1076054" y="1202252"/>
                    <a:pt x="1102281" y="1242416"/>
                  </a:cubicBezTo>
                  <a:cubicBezTo>
                    <a:pt x="1121685" y="1272139"/>
                    <a:pt x="1141728" y="1300903"/>
                    <a:pt x="1163158" y="1329135"/>
                  </a:cubicBezTo>
                  <a:cubicBezTo>
                    <a:pt x="1218650" y="1400833"/>
                    <a:pt x="1265720" y="1478017"/>
                    <a:pt x="1323985" y="1547425"/>
                  </a:cubicBezTo>
                  <a:cubicBezTo>
                    <a:pt x="1324678" y="1548384"/>
                    <a:pt x="1325424" y="1549342"/>
                    <a:pt x="1326117" y="1550301"/>
                  </a:cubicBezTo>
                  <a:cubicBezTo>
                    <a:pt x="1322226" y="1530592"/>
                    <a:pt x="1323345" y="1510244"/>
                    <a:pt x="1330542" y="1493518"/>
                  </a:cubicBezTo>
                  <a:cubicBezTo>
                    <a:pt x="1331234" y="1491973"/>
                    <a:pt x="1332301" y="1489949"/>
                    <a:pt x="1333633" y="1487872"/>
                  </a:cubicBezTo>
                  <a:cubicBezTo>
                    <a:pt x="1309272" y="1462570"/>
                    <a:pt x="1288216" y="1434605"/>
                    <a:pt x="1266200" y="1407225"/>
                  </a:cubicBezTo>
                  <a:cubicBezTo>
                    <a:pt x="1257511" y="1395133"/>
                    <a:pt x="1246903" y="1384107"/>
                    <a:pt x="1239653" y="1371110"/>
                  </a:cubicBezTo>
                  <a:cubicBezTo>
                    <a:pt x="1238747" y="1368819"/>
                    <a:pt x="1237574" y="1366476"/>
                    <a:pt x="1237947" y="1363972"/>
                  </a:cubicBezTo>
                  <a:cubicBezTo>
                    <a:pt x="1238161" y="1363386"/>
                    <a:pt x="1238427" y="1362853"/>
                    <a:pt x="1238747" y="1362427"/>
                  </a:cubicBezTo>
                  <a:cubicBezTo>
                    <a:pt x="1237254" y="1361096"/>
                    <a:pt x="1236242" y="1359178"/>
                    <a:pt x="1236242" y="1356941"/>
                  </a:cubicBezTo>
                  <a:cubicBezTo>
                    <a:pt x="1252873" y="1296802"/>
                    <a:pt x="1321959" y="1365250"/>
                    <a:pt x="1346800" y="1385865"/>
                  </a:cubicBezTo>
                  <a:cubicBezTo>
                    <a:pt x="1412154" y="1443394"/>
                    <a:pt x="1467860" y="1510830"/>
                    <a:pt x="1530016" y="1571715"/>
                  </a:cubicBezTo>
                  <a:cubicBezTo>
                    <a:pt x="1591319" y="1645970"/>
                    <a:pt x="1654648" y="1717188"/>
                    <a:pt x="1712219" y="1793946"/>
                  </a:cubicBezTo>
                  <a:cubicBezTo>
                    <a:pt x="1744683" y="1838265"/>
                    <a:pt x="1777360" y="1882423"/>
                    <a:pt x="1809078" y="1927328"/>
                  </a:cubicBezTo>
                  <a:cubicBezTo>
                    <a:pt x="1844954" y="1979264"/>
                    <a:pt x="1882482" y="2031838"/>
                    <a:pt x="1901406" y="2092670"/>
                  </a:cubicBezTo>
                  <a:cubicBezTo>
                    <a:pt x="1909188" y="2123885"/>
                    <a:pt x="1964095" y="2233722"/>
                    <a:pt x="1914679" y="2243203"/>
                  </a:cubicBezTo>
                  <a:cubicBezTo>
                    <a:pt x="1913720" y="2243843"/>
                    <a:pt x="1912813" y="2244429"/>
                    <a:pt x="1911854" y="2244908"/>
                  </a:cubicBezTo>
                  <a:cubicBezTo>
                    <a:pt x="1897461" y="2254390"/>
                    <a:pt x="1878537" y="2265043"/>
                    <a:pt x="1861319" y="2256840"/>
                  </a:cubicBezTo>
                  <a:cubicBezTo>
                    <a:pt x="1841755" y="2244961"/>
                    <a:pt x="1824324" y="2230313"/>
                    <a:pt x="1807852" y="2214599"/>
                  </a:cubicBezTo>
                  <a:cubicBezTo>
                    <a:pt x="1817554" y="2233189"/>
                    <a:pt x="1827416" y="2257053"/>
                    <a:pt x="1821019" y="2267706"/>
                  </a:cubicBezTo>
                  <a:cubicBezTo>
                    <a:pt x="1823204" y="2273033"/>
                    <a:pt x="1821552" y="2279638"/>
                    <a:pt x="1817341" y="2284060"/>
                  </a:cubicBezTo>
                  <a:cubicBezTo>
                    <a:pt x="1810624" y="2293541"/>
                    <a:pt x="1806413" y="2304408"/>
                    <a:pt x="1800176" y="2314209"/>
                  </a:cubicBezTo>
                  <a:cubicBezTo>
                    <a:pt x="1801668" y="2316286"/>
                    <a:pt x="1803161" y="2318417"/>
                    <a:pt x="1804813" y="2320175"/>
                  </a:cubicBezTo>
                  <a:cubicBezTo>
                    <a:pt x="1813716" y="2331840"/>
                    <a:pt x="1822618" y="2343506"/>
                    <a:pt x="1831520" y="2355172"/>
                  </a:cubicBezTo>
                  <a:cubicBezTo>
                    <a:pt x="1863824" y="2400129"/>
                    <a:pt x="1893410" y="2447111"/>
                    <a:pt x="1920863" y="2495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6042240" y="1363971"/>
              <a:ext cx="324692" cy="303585"/>
            </a:xfrm>
            <a:custGeom>
              <a:avLst/>
              <a:gdLst/>
              <a:ahLst/>
              <a:cxnLst/>
              <a:rect l="l" t="t" r="r" b="b"/>
              <a:pathLst>
                <a:path w="324692" h="303585" extrusionOk="0">
                  <a:moveTo>
                    <a:pt x="324693" y="205574"/>
                  </a:moveTo>
                  <a:cubicBezTo>
                    <a:pt x="324426" y="211273"/>
                    <a:pt x="322720" y="216600"/>
                    <a:pt x="320695" y="221873"/>
                  </a:cubicBezTo>
                  <a:cubicBezTo>
                    <a:pt x="317283" y="224057"/>
                    <a:pt x="314244" y="227520"/>
                    <a:pt x="311952" y="230876"/>
                  </a:cubicBezTo>
                  <a:cubicBezTo>
                    <a:pt x="288337" y="256444"/>
                    <a:pt x="264136" y="281000"/>
                    <a:pt x="238282" y="303586"/>
                  </a:cubicBezTo>
                  <a:cubicBezTo>
                    <a:pt x="224209" y="284303"/>
                    <a:pt x="209390" y="265499"/>
                    <a:pt x="194570" y="246803"/>
                  </a:cubicBezTo>
                  <a:cubicBezTo>
                    <a:pt x="161520" y="203017"/>
                    <a:pt x="129163" y="158698"/>
                    <a:pt x="93500" y="116990"/>
                  </a:cubicBezTo>
                  <a:cubicBezTo>
                    <a:pt x="75376" y="95204"/>
                    <a:pt x="59064" y="70967"/>
                    <a:pt x="36942" y="52963"/>
                  </a:cubicBezTo>
                  <a:cubicBezTo>
                    <a:pt x="35343" y="52057"/>
                    <a:pt x="33477" y="51205"/>
                    <a:pt x="31558" y="50566"/>
                  </a:cubicBezTo>
                  <a:cubicBezTo>
                    <a:pt x="29799" y="33360"/>
                    <a:pt x="11994" y="15409"/>
                    <a:pt x="0" y="2092"/>
                  </a:cubicBezTo>
                  <a:cubicBezTo>
                    <a:pt x="3625" y="441"/>
                    <a:pt x="7356" y="-784"/>
                    <a:pt x="11408" y="601"/>
                  </a:cubicBezTo>
                  <a:cubicBezTo>
                    <a:pt x="43125" y="11201"/>
                    <a:pt x="74310" y="24092"/>
                    <a:pt x="104482" y="38580"/>
                  </a:cubicBezTo>
                  <a:cubicBezTo>
                    <a:pt x="144622" y="60953"/>
                    <a:pt x="181457" y="88865"/>
                    <a:pt x="220797" y="112675"/>
                  </a:cubicBezTo>
                  <a:cubicBezTo>
                    <a:pt x="250329" y="134089"/>
                    <a:pt x="273198" y="163120"/>
                    <a:pt x="300331" y="187250"/>
                  </a:cubicBezTo>
                  <a:cubicBezTo>
                    <a:pt x="302997" y="189966"/>
                    <a:pt x="306035" y="191138"/>
                    <a:pt x="309020" y="191191"/>
                  </a:cubicBezTo>
                  <a:cubicBezTo>
                    <a:pt x="309180" y="191351"/>
                    <a:pt x="309287" y="191511"/>
                    <a:pt x="309447" y="191724"/>
                  </a:cubicBezTo>
                  <a:cubicBezTo>
                    <a:pt x="314618" y="196145"/>
                    <a:pt x="319042" y="201685"/>
                    <a:pt x="324693" y="205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5978911" y="1391046"/>
              <a:ext cx="241160" cy="365147"/>
            </a:xfrm>
            <a:custGeom>
              <a:avLst/>
              <a:gdLst/>
              <a:ahLst/>
              <a:cxnLst/>
              <a:rect l="l" t="t" r="r" b="b"/>
              <a:pathLst>
                <a:path w="241160" h="365147" extrusionOk="0">
                  <a:moveTo>
                    <a:pt x="239988" y="321309"/>
                  </a:moveTo>
                  <a:cubicBezTo>
                    <a:pt x="240361" y="321788"/>
                    <a:pt x="240734" y="322268"/>
                    <a:pt x="241161" y="322800"/>
                  </a:cubicBezTo>
                  <a:cubicBezTo>
                    <a:pt x="227834" y="331589"/>
                    <a:pt x="213974" y="339793"/>
                    <a:pt x="199475" y="347303"/>
                  </a:cubicBezTo>
                  <a:cubicBezTo>
                    <a:pt x="178365" y="358543"/>
                    <a:pt x="155017" y="364189"/>
                    <a:pt x="131188" y="365148"/>
                  </a:cubicBezTo>
                  <a:cubicBezTo>
                    <a:pt x="130869" y="363070"/>
                    <a:pt x="130282" y="360673"/>
                    <a:pt x="129376" y="358649"/>
                  </a:cubicBezTo>
                  <a:cubicBezTo>
                    <a:pt x="131028" y="356039"/>
                    <a:pt x="131721" y="352790"/>
                    <a:pt x="130655" y="349541"/>
                  </a:cubicBezTo>
                  <a:cubicBezTo>
                    <a:pt x="125698" y="335478"/>
                    <a:pt x="118768" y="322108"/>
                    <a:pt x="113331" y="308205"/>
                  </a:cubicBezTo>
                  <a:cubicBezTo>
                    <a:pt x="97232" y="267189"/>
                    <a:pt x="77348" y="227878"/>
                    <a:pt x="60503" y="187235"/>
                  </a:cubicBezTo>
                  <a:cubicBezTo>
                    <a:pt x="37155" y="128002"/>
                    <a:pt x="14180" y="68236"/>
                    <a:pt x="0" y="6019"/>
                  </a:cubicBezTo>
                  <a:cubicBezTo>
                    <a:pt x="2719" y="4954"/>
                    <a:pt x="5544" y="3143"/>
                    <a:pt x="7410" y="1918"/>
                  </a:cubicBezTo>
                  <a:cubicBezTo>
                    <a:pt x="8476" y="1278"/>
                    <a:pt x="9542" y="639"/>
                    <a:pt x="10661" y="0"/>
                  </a:cubicBezTo>
                  <a:cubicBezTo>
                    <a:pt x="15406" y="11772"/>
                    <a:pt x="26014" y="27060"/>
                    <a:pt x="28359" y="30469"/>
                  </a:cubicBezTo>
                  <a:cubicBezTo>
                    <a:pt x="34116" y="37234"/>
                    <a:pt x="37315" y="45970"/>
                    <a:pt x="43498" y="52255"/>
                  </a:cubicBezTo>
                  <a:cubicBezTo>
                    <a:pt x="37901" y="69620"/>
                    <a:pt x="74523" y="108399"/>
                    <a:pt x="81720" y="119745"/>
                  </a:cubicBezTo>
                  <a:cubicBezTo>
                    <a:pt x="103042" y="148936"/>
                    <a:pt x="124258" y="178233"/>
                    <a:pt x="148193" y="205346"/>
                  </a:cubicBezTo>
                  <a:cubicBezTo>
                    <a:pt x="170689" y="231979"/>
                    <a:pt x="192545" y="259199"/>
                    <a:pt x="214134" y="286525"/>
                  </a:cubicBezTo>
                  <a:cubicBezTo>
                    <a:pt x="222716" y="298244"/>
                    <a:pt x="231032" y="309963"/>
                    <a:pt x="239988" y="3213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512834" y="2306925"/>
              <a:ext cx="911495" cy="1109239"/>
            </a:xfrm>
            <a:custGeom>
              <a:avLst/>
              <a:gdLst/>
              <a:ahLst/>
              <a:cxnLst/>
              <a:rect l="l" t="t" r="r" b="b"/>
              <a:pathLst>
                <a:path w="911495" h="1109239" extrusionOk="0">
                  <a:moveTo>
                    <a:pt x="902966" y="1078771"/>
                  </a:moveTo>
                  <a:cubicBezTo>
                    <a:pt x="905685" y="1082660"/>
                    <a:pt x="908297" y="1087667"/>
                    <a:pt x="911496" y="1092035"/>
                  </a:cubicBezTo>
                  <a:cubicBezTo>
                    <a:pt x="871729" y="1107589"/>
                    <a:pt x="828550" y="1113981"/>
                    <a:pt x="786171" y="1105405"/>
                  </a:cubicBezTo>
                  <a:cubicBezTo>
                    <a:pt x="775136" y="1102741"/>
                    <a:pt x="763889" y="1099758"/>
                    <a:pt x="754187" y="1093633"/>
                  </a:cubicBezTo>
                  <a:cubicBezTo>
                    <a:pt x="748003" y="1087667"/>
                    <a:pt x="742566" y="1081008"/>
                    <a:pt x="736755" y="1074723"/>
                  </a:cubicBezTo>
                  <a:cubicBezTo>
                    <a:pt x="717458" y="1053256"/>
                    <a:pt x="703172" y="1028327"/>
                    <a:pt x="685741" y="1004783"/>
                  </a:cubicBezTo>
                  <a:cubicBezTo>
                    <a:pt x="649865" y="951622"/>
                    <a:pt x="611484" y="900165"/>
                    <a:pt x="575395" y="847111"/>
                  </a:cubicBezTo>
                  <a:cubicBezTo>
                    <a:pt x="554712" y="816376"/>
                    <a:pt x="534989" y="782391"/>
                    <a:pt x="513293" y="751443"/>
                  </a:cubicBezTo>
                  <a:cubicBezTo>
                    <a:pt x="473419" y="698868"/>
                    <a:pt x="437224" y="644269"/>
                    <a:pt x="399003" y="590362"/>
                  </a:cubicBezTo>
                  <a:cubicBezTo>
                    <a:pt x="328051" y="496132"/>
                    <a:pt x="250916" y="393646"/>
                    <a:pt x="182896" y="297924"/>
                  </a:cubicBezTo>
                  <a:cubicBezTo>
                    <a:pt x="141370" y="242739"/>
                    <a:pt x="107840" y="182494"/>
                    <a:pt x="70418" y="124592"/>
                  </a:cubicBezTo>
                  <a:cubicBezTo>
                    <a:pt x="53840" y="99770"/>
                    <a:pt x="36782" y="75267"/>
                    <a:pt x="19617" y="50870"/>
                  </a:cubicBezTo>
                  <a:cubicBezTo>
                    <a:pt x="13060" y="42774"/>
                    <a:pt x="7037" y="33239"/>
                    <a:pt x="0" y="24982"/>
                  </a:cubicBezTo>
                  <a:cubicBezTo>
                    <a:pt x="32304" y="25142"/>
                    <a:pt x="64182" y="17472"/>
                    <a:pt x="94886" y="7990"/>
                  </a:cubicBezTo>
                  <a:cubicBezTo>
                    <a:pt x="103149" y="5327"/>
                    <a:pt x="111518" y="2770"/>
                    <a:pt x="119781" y="0"/>
                  </a:cubicBezTo>
                  <a:cubicBezTo>
                    <a:pt x="123779" y="11772"/>
                    <a:pt x="132414" y="21893"/>
                    <a:pt x="138385" y="32813"/>
                  </a:cubicBezTo>
                  <a:cubicBezTo>
                    <a:pt x="150912" y="53321"/>
                    <a:pt x="163759" y="73615"/>
                    <a:pt x="177246" y="93484"/>
                  </a:cubicBezTo>
                  <a:cubicBezTo>
                    <a:pt x="204219" y="132103"/>
                    <a:pt x="228580" y="172533"/>
                    <a:pt x="256513" y="210459"/>
                  </a:cubicBezTo>
                  <a:cubicBezTo>
                    <a:pt x="284499" y="249025"/>
                    <a:pt x="316057" y="284661"/>
                    <a:pt x="345482" y="322055"/>
                  </a:cubicBezTo>
                  <a:cubicBezTo>
                    <a:pt x="375068" y="359608"/>
                    <a:pt x="402681" y="398547"/>
                    <a:pt x="432106" y="436100"/>
                  </a:cubicBezTo>
                  <a:cubicBezTo>
                    <a:pt x="476138" y="492244"/>
                    <a:pt x="523208" y="546044"/>
                    <a:pt x="563668" y="604904"/>
                  </a:cubicBezTo>
                  <a:cubicBezTo>
                    <a:pt x="605300" y="662912"/>
                    <a:pt x="650185" y="718524"/>
                    <a:pt x="690538" y="777384"/>
                  </a:cubicBezTo>
                  <a:cubicBezTo>
                    <a:pt x="719750" y="818826"/>
                    <a:pt x="746404" y="862026"/>
                    <a:pt x="776416" y="902882"/>
                  </a:cubicBezTo>
                  <a:cubicBezTo>
                    <a:pt x="810212" y="948905"/>
                    <a:pt x="843636" y="995194"/>
                    <a:pt x="877006" y="1041484"/>
                  </a:cubicBezTo>
                  <a:cubicBezTo>
                    <a:pt x="885908" y="1053789"/>
                    <a:pt x="894704" y="1066093"/>
                    <a:pt x="902966" y="10787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6695463" y="2182439"/>
              <a:ext cx="839797" cy="1179393"/>
            </a:xfrm>
            <a:custGeom>
              <a:avLst/>
              <a:gdLst/>
              <a:ahLst/>
              <a:cxnLst/>
              <a:rect l="l" t="t" r="r" b="b"/>
              <a:pathLst>
                <a:path w="839797" h="1179393" extrusionOk="0">
                  <a:moveTo>
                    <a:pt x="839798" y="1100451"/>
                  </a:moveTo>
                  <a:cubicBezTo>
                    <a:pt x="834627" y="1105032"/>
                    <a:pt x="834414" y="1113182"/>
                    <a:pt x="831695" y="1119308"/>
                  </a:cubicBezTo>
                  <a:cubicBezTo>
                    <a:pt x="825298" y="1143012"/>
                    <a:pt x="811971" y="1163466"/>
                    <a:pt x="794220" y="1179393"/>
                  </a:cubicBezTo>
                  <a:cubicBezTo>
                    <a:pt x="793741" y="1178701"/>
                    <a:pt x="793261" y="1178008"/>
                    <a:pt x="792728" y="1177316"/>
                  </a:cubicBezTo>
                  <a:cubicBezTo>
                    <a:pt x="772524" y="1150576"/>
                    <a:pt x="755999" y="1121012"/>
                    <a:pt x="735476" y="1094378"/>
                  </a:cubicBezTo>
                  <a:cubicBezTo>
                    <a:pt x="688033" y="1025877"/>
                    <a:pt x="641602" y="956469"/>
                    <a:pt x="589895" y="890844"/>
                  </a:cubicBezTo>
                  <a:cubicBezTo>
                    <a:pt x="540159" y="825804"/>
                    <a:pt x="496981" y="756024"/>
                    <a:pt x="442608" y="694447"/>
                  </a:cubicBezTo>
                  <a:cubicBezTo>
                    <a:pt x="378319" y="610497"/>
                    <a:pt x="317496" y="523991"/>
                    <a:pt x="249477" y="442812"/>
                  </a:cubicBezTo>
                  <a:cubicBezTo>
                    <a:pt x="206991" y="385656"/>
                    <a:pt x="167490" y="326316"/>
                    <a:pt x="126551" y="268042"/>
                  </a:cubicBezTo>
                  <a:cubicBezTo>
                    <a:pt x="98778" y="228517"/>
                    <a:pt x="67753" y="191337"/>
                    <a:pt x="40727" y="151173"/>
                  </a:cubicBezTo>
                  <a:cubicBezTo>
                    <a:pt x="26760" y="132796"/>
                    <a:pt x="15566" y="110796"/>
                    <a:pt x="0" y="94070"/>
                  </a:cubicBezTo>
                  <a:cubicBezTo>
                    <a:pt x="15672" y="82884"/>
                    <a:pt x="30065" y="69993"/>
                    <a:pt x="44565" y="57209"/>
                  </a:cubicBezTo>
                  <a:cubicBezTo>
                    <a:pt x="64501" y="40963"/>
                    <a:pt x="82786" y="22692"/>
                    <a:pt x="96646" y="959"/>
                  </a:cubicBezTo>
                  <a:cubicBezTo>
                    <a:pt x="96805" y="639"/>
                    <a:pt x="97019" y="320"/>
                    <a:pt x="97232" y="0"/>
                  </a:cubicBezTo>
                  <a:cubicBezTo>
                    <a:pt x="106294" y="28551"/>
                    <a:pt x="164878" y="106908"/>
                    <a:pt x="171648" y="117934"/>
                  </a:cubicBezTo>
                  <a:cubicBezTo>
                    <a:pt x="198622" y="156073"/>
                    <a:pt x="221277" y="197196"/>
                    <a:pt x="244359" y="237732"/>
                  </a:cubicBezTo>
                  <a:cubicBezTo>
                    <a:pt x="263496" y="268787"/>
                    <a:pt x="287271" y="296646"/>
                    <a:pt x="308327" y="326369"/>
                  </a:cubicBezTo>
                  <a:cubicBezTo>
                    <a:pt x="331196" y="357744"/>
                    <a:pt x="351133" y="390503"/>
                    <a:pt x="373682" y="422517"/>
                  </a:cubicBezTo>
                  <a:cubicBezTo>
                    <a:pt x="418086" y="481963"/>
                    <a:pt x="460572" y="541410"/>
                    <a:pt x="502791" y="602774"/>
                  </a:cubicBezTo>
                  <a:cubicBezTo>
                    <a:pt x="554392" y="668985"/>
                    <a:pt x="604714" y="736102"/>
                    <a:pt x="652744" y="804977"/>
                  </a:cubicBezTo>
                  <a:cubicBezTo>
                    <a:pt x="674173" y="837150"/>
                    <a:pt x="698694" y="871508"/>
                    <a:pt x="717725" y="906611"/>
                  </a:cubicBezTo>
                  <a:cubicBezTo>
                    <a:pt x="739794" y="948213"/>
                    <a:pt x="765115" y="987790"/>
                    <a:pt x="792674" y="1025930"/>
                  </a:cubicBezTo>
                  <a:cubicBezTo>
                    <a:pt x="803815" y="1042123"/>
                    <a:pt x="813731" y="1059275"/>
                    <a:pt x="824392" y="1075841"/>
                  </a:cubicBezTo>
                  <a:cubicBezTo>
                    <a:pt x="829243" y="1084151"/>
                    <a:pt x="837612" y="1091076"/>
                    <a:pt x="839798" y="11004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7202466" y="3027740"/>
              <a:ext cx="265788" cy="360513"/>
            </a:xfrm>
            <a:custGeom>
              <a:avLst/>
              <a:gdLst/>
              <a:ahLst/>
              <a:cxnLst/>
              <a:rect l="l" t="t" r="r" b="b"/>
              <a:pathLst>
                <a:path w="265788" h="360513" extrusionOk="0">
                  <a:moveTo>
                    <a:pt x="265788" y="349913"/>
                  </a:moveTo>
                  <a:cubicBezTo>
                    <a:pt x="262110" y="352151"/>
                    <a:pt x="258325" y="354175"/>
                    <a:pt x="254487" y="356092"/>
                  </a:cubicBezTo>
                  <a:cubicBezTo>
                    <a:pt x="251662" y="357637"/>
                    <a:pt x="248837" y="359129"/>
                    <a:pt x="245958" y="360514"/>
                  </a:cubicBezTo>
                  <a:cubicBezTo>
                    <a:pt x="231885" y="333880"/>
                    <a:pt x="212055" y="310283"/>
                    <a:pt x="195210" y="285193"/>
                  </a:cubicBezTo>
                  <a:cubicBezTo>
                    <a:pt x="156456" y="232033"/>
                    <a:pt x="117222" y="179191"/>
                    <a:pt x="79534" y="125232"/>
                  </a:cubicBezTo>
                  <a:cubicBezTo>
                    <a:pt x="54320" y="85707"/>
                    <a:pt x="27506" y="47301"/>
                    <a:pt x="0" y="9375"/>
                  </a:cubicBezTo>
                  <a:cubicBezTo>
                    <a:pt x="3305" y="7671"/>
                    <a:pt x="6503" y="5646"/>
                    <a:pt x="9329" y="4102"/>
                  </a:cubicBezTo>
                  <a:cubicBezTo>
                    <a:pt x="11621" y="2770"/>
                    <a:pt x="14073" y="1491"/>
                    <a:pt x="16419" y="0"/>
                  </a:cubicBezTo>
                  <a:cubicBezTo>
                    <a:pt x="47870" y="44265"/>
                    <a:pt x="81133" y="87252"/>
                    <a:pt x="113544" y="130825"/>
                  </a:cubicBezTo>
                  <a:cubicBezTo>
                    <a:pt x="155123" y="186755"/>
                    <a:pt x="192278" y="245722"/>
                    <a:pt x="233218" y="302026"/>
                  </a:cubicBezTo>
                  <a:cubicBezTo>
                    <a:pt x="244039" y="317740"/>
                    <a:pt x="253155" y="335478"/>
                    <a:pt x="265788" y="3499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5999221" y="1376025"/>
              <a:ext cx="48456" cy="47621"/>
            </a:xfrm>
            <a:custGeom>
              <a:avLst/>
              <a:gdLst/>
              <a:ahLst/>
              <a:cxnLst/>
              <a:rect l="l" t="t" r="r" b="b"/>
              <a:pathLst>
                <a:path w="48456" h="47621" extrusionOk="0">
                  <a:moveTo>
                    <a:pt x="48456" y="39045"/>
                  </a:moveTo>
                  <a:cubicBezTo>
                    <a:pt x="44085" y="41975"/>
                    <a:pt x="39927" y="45331"/>
                    <a:pt x="35183" y="47621"/>
                  </a:cubicBezTo>
                  <a:cubicBezTo>
                    <a:pt x="20843" y="37607"/>
                    <a:pt x="9755" y="24130"/>
                    <a:pt x="0" y="9854"/>
                  </a:cubicBezTo>
                  <a:cubicBezTo>
                    <a:pt x="7037" y="6339"/>
                    <a:pt x="14233" y="3143"/>
                    <a:pt x="21483" y="0"/>
                  </a:cubicBezTo>
                  <a:cubicBezTo>
                    <a:pt x="31025" y="12678"/>
                    <a:pt x="41953" y="24556"/>
                    <a:pt x="48456" y="390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5970489" y="1321106"/>
              <a:ext cx="35928" cy="53427"/>
            </a:xfrm>
            <a:custGeom>
              <a:avLst/>
              <a:gdLst/>
              <a:ahLst/>
              <a:cxnLst/>
              <a:rect l="l" t="t" r="r" b="b"/>
              <a:pathLst>
                <a:path w="35928" h="53427" extrusionOk="0">
                  <a:moveTo>
                    <a:pt x="35929" y="40643"/>
                  </a:moveTo>
                  <a:cubicBezTo>
                    <a:pt x="32304" y="42827"/>
                    <a:pt x="28732" y="45064"/>
                    <a:pt x="25161" y="47355"/>
                  </a:cubicBezTo>
                  <a:cubicBezTo>
                    <a:pt x="25161" y="47248"/>
                    <a:pt x="25161" y="47142"/>
                    <a:pt x="25161" y="47035"/>
                  </a:cubicBezTo>
                  <a:cubicBezTo>
                    <a:pt x="25161" y="44904"/>
                    <a:pt x="21803" y="44904"/>
                    <a:pt x="21803" y="47035"/>
                  </a:cubicBezTo>
                  <a:cubicBezTo>
                    <a:pt x="21803" y="47834"/>
                    <a:pt x="21803" y="48686"/>
                    <a:pt x="21909" y="49592"/>
                  </a:cubicBezTo>
                  <a:cubicBezTo>
                    <a:pt x="20097" y="50817"/>
                    <a:pt x="18284" y="52095"/>
                    <a:pt x="16525" y="53427"/>
                  </a:cubicBezTo>
                  <a:cubicBezTo>
                    <a:pt x="7303" y="37287"/>
                    <a:pt x="3358" y="18164"/>
                    <a:pt x="0" y="0"/>
                  </a:cubicBezTo>
                  <a:cubicBezTo>
                    <a:pt x="8956" y="8363"/>
                    <a:pt x="16952" y="17685"/>
                    <a:pt x="24468" y="27326"/>
                  </a:cubicBezTo>
                  <a:cubicBezTo>
                    <a:pt x="27560" y="31215"/>
                    <a:pt x="31504" y="36808"/>
                    <a:pt x="35929" y="40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15"/>
          <p:cNvGrpSpPr/>
          <p:nvPr/>
        </p:nvGrpSpPr>
        <p:grpSpPr>
          <a:xfrm>
            <a:off x="5053125" y="1636629"/>
            <a:ext cx="1334955" cy="1494957"/>
            <a:chOff x="7601964" y="7531194"/>
            <a:chExt cx="2669910" cy="2989915"/>
          </a:xfrm>
        </p:grpSpPr>
        <p:sp>
          <p:nvSpPr>
            <p:cNvPr id="525" name="Google Shape;525;p15"/>
            <p:cNvSpPr/>
            <p:nvPr/>
          </p:nvSpPr>
          <p:spPr>
            <a:xfrm>
              <a:off x="7668335" y="7574755"/>
              <a:ext cx="2558448" cy="2785222"/>
            </a:xfrm>
            <a:custGeom>
              <a:avLst/>
              <a:gdLst/>
              <a:ahLst/>
              <a:cxnLst/>
              <a:rect l="l" t="t" r="r" b="b"/>
              <a:pathLst>
                <a:path w="2558448" h="2785222" extrusionOk="0">
                  <a:moveTo>
                    <a:pt x="2328148" y="2112822"/>
                  </a:moveTo>
                  <a:cubicBezTo>
                    <a:pt x="2345205" y="2091413"/>
                    <a:pt x="2326651" y="2064563"/>
                    <a:pt x="2316417" y="2044231"/>
                  </a:cubicBezTo>
                  <a:cubicBezTo>
                    <a:pt x="2303549" y="2023539"/>
                    <a:pt x="2290442" y="2001892"/>
                    <a:pt x="2274223" y="1983353"/>
                  </a:cubicBezTo>
                  <a:cubicBezTo>
                    <a:pt x="2262971" y="1959373"/>
                    <a:pt x="2250343" y="1936111"/>
                    <a:pt x="2239151" y="1912071"/>
                  </a:cubicBezTo>
                  <a:cubicBezTo>
                    <a:pt x="2191032" y="1806881"/>
                    <a:pt x="2142255" y="1701991"/>
                    <a:pt x="2095512" y="1596143"/>
                  </a:cubicBezTo>
                  <a:cubicBezTo>
                    <a:pt x="1992751" y="1362083"/>
                    <a:pt x="1891904" y="1127305"/>
                    <a:pt x="1779267" y="897730"/>
                  </a:cubicBezTo>
                  <a:cubicBezTo>
                    <a:pt x="1691109" y="703736"/>
                    <a:pt x="1595230" y="513450"/>
                    <a:pt x="1500009" y="322865"/>
                  </a:cubicBezTo>
                  <a:cubicBezTo>
                    <a:pt x="1481696" y="287522"/>
                    <a:pt x="1468110" y="248532"/>
                    <a:pt x="1444289" y="216599"/>
                  </a:cubicBezTo>
                  <a:cubicBezTo>
                    <a:pt x="1443691" y="205715"/>
                    <a:pt x="1433935" y="195429"/>
                    <a:pt x="1421726" y="197522"/>
                  </a:cubicBezTo>
                  <a:cubicBezTo>
                    <a:pt x="1381388" y="211336"/>
                    <a:pt x="1341887" y="228977"/>
                    <a:pt x="1302506" y="245602"/>
                  </a:cubicBezTo>
                  <a:cubicBezTo>
                    <a:pt x="1204053" y="287582"/>
                    <a:pt x="1107157" y="333090"/>
                    <a:pt x="1007328" y="371722"/>
                  </a:cubicBezTo>
                  <a:cubicBezTo>
                    <a:pt x="931917" y="402101"/>
                    <a:pt x="855071" y="428772"/>
                    <a:pt x="781156" y="462798"/>
                  </a:cubicBezTo>
                  <a:cubicBezTo>
                    <a:pt x="660978" y="511835"/>
                    <a:pt x="555763" y="589098"/>
                    <a:pt x="437979" y="642978"/>
                  </a:cubicBezTo>
                  <a:cubicBezTo>
                    <a:pt x="401950" y="659962"/>
                    <a:pt x="366638" y="678739"/>
                    <a:pt x="330729" y="696022"/>
                  </a:cubicBezTo>
                  <a:cubicBezTo>
                    <a:pt x="319597" y="702301"/>
                    <a:pt x="305293" y="705111"/>
                    <a:pt x="296674" y="714919"/>
                  </a:cubicBezTo>
                  <a:cubicBezTo>
                    <a:pt x="296555" y="715517"/>
                    <a:pt x="296495" y="716115"/>
                    <a:pt x="296495" y="716713"/>
                  </a:cubicBezTo>
                  <a:cubicBezTo>
                    <a:pt x="296435" y="716653"/>
                    <a:pt x="296435" y="716653"/>
                    <a:pt x="296375" y="716653"/>
                  </a:cubicBezTo>
                  <a:cubicBezTo>
                    <a:pt x="292724" y="715218"/>
                    <a:pt x="288176" y="716952"/>
                    <a:pt x="286679" y="720899"/>
                  </a:cubicBezTo>
                  <a:cubicBezTo>
                    <a:pt x="284166" y="734772"/>
                    <a:pt x="293083" y="748168"/>
                    <a:pt x="297153" y="761324"/>
                  </a:cubicBezTo>
                  <a:cubicBezTo>
                    <a:pt x="356644" y="910527"/>
                    <a:pt x="445161" y="1045737"/>
                    <a:pt x="518776" y="1188063"/>
                  </a:cubicBezTo>
                  <a:cubicBezTo>
                    <a:pt x="633448" y="1396528"/>
                    <a:pt x="747281" y="1605472"/>
                    <a:pt x="859320" y="1815373"/>
                  </a:cubicBezTo>
                  <a:cubicBezTo>
                    <a:pt x="948975" y="1985805"/>
                    <a:pt x="1030909" y="2161978"/>
                    <a:pt x="1111167" y="2337135"/>
                  </a:cubicBezTo>
                  <a:cubicBezTo>
                    <a:pt x="1137261" y="2390119"/>
                    <a:pt x="1162937" y="2443341"/>
                    <a:pt x="1191126" y="2495308"/>
                  </a:cubicBezTo>
                  <a:cubicBezTo>
                    <a:pt x="1197051" y="2506850"/>
                    <a:pt x="1204233" y="2520245"/>
                    <a:pt x="1210637" y="2532325"/>
                  </a:cubicBezTo>
                  <a:cubicBezTo>
                    <a:pt x="1214946" y="2540876"/>
                    <a:pt x="1219195" y="2550863"/>
                    <a:pt x="1229549" y="2553255"/>
                  </a:cubicBezTo>
                  <a:cubicBezTo>
                    <a:pt x="1239245" y="2556006"/>
                    <a:pt x="1248342" y="2550444"/>
                    <a:pt x="1252472" y="2542311"/>
                  </a:cubicBezTo>
                  <a:cubicBezTo>
                    <a:pt x="1256003" y="2542670"/>
                    <a:pt x="1259654" y="2542311"/>
                    <a:pt x="1262885" y="2541713"/>
                  </a:cubicBezTo>
                  <a:cubicBezTo>
                    <a:pt x="1319084" y="2528916"/>
                    <a:pt x="1372231" y="2505414"/>
                    <a:pt x="1425497" y="2483826"/>
                  </a:cubicBezTo>
                  <a:cubicBezTo>
                    <a:pt x="1500787" y="2457095"/>
                    <a:pt x="1575300" y="2427673"/>
                    <a:pt x="1649274" y="2397414"/>
                  </a:cubicBezTo>
                  <a:cubicBezTo>
                    <a:pt x="1839775" y="2335281"/>
                    <a:pt x="2020581" y="2244384"/>
                    <a:pt x="2206473" y="2169932"/>
                  </a:cubicBezTo>
                  <a:cubicBezTo>
                    <a:pt x="2248129" y="2153965"/>
                    <a:pt x="2292358" y="2139613"/>
                    <a:pt x="2328148" y="2112822"/>
                  </a:cubicBezTo>
                  <a:close/>
                  <a:moveTo>
                    <a:pt x="2489203" y="1965413"/>
                  </a:moveTo>
                  <a:cubicBezTo>
                    <a:pt x="2510629" y="2017799"/>
                    <a:pt x="2545222" y="2065460"/>
                    <a:pt x="2558449" y="2120895"/>
                  </a:cubicBezTo>
                  <a:cubicBezTo>
                    <a:pt x="2320786" y="2234935"/>
                    <a:pt x="2075523" y="2332231"/>
                    <a:pt x="1828524" y="2423966"/>
                  </a:cubicBezTo>
                  <a:cubicBezTo>
                    <a:pt x="1661723" y="2496444"/>
                    <a:pt x="1495521" y="2570717"/>
                    <a:pt x="1329438" y="2644990"/>
                  </a:cubicBezTo>
                  <a:cubicBezTo>
                    <a:pt x="1282396" y="2666996"/>
                    <a:pt x="1234876" y="2687867"/>
                    <a:pt x="1188612" y="2711488"/>
                  </a:cubicBezTo>
                  <a:cubicBezTo>
                    <a:pt x="1133311" y="2737800"/>
                    <a:pt x="1079207" y="2772186"/>
                    <a:pt x="1018939" y="2785222"/>
                  </a:cubicBezTo>
                  <a:cubicBezTo>
                    <a:pt x="991528" y="2725541"/>
                    <a:pt x="963817" y="2666039"/>
                    <a:pt x="935808" y="2606597"/>
                  </a:cubicBezTo>
                  <a:cubicBezTo>
                    <a:pt x="943947" y="2605401"/>
                    <a:pt x="952506" y="2605102"/>
                    <a:pt x="961304" y="2605999"/>
                  </a:cubicBezTo>
                  <a:cubicBezTo>
                    <a:pt x="969563" y="2605342"/>
                    <a:pt x="978301" y="2608451"/>
                    <a:pt x="986740" y="2610006"/>
                  </a:cubicBezTo>
                  <a:cubicBezTo>
                    <a:pt x="988834" y="2615328"/>
                    <a:pt x="992545" y="2620411"/>
                    <a:pt x="998291" y="2624717"/>
                  </a:cubicBezTo>
                  <a:cubicBezTo>
                    <a:pt x="1033662" y="2648099"/>
                    <a:pt x="1064963" y="2596551"/>
                    <a:pt x="1031028" y="2573049"/>
                  </a:cubicBezTo>
                  <a:cubicBezTo>
                    <a:pt x="1013253" y="2561926"/>
                    <a:pt x="996555" y="2569581"/>
                    <a:pt x="988894" y="2582856"/>
                  </a:cubicBezTo>
                  <a:cubicBezTo>
                    <a:pt x="967468" y="2573707"/>
                    <a:pt x="943648" y="2571375"/>
                    <a:pt x="920726" y="2574843"/>
                  </a:cubicBezTo>
                  <a:cubicBezTo>
                    <a:pt x="889723" y="2509361"/>
                    <a:pt x="858362" y="2443999"/>
                    <a:pt x="826822" y="2378756"/>
                  </a:cubicBezTo>
                  <a:cubicBezTo>
                    <a:pt x="837475" y="2379055"/>
                    <a:pt x="848607" y="2380610"/>
                    <a:pt x="860158" y="2383301"/>
                  </a:cubicBezTo>
                  <a:cubicBezTo>
                    <a:pt x="865305" y="2384557"/>
                    <a:pt x="871290" y="2388025"/>
                    <a:pt x="877215" y="2389999"/>
                  </a:cubicBezTo>
                  <a:cubicBezTo>
                    <a:pt x="881165" y="2398610"/>
                    <a:pt x="889843" y="2404770"/>
                    <a:pt x="903190" y="2402916"/>
                  </a:cubicBezTo>
                  <a:cubicBezTo>
                    <a:pt x="935089" y="2402198"/>
                    <a:pt x="933294" y="2349334"/>
                    <a:pt x="900915" y="2351846"/>
                  </a:cubicBezTo>
                  <a:cubicBezTo>
                    <a:pt x="891399" y="2351846"/>
                    <a:pt x="884517" y="2355853"/>
                    <a:pt x="880207" y="2361534"/>
                  </a:cubicBezTo>
                  <a:cubicBezTo>
                    <a:pt x="859440" y="2348437"/>
                    <a:pt x="834841" y="2343892"/>
                    <a:pt x="810303" y="2344670"/>
                  </a:cubicBezTo>
                  <a:cubicBezTo>
                    <a:pt x="771221" y="2263999"/>
                    <a:pt x="731780" y="2183507"/>
                    <a:pt x="692340" y="2103015"/>
                  </a:cubicBezTo>
                  <a:cubicBezTo>
                    <a:pt x="703891" y="2101639"/>
                    <a:pt x="715621" y="2101998"/>
                    <a:pt x="726992" y="2104271"/>
                  </a:cubicBezTo>
                  <a:cubicBezTo>
                    <a:pt x="729805" y="2104629"/>
                    <a:pt x="732678" y="2105467"/>
                    <a:pt x="735611" y="2106184"/>
                  </a:cubicBezTo>
                  <a:cubicBezTo>
                    <a:pt x="736568" y="2107799"/>
                    <a:pt x="737646" y="2109294"/>
                    <a:pt x="738843" y="2110729"/>
                  </a:cubicBezTo>
                  <a:cubicBezTo>
                    <a:pt x="741356" y="2120536"/>
                    <a:pt x="748538" y="2129806"/>
                    <a:pt x="758174" y="2133633"/>
                  </a:cubicBezTo>
                  <a:cubicBezTo>
                    <a:pt x="785166" y="2145414"/>
                    <a:pt x="809585" y="2112942"/>
                    <a:pt x="798752" y="2088304"/>
                  </a:cubicBezTo>
                  <a:cubicBezTo>
                    <a:pt x="796238" y="2081845"/>
                    <a:pt x="791690" y="2075746"/>
                    <a:pt x="785286" y="2072696"/>
                  </a:cubicBezTo>
                  <a:cubicBezTo>
                    <a:pt x="779900" y="2065819"/>
                    <a:pt x="772538" y="2060736"/>
                    <a:pt x="763740" y="2059659"/>
                  </a:cubicBezTo>
                  <a:cubicBezTo>
                    <a:pt x="750394" y="2057865"/>
                    <a:pt x="740100" y="2065639"/>
                    <a:pt x="735132" y="2076224"/>
                  </a:cubicBezTo>
                  <a:cubicBezTo>
                    <a:pt x="716279" y="2069526"/>
                    <a:pt x="696170" y="2067792"/>
                    <a:pt x="676360" y="2070184"/>
                  </a:cubicBezTo>
                  <a:cubicBezTo>
                    <a:pt x="641827" y="1999858"/>
                    <a:pt x="607234" y="1929533"/>
                    <a:pt x="572760" y="1859147"/>
                  </a:cubicBezTo>
                  <a:cubicBezTo>
                    <a:pt x="580481" y="1858190"/>
                    <a:pt x="588201" y="1857891"/>
                    <a:pt x="595862" y="1858130"/>
                  </a:cubicBezTo>
                  <a:cubicBezTo>
                    <a:pt x="601668" y="1858370"/>
                    <a:pt x="607413" y="1859267"/>
                    <a:pt x="613039" y="1860642"/>
                  </a:cubicBezTo>
                  <a:cubicBezTo>
                    <a:pt x="615373" y="1876310"/>
                    <a:pt x="626685" y="1890064"/>
                    <a:pt x="646435" y="1887373"/>
                  </a:cubicBezTo>
                  <a:cubicBezTo>
                    <a:pt x="685277" y="1878941"/>
                    <a:pt x="682943" y="1827812"/>
                    <a:pt x="643024" y="1821532"/>
                  </a:cubicBezTo>
                  <a:cubicBezTo>
                    <a:pt x="632909" y="1821233"/>
                    <a:pt x="625428" y="1825120"/>
                    <a:pt x="620401" y="1831220"/>
                  </a:cubicBezTo>
                  <a:cubicBezTo>
                    <a:pt x="600231" y="1823685"/>
                    <a:pt x="577967" y="1822609"/>
                    <a:pt x="556361" y="1825659"/>
                  </a:cubicBezTo>
                  <a:cubicBezTo>
                    <a:pt x="535773" y="1783559"/>
                    <a:pt x="515245" y="1741459"/>
                    <a:pt x="494716" y="1699300"/>
                  </a:cubicBezTo>
                  <a:cubicBezTo>
                    <a:pt x="466408" y="1642130"/>
                    <a:pt x="438159" y="1584901"/>
                    <a:pt x="409969" y="1527671"/>
                  </a:cubicBezTo>
                  <a:cubicBezTo>
                    <a:pt x="426967" y="1523904"/>
                    <a:pt x="444742" y="1524502"/>
                    <a:pt x="461261" y="1530841"/>
                  </a:cubicBezTo>
                  <a:cubicBezTo>
                    <a:pt x="462338" y="1531379"/>
                    <a:pt x="463415" y="1531857"/>
                    <a:pt x="464492" y="1532455"/>
                  </a:cubicBezTo>
                  <a:cubicBezTo>
                    <a:pt x="457251" y="1549798"/>
                    <a:pt x="463355" y="1573359"/>
                    <a:pt x="488013" y="1577186"/>
                  </a:cubicBezTo>
                  <a:cubicBezTo>
                    <a:pt x="523145" y="1581791"/>
                    <a:pt x="536491" y="1523545"/>
                    <a:pt x="500881" y="1514754"/>
                  </a:cubicBezTo>
                  <a:cubicBezTo>
                    <a:pt x="493938" y="1512901"/>
                    <a:pt x="487774" y="1513199"/>
                    <a:pt x="482447" y="1514994"/>
                  </a:cubicBezTo>
                  <a:cubicBezTo>
                    <a:pt x="459645" y="1495020"/>
                    <a:pt x="425770" y="1490834"/>
                    <a:pt x="394768" y="1496814"/>
                  </a:cubicBezTo>
                  <a:cubicBezTo>
                    <a:pt x="355087" y="1416502"/>
                    <a:pt x="315407" y="1336249"/>
                    <a:pt x="275368" y="1256116"/>
                  </a:cubicBezTo>
                  <a:cubicBezTo>
                    <a:pt x="285123" y="1254142"/>
                    <a:pt x="295238" y="1253305"/>
                    <a:pt x="305173" y="1253425"/>
                  </a:cubicBezTo>
                  <a:cubicBezTo>
                    <a:pt x="310918" y="1266222"/>
                    <a:pt x="323068" y="1275790"/>
                    <a:pt x="338389" y="1273877"/>
                  </a:cubicBezTo>
                  <a:cubicBezTo>
                    <a:pt x="360354" y="1271066"/>
                    <a:pt x="370409" y="1247265"/>
                    <a:pt x="367716" y="1227352"/>
                  </a:cubicBezTo>
                  <a:cubicBezTo>
                    <a:pt x="366279" y="1214913"/>
                    <a:pt x="355387" y="1207259"/>
                    <a:pt x="345631" y="1201039"/>
                  </a:cubicBezTo>
                  <a:cubicBezTo>
                    <a:pt x="330010" y="1192787"/>
                    <a:pt x="314150" y="1205166"/>
                    <a:pt x="306789" y="1218681"/>
                  </a:cubicBezTo>
                  <a:cubicBezTo>
                    <a:pt x="305831" y="1220235"/>
                    <a:pt x="304933" y="1221850"/>
                    <a:pt x="304275" y="1223524"/>
                  </a:cubicBezTo>
                  <a:cubicBezTo>
                    <a:pt x="288056" y="1220534"/>
                    <a:pt x="272854" y="1220594"/>
                    <a:pt x="258909" y="1223166"/>
                  </a:cubicBezTo>
                  <a:cubicBezTo>
                    <a:pt x="243229" y="1191830"/>
                    <a:pt x="227488" y="1160554"/>
                    <a:pt x="211688" y="1129338"/>
                  </a:cubicBezTo>
                  <a:cubicBezTo>
                    <a:pt x="192656" y="1092441"/>
                    <a:pt x="173983" y="1055424"/>
                    <a:pt x="155130" y="1018348"/>
                  </a:cubicBezTo>
                  <a:cubicBezTo>
                    <a:pt x="170870" y="1015537"/>
                    <a:pt x="186970" y="1015836"/>
                    <a:pt x="202411" y="1020620"/>
                  </a:cubicBezTo>
                  <a:cubicBezTo>
                    <a:pt x="207139" y="1033597"/>
                    <a:pt x="218152" y="1044122"/>
                    <a:pt x="232994" y="1042926"/>
                  </a:cubicBezTo>
                  <a:cubicBezTo>
                    <a:pt x="244426" y="1042866"/>
                    <a:pt x="252984" y="1034793"/>
                    <a:pt x="258490" y="1025524"/>
                  </a:cubicBezTo>
                  <a:cubicBezTo>
                    <a:pt x="278300" y="996281"/>
                    <a:pt x="250470" y="970627"/>
                    <a:pt x="219768" y="978222"/>
                  </a:cubicBezTo>
                  <a:cubicBezTo>
                    <a:pt x="212586" y="980195"/>
                    <a:pt x="207439" y="984261"/>
                    <a:pt x="204207" y="989464"/>
                  </a:cubicBezTo>
                  <a:cubicBezTo>
                    <a:pt x="187209" y="983185"/>
                    <a:pt x="167339" y="980195"/>
                    <a:pt x="159140" y="981989"/>
                  </a:cubicBezTo>
                  <a:cubicBezTo>
                    <a:pt x="152078" y="982587"/>
                    <a:pt x="145075" y="983604"/>
                    <a:pt x="138193" y="985039"/>
                  </a:cubicBezTo>
                  <a:cubicBezTo>
                    <a:pt x="109525" y="928886"/>
                    <a:pt x="80378" y="873032"/>
                    <a:pt x="49316" y="818254"/>
                  </a:cubicBezTo>
                  <a:cubicBezTo>
                    <a:pt x="56259" y="815982"/>
                    <a:pt x="63500" y="814786"/>
                    <a:pt x="70982" y="815264"/>
                  </a:cubicBezTo>
                  <a:cubicBezTo>
                    <a:pt x="72598" y="815324"/>
                    <a:pt x="74393" y="815563"/>
                    <a:pt x="76308" y="815982"/>
                  </a:cubicBezTo>
                  <a:cubicBezTo>
                    <a:pt x="78582" y="823278"/>
                    <a:pt x="84029" y="829796"/>
                    <a:pt x="93545" y="833324"/>
                  </a:cubicBezTo>
                  <a:cubicBezTo>
                    <a:pt x="124188" y="845464"/>
                    <a:pt x="147709" y="796009"/>
                    <a:pt x="112936" y="786022"/>
                  </a:cubicBezTo>
                  <a:cubicBezTo>
                    <a:pt x="99650" y="777709"/>
                    <a:pt x="88398" y="780998"/>
                    <a:pt x="81695" y="788952"/>
                  </a:cubicBezTo>
                  <a:cubicBezTo>
                    <a:pt x="73675" y="785304"/>
                    <a:pt x="63979" y="783869"/>
                    <a:pt x="56618" y="784228"/>
                  </a:cubicBezTo>
                  <a:cubicBezTo>
                    <a:pt x="48299" y="784826"/>
                    <a:pt x="40159" y="786381"/>
                    <a:pt x="32259" y="788773"/>
                  </a:cubicBezTo>
                  <a:cubicBezTo>
                    <a:pt x="21785" y="770832"/>
                    <a:pt x="11072" y="753012"/>
                    <a:pt x="0" y="735370"/>
                  </a:cubicBezTo>
                  <a:cubicBezTo>
                    <a:pt x="24000" y="727955"/>
                    <a:pt x="42373" y="708879"/>
                    <a:pt x="63620" y="695364"/>
                  </a:cubicBezTo>
                  <a:cubicBezTo>
                    <a:pt x="103181" y="669590"/>
                    <a:pt x="143400" y="635683"/>
                    <a:pt x="185234" y="611882"/>
                  </a:cubicBezTo>
                  <a:cubicBezTo>
                    <a:pt x="256874" y="581443"/>
                    <a:pt x="321093" y="544546"/>
                    <a:pt x="392374" y="511775"/>
                  </a:cubicBezTo>
                  <a:cubicBezTo>
                    <a:pt x="497350" y="467403"/>
                    <a:pt x="601668" y="421536"/>
                    <a:pt x="706644" y="377104"/>
                  </a:cubicBezTo>
                  <a:cubicBezTo>
                    <a:pt x="861834" y="310067"/>
                    <a:pt x="1013911" y="239801"/>
                    <a:pt x="1163715" y="161103"/>
                  </a:cubicBezTo>
                  <a:cubicBezTo>
                    <a:pt x="1270666" y="113143"/>
                    <a:pt x="1376360" y="61774"/>
                    <a:pt x="1476070" y="0"/>
                  </a:cubicBezTo>
                  <a:cubicBezTo>
                    <a:pt x="1529036" y="119422"/>
                    <a:pt x="1595948" y="232027"/>
                    <a:pt x="1658072" y="346725"/>
                  </a:cubicBezTo>
                  <a:cubicBezTo>
                    <a:pt x="1694820" y="420938"/>
                    <a:pt x="1730789" y="495629"/>
                    <a:pt x="1769213" y="569005"/>
                  </a:cubicBezTo>
                  <a:cubicBezTo>
                    <a:pt x="1845162" y="711510"/>
                    <a:pt x="1923086" y="848274"/>
                    <a:pt x="1993289" y="994846"/>
                  </a:cubicBezTo>
                  <a:cubicBezTo>
                    <a:pt x="2056610" y="1120667"/>
                    <a:pt x="2122325" y="1242840"/>
                    <a:pt x="2185047" y="1369379"/>
                  </a:cubicBezTo>
                  <a:cubicBezTo>
                    <a:pt x="2282842" y="1569831"/>
                    <a:pt x="2396556" y="1762150"/>
                    <a:pt x="2489203" y="1965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8076270" y="7943547"/>
              <a:ext cx="1727317" cy="2031552"/>
            </a:xfrm>
            <a:custGeom>
              <a:avLst/>
              <a:gdLst/>
              <a:ahLst/>
              <a:cxnLst/>
              <a:rect l="l" t="t" r="r" b="b"/>
              <a:pathLst>
                <a:path w="1727317" h="2031552" extrusionOk="0">
                  <a:moveTo>
                    <a:pt x="1408978" y="1293491"/>
                  </a:moveTo>
                  <a:cubicBezTo>
                    <a:pt x="1419093" y="1288947"/>
                    <a:pt x="1423881" y="1276927"/>
                    <a:pt x="1419392" y="1266701"/>
                  </a:cubicBezTo>
                  <a:cubicBezTo>
                    <a:pt x="1414664" y="1255817"/>
                    <a:pt x="1401018" y="1251451"/>
                    <a:pt x="1390664" y="1257132"/>
                  </a:cubicBezTo>
                  <a:cubicBezTo>
                    <a:pt x="1369298" y="1266760"/>
                    <a:pt x="1348470" y="1277525"/>
                    <a:pt x="1326924" y="1286794"/>
                  </a:cubicBezTo>
                  <a:cubicBezTo>
                    <a:pt x="1175924" y="1349644"/>
                    <a:pt x="1017263" y="1398442"/>
                    <a:pt x="875360" y="1481864"/>
                  </a:cubicBezTo>
                  <a:cubicBezTo>
                    <a:pt x="863629" y="1487664"/>
                    <a:pt x="853574" y="1505067"/>
                    <a:pt x="873145" y="1506741"/>
                  </a:cubicBezTo>
                  <a:cubicBezTo>
                    <a:pt x="903070" y="1503153"/>
                    <a:pt x="929763" y="1485871"/>
                    <a:pt x="957413" y="1474688"/>
                  </a:cubicBezTo>
                  <a:cubicBezTo>
                    <a:pt x="1083157" y="1415963"/>
                    <a:pt x="1216083" y="1377272"/>
                    <a:pt x="1343922" y="1323392"/>
                  </a:cubicBezTo>
                  <a:cubicBezTo>
                    <a:pt x="1365827" y="1314003"/>
                    <a:pt x="1387133" y="1303119"/>
                    <a:pt x="1408978" y="1293491"/>
                  </a:cubicBezTo>
                  <a:close/>
                  <a:moveTo>
                    <a:pt x="1473855" y="1459738"/>
                  </a:moveTo>
                  <a:cubicBezTo>
                    <a:pt x="1484030" y="1455372"/>
                    <a:pt x="1488638" y="1443053"/>
                    <a:pt x="1484209" y="1433007"/>
                  </a:cubicBezTo>
                  <a:cubicBezTo>
                    <a:pt x="1469187" y="1405738"/>
                    <a:pt x="1438544" y="1434143"/>
                    <a:pt x="1417596" y="1438867"/>
                  </a:cubicBezTo>
                  <a:cubicBezTo>
                    <a:pt x="1373248" y="1457166"/>
                    <a:pt x="1328540" y="1474688"/>
                    <a:pt x="1283953" y="1492508"/>
                  </a:cubicBezTo>
                  <a:cubicBezTo>
                    <a:pt x="1173291" y="1543040"/>
                    <a:pt x="1067537" y="1603977"/>
                    <a:pt x="958610" y="1658037"/>
                  </a:cubicBezTo>
                  <a:cubicBezTo>
                    <a:pt x="952206" y="1661266"/>
                    <a:pt x="945324" y="1664555"/>
                    <a:pt x="940416" y="1669937"/>
                  </a:cubicBezTo>
                  <a:cubicBezTo>
                    <a:pt x="933773" y="1679864"/>
                    <a:pt x="945982" y="1683632"/>
                    <a:pt x="953703" y="1681060"/>
                  </a:cubicBezTo>
                  <a:cubicBezTo>
                    <a:pt x="995897" y="1670954"/>
                    <a:pt x="1035038" y="1650980"/>
                    <a:pt x="1074240" y="1632921"/>
                  </a:cubicBezTo>
                  <a:cubicBezTo>
                    <a:pt x="1141032" y="1601226"/>
                    <a:pt x="1208243" y="1570249"/>
                    <a:pt x="1274676" y="1537837"/>
                  </a:cubicBezTo>
                  <a:cubicBezTo>
                    <a:pt x="1340630" y="1510748"/>
                    <a:pt x="1408021" y="1487306"/>
                    <a:pt x="1473855" y="1459738"/>
                  </a:cubicBezTo>
                  <a:close/>
                  <a:moveTo>
                    <a:pt x="1714749" y="1607864"/>
                  </a:moveTo>
                  <a:cubicBezTo>
                    <a:pt x="1718041" y="1615877"/>
                    <a:pt x="1720675" y="1628914"/>
                    <a:pt x="1727318" y="1637286"/>
                  </a:cubicBezTo>
                  <a:cubicBezTo>
                    <a:pt x="1637005" y="1674901"/>
                    <a:pt x="1548607" y="1717479"/>
                    <a:pt x="1458833" y="1756409"/>
                  </a:cubicBezTo>
                  <a:cubicBezTo>
                    <a:pt x="1321658" y="1817047"/>
                    <a:pt x="1182627" y="1874038"/>
                    <a:pt x="1049103" y="1942390"/>
                  </a:cubicBezTo>
                  <a:cubicBezTo>
                    <a:pt x="995298" y="1972290"/>
                    <a:pt x="939159" y="1998902"/>
                    <a:pt x="886970" y="2031553"/>
                  </a:cubicBezTo>
                  <a:cubicBezTo>
                    <a:pt x="885175" y="2025932"/>
                    <a:pt x="882003" y="2020550"/>
                    <a:pt x="879669" y="2015108"/>
                  </a:cubicBezTo>
                  <a:cubicBezTo>
                    <a:pt x="869015" y="1992922"/>
                    <a:pt x="857943" y="1971034"/>
                    <a:pt x="847769" y="1948609"/>
                  </a:cubicBezTo>
                  <a:cubicBezTo>
                    <a:pt x="809106" y="1862317"/>
                    <a:pt x="771820" y="1775306"/>
                    <a:pt x="731541" y="1689731"/>
                  </a:cubicBezTo>
                  <a:cubicBezTo>
                    <a:pt x="684140" y="1579937"/>
                    <a:pt x="625548" y="1475704"/>
                    <a:pt x="569528" y="1370156"/>
                  </a:cubicBezTo>
                  <a:cubicBezTo>
                    <a:pt x="495913" y="1221850"/>
                    <a:pt x="413022" y="1078806"/>
                    <a:pt x="324983" y="938633"/>
                  </a:cubicBezTo>
                  <a:cubicBezTo>
                    <a:pt x="219768" y="776095"/>
                    <a:pt x="129514" y="604646"/>
                    <a:pt x="20229" y="444739"/>
                  </a:cubicBezTo>
                  <a:cubicBezTo>
                    <a:pt x="12269" y="432180"/>
                    <a:pt x="5506" y="422612"/>
                    <a:pt x="0" y="415675"/>
                  </a:cubicBezTo>
                  <a:cubicBezTo>
                    <a:pt x="18134" y="411609"/>
                    <a:pt x="36029" y="404911"/>
                    <a:pt x="53984" y="400307"/>
                  </a:cubicBezTo>
                  <a:cubicBezTo>
                    <a:pt x="124667" y="377762"/>
                    <a:pt x="191997" y="346247"/>
                    <a:pt x="258789" y="314373"/>
                  </a:cubicBezTo>
                  <a:cubicBezTo>
                    <a:pt x="326180" y="282200"/>
                    <a:pt x="394887" y="252957"/>
                    <a:pt x="462637" y="221502"/>
                  </a:cubicBezTo>
                  <a:cubicBezTo>
                    <a:pt x="518177" y="195309"/>
                    <a:pt x="571922" y="165170"/>
                    <a:pt x="628540" y="141369"/>
                  </a:cubicBezTo>
                  <a:cubicBezTo>
                    <a:pt x="749077" y="95980"/>
                    <a:pt x="870332" y="51070"/>
                    <a:pt x="989433" y="1495"/>
                  </a:cubicBezTo>
                  <a:cubicBezTo>
                    <a:pt x="990450" y="1017"/>
                    <a:pt x="991348" y="538"/>
                    <a:pt x="992186" y="0"/>
                  </a:cubicBezTo>
                  <a:cubicBezTo>
                    <a:pt x="1017023" y="99389"/>
                    <a:pt x="1060115" y="194113"/>
                    <a:pt x="1105541" y="285668"/>
                  </a:cubicBezTo>
                  <a:cubicBezTo>
                    <a:pt x="1153241" y="392532"/>
                    <a:pt x="1208363" y="496048"/>
                    <a:pt x="1254985" y="603450"/>
                  </a:cubicBezTo>
                  <a:cubicBezTo>
                    <a:pt x="1345597" y="813829"/>
                    <a:pt x="1447880" y="1018886"/>
                    <a:pt x="1540707" y="1228249"/>
                  </a:cubicBezTo>
                  <a:cubicBezTo>
                    <a:pt x="1579370" y="1314481"/>
                    <a:pt x="1617674" y="1400894"/>
                    <a:pt x="1657653" y="1486469"/>
                  </a:cubicBezTo>
                  <a:cubicBezTo>
                    <a:pt x="1679378" y="1525519"/>
                    <a:pt x="1700505" y="1564688"/>
                    <a:pt x="1714749" y="16078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7974286" y="7810550"/>
              <a:ext cx="1986765" cy="2282656"/>
            </a:xfrm>
            <a:custGeom>
              <a:avLst/>
              <a:gdLst/>
              <a:ahLst/>
              <a:cxnLst/>
              <a:rect l="l" t="t" r="r" b="b"/>
              <a:pathLst>
                <a:path w="1986765" h="2282656" extrusionOk="0">
                  <a:moveTo>
                    <a:pt x="1869700" y="1797433"/>
                  </a:moveTo>
                  <a:cubicBezTo>
                    <a:pt x="1893400" y="1789898"/>
                    <a:pt x="1885500" y="1757725"/>
                    <a:pt x="1864553" y="1757546"/>
                  </a:cubicBezTo>
                  <a:cubicBezTo>
                    <a:pt x="1864613" y="1755453"/>
                    <a:pt x="1864314" y="1753419"/>
                    <a:pt x="1863715" y="1751386"/>
                  </a:cubicBezTo>
                  <a:cubicBezTo>
                    <a:pt x="1847316" y="1700974"/>
                    <a:pt x="1825651" y="1651698"/>
                    <a:pt x="1798419" y="1605831"/>
                  </a:cubicBezTo>
                  <a:cubicBezTo>
                    <a:pt x="1765741" y="1537419"/>
                    <a:pt x="1735996" y="1467631"/>
                    <a:pt x="1703977" y="1398920"/>
                  </a:cubicBezTo>
                  <a:cubicBezTo>
                    <a:pt x="1628207" y="1224900"/>
                    <a:pt x="1545196" y="1054169"/>
                    <a:pt x="1465416" y="882062"/>
                  </a:cubicBezTo>
                  <a:cubicBezTo>
                    <a:pt x="1417477" y="776214"/>
                    <a:pt x="1372829" y="668693"/>
                    <a:pt x="1319264" y="565536"/>
                  </a:cubicBezTo>
                  <a:cubicBezTo>
                    <a:pt x="1263304" y="449881"/>
                    <a:pt x="1202437" y="336619"/>
                    <a:pt x="1150548" y="219050"/>
                  </a:cubicBezTo>
                  <a:cubicBezTo>
                    <a:pt x="1147136" y="213967"/>
                    <a:pt x="1118947" y="140293"/>
                    <a:pt x="1103027" y="120857"/>
                  </a:cubicBezTo>
                  <a:cubicBezTo>
                    <a:pt x="1106139" y="106744"/>
                    <a:pt x="1092554" y="90060"/>
                    <a:pt x="1074958" y="97296"/>
                  </a:cubicBezTo>
                  <a:cubicBezTo>
                    <a:pt x="1002719" y="127974"/>
                    <a:pt x="929164" y="155482"/>
                    <a:pt x="856387" y="184725"/>
                  </a:cubicBezTo>
                  <a:cubicBezTo>
                    <a:pt x="811620" y="202725"/>
                    <a:pt x="765895" y="217735"/>
                    <a:pt x="721067" y="235735"/>
                  </a:cubicBezTo>
                  <a:cubicBezTo>
                    <a:pt x="663672" y="259535"/>
                    <a:pt x="609508" y="290333"/>
                    <a:pt x="553608" y="317303"/>
                  </a:cubicBezTo>
                  <a:cubicBezTo>
                    <a:pt x="463236" y="359821"/>
                    <a:pt x="371785" y="400127"/>
                    <a:pt x="283388" y="446772"/>
                  </a:cubicBezTo>
                  <a:cubicBezTo>
                    <a:pt x="223119" y="479483"/>
                    <a:pt x="156327" y="499098"/>
                    <a:pt x="95999" y="530852"/>
                  </a:cubicBezTo>
                  <a:cubicBezTo>
                    <a:pt x="94383" y="531928"/>
                    <a:pt x="92168" y="533722"/>
                    <a:pt x="90133" y="535815"/>
                  </a:cubicBezTo>
                  <a:cubicBezTo>
                    <a:pt x="74632" y="523436"/>
                    <a:pt x="81635" y="555250"/>
                    <a:pt x="104258" y="594958"/>
                  </a:cubicBezTo>
                  <a:cubicBezTo>
                    <a:pt x="174880" y="721975"/>
                    <a:pt x="245802" y="848813"/>
                    <a:pt x="319357" y="974155"/>
                  </a:cubicBezTo>
                  <a:cubicBezTo>
                    <a:pt x="399675" y="1107331"/>
                    <a:pt x="485081" y="1237578"/>
                    <a:pt x="559115" y="1374402"/>
                  </a:cubicBezTo>
                  <a:cubicBezTo>
                    <a:pt x="626086" y="1508655"/>
                    <a:pt x="700360" y="1636270"/>
                    <a:pt x="765536" y="1771898"/>
                  </a:cubicBezTo>
                  <a:cubicBezTo>
                    <a:pt x="798154" y="1843719"/>
                    <a:pt x="831909" y="1915061"/>
                    <a:pt x="863450" y="1987360"/>
                  </a:cubicBezTo>
                  <a:cubicBezTo>
                    <a:pt x="888766" y="2045008"/>
                    <a:pt x="913663" y="2102895"/>
                    <a:pt x="941912" y="2159168"/>
                  </a:cubicBezTo>
                  <a:cubicBezTo>
                    <a:pt x="947598" y="2169334"/>
                    <a:pt x="949872" y="2182311"/>
                    <a:pt x="959867" y="2189307"/>
                  </a:cubicBezTo>
                  <a:cubicBezTo>
                    <a:pt x="965852" y="2193852"/>
                    <a:pt x="973573" y="2193792"/>
                    <a:pt x="979677" y="2190683"/>
                  </a:cubicBezTo>
                  <a:cubicBezTo>
                    <a:pt x="984525" y="2192357"/>
                    <a:pt x="991288" y="2191819"/>
                    <a:pt x="997692" y="2188351"/>
                  </a:cubicBezTo>
                  <a:lnTo>
                    <a:pt x="996016" y="2188949"/>
                  </a:lnTo>
                  <a:cubicBezTo>
                    <a:pt x="1068973" y="2159527"/>
                    <a:pt x="1136663" y="2118683"/>
                    <a:pt x="1208003" y="2085732"/>
                  </a:cubicBezTo>
                  <a:cubicBezTo>
                    <a:pt x="1427352" y="1987121"/>
                    <a:pt x="1649454" y="1894430"/>
                    <a:pt x="1869700" y="1797433"/>
                  </a:cubicBezTo>
                  <a:close/>
                  <a:moveTo>
                    <a:pt x="1953609" y="1784157"/>
                  </a:moveTo>
                  <a:cubicBezTo>
                    <a:pt x="1963963" y="1807180"/>
                    <a:pt x="1975155" y="1829785"/>
                    <a:pt x="1986766" y="1852151"/>
                  </a:cubicBezTo>
                  <a:cubicBezTo>
                    <a:pt x="1940143" y="1879360"/>
                    <a:pt x="1891844" y="1892277"/>
                    <a:pt x="1841451" y="1913685"/>
                  </a:cubicBezTo>
                  <a:cubicBezTo>
                    <a:pt x="1719059" y="1967626"/>
                    <a:pt x="1596367" y="2020669"/>
                    <a:pt x="1472957" y="2072158"/>
                  </a:cubicBezTo>
                  <a:cubicBezTo>
                    <a:pt x="1421128" y="2095600"/>
                    <a:pt x="1366545" y="2111626"/>
                    <a:pt x="1313458" y="2131899"/>
                  </a:cubicBezTo>
                  <a:cubicBezTo>
                    <a:pt x="1251574" y="2157733"/>
                    <a:pt x="1190108" y="2184344"/>
                    <a:pt x="1126847" y="2206829"/>
                  </a:cubicBezTo>
                  <a:cubicBezTo>
                    <a:pt x="1065861" y="2232723"/>
                    <a:pt x="1005353" y="2259334"/>
                    <a:pt x="943289" y="2282656"/>
                  </a:cubicBezTo>
                  <a:cubicBezTo>
                    <a:pt x="929883" y="2256583"/>
                    <a:pt x="915878" y="2230749"/>
                    <a:pt x="902172" y="2204856"/>
                  </a:cubicBezTo>
                  <a:cubicBezTo>
                    <a:pt x="857465" y="2117247"/>
                    <a:pt x="813774" y="2025991"/>
                    <a:pt x="773675" y="1935812"/>
                  </a:cubicBezTo>
                  <a:cubicBezTo>
                    <a:pt x="611363" y="1581492"/>
                    <a:pt x="417271" y="1242780"/>
                    <a:pt x="229403" y="901617"/>
                  </a:cubicBezTo>
                  <a:cubicBezTo>
                    <a:pt x="161713" y="772686"/>
                    <a:pt x="78942" y="652247"/>
                    <a:pt x="15621" y="520985"/>
                  </a:cubicBezTo>
                  <a:cubicBezTo>
                    <a:pt x="10055" y="511715"/>
                    <a:pt x="6344" y="499935"/>
                    <a:pt x="0" y="490725"/>
                  </a:cubicBezTo>
                  <a:cubicBezTo>
                    <a:pt x="29207" y="493835"/>
                    <a:pt x="115988" y="448805"/>
                    <a:pt x="131908" y="443244"/>
                  </a:cubicBezTo>
                  <a:cubicBezTo>
                    <a:pt x="248735" y="396539"/>
                    <a:pt x="350838" y="321130"/>
                    <a:pt x="466767" y="272632"/>
                  </a:cubicBezTo>
                  <a:cubicBezTo>
                    <a:pt x="589997" y="216479"/>
                    <a:pt x="719332" y="175456"/>
                    <a:pt x="843220" y="120678"/>
                  </a:cubicBezTo>
                  <a:cubicBezTo>
                    <a:pt x="916716" y="88984"/>
                    <a:pt x="989792" y="56093"/>
                    <a:pt x="1063706" y="25475"/>
                  </a:cubicBezTo>
                  <a:cubicBezTo>
                    <a:pt x="1083516" y="15787"/>
                    <a:pt x="1106558" y="11362"/>
                    <a:pt x="1125411" y="0"/>
                  </a:cubicBezTo>
                  <a:cubicBezTo>
                    <a:pt x="1128284" y="10645"/>
                    <a:pt x="1133311" y="22724"/>
                    <a:pt x="1136124" y="30259"/>
                  </a:cubicBezTo>
                  <a:cubicBezTo>
                    <a:pt x="1153361" y="74512"/>
                    <a:pt x="1172213" y="118047"/>
                    <a:pt x="1192562" y="160984"/>
                  </a:cubicBezTo>
                  <a:cubicBezTo>
                    <a:pt x="1286825" y="352466"/>
                    <a:pt x="1377258" y="545802"/>
                    <a:pt x="1466194" y="739796"/>
                  </a:cubicBezTo>
                  <a:cubicBezTo>
                    <a:pt x="1597684" y="1006747"/>
                    <a:pt x="1706790" y="1283804"/>
                    <a:pt x="1832174" y="1553565"/>
                  </a:cubicBezTo>
                  <a:cubicBezTo>
                    <a:pt x="1858628" y="1609957"/>
                    <a:pt x="1883166" y="1667426"/>
                    <a:pt x="1910817" y="1723280"/>
                  </a:cubicBezTo>
                  <a:cubicBezTo>
                    <a:pt x="1918836" y="1739546"/>
                    <a:pt x="1926737" y="1755751"/>
                    <a:pt x="1934697" y="1772017"/>
                  </a:cubicBezTo>
                  <a:cubicBezTo>
                    <a:pt x="1937150" y="1776921"/>
                    <a:pt x="1940861" y="1780748"/>
                    <a:pt x="1946008" y="1782782"/>
                  </a:cubicBezTo>
                  <a:cubicBezTo>
                    <a:pt x="1948522" y="1783738"/>
                    <a:pt x="1951095" y="1784217"/>
                    <a:pt x="1953609" y="1784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7886846" y="8841695"/>
              <a:ext cx="142382" cy="257681"/>
            </a:xfrm>
            <a:custGeom>
              <a:avLst/>
              <a:gdLst/>
              <a:ahLst/>
              <a:cxnLst/>
              <a:rect l="l" t="t" r="r" b="b"/>
              <a:pathLst>
                <a:path w="142382" h="257681" extrusionOk="0">
                  <a:moveTo>
                    <a:pt x="142382" y="241177"/>
                  </a:moveTo>
                  <a:cubicBezTo>
                    <a:pt x="132926" y="245901"/>
                    <a:pt x="124248" y="251522"/>
                    <a:pt x="116407" y="257682"/>
                  </a:cubicBezTo>
                  <a:cubicBezTo>
                    <a:pt x="109944" y="244406"/>
                    <a:pt x="103480" y="231130"/>
                    <a:pt x="97136" y="217795"/>
                  </a:cubicBezTo>
                  <a:cubicBezTo>
                    <a:pt x="89834" y="202127"/>
                    <a:pt x="82413" y="186578"/>
                    <a:pt x="74991" y="171090"/>
                  </a:cubicBezTo>
                  <a:cubicBezTo>
                    <a:pt x="75710" y="163555"/>
                    <a:pt x="72657" y="155661"/>
                    <a:pt x="65595" y="151655"/>
                  </a:cubicBezTo>
                  <a:cubicBezTo>
                    <a:pt x="44229" y="107821"/>
                    <a:pt x="22324" y="64525"/>
                    <a:pt x="0" y="21349"/>
                  </a:cubicBezTo>
                  <a:cubicBezTo>
                    <a:pt x="7302" y="12379"/>
                    <a:pt x="16100" y="5322"/>
                    <a:pt x="25975" y="0"/>
                  </a:cubicBezTo>
                  <a:cubicBezTo>
                    <a:pt x="64817" y="80372"/>
                    <a:pt x="103600" y="160744"/>
                    <a:pt x="142382" y="241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7760982" y="8601116"/>
              <a:ext cx="135499" cy="226585"/>
            </a:xfrm>
            <a:custGeom>
              <a:avLst/>
              <a:gdLst/>
              <a:ahLst/>
              <a:cxnLst/>
              <a:rect l="l" t="t" r="r" b="b"/>
              <a:pathLst>
                <a:path w="135499" h="226585" extrusionOk="0">
                  <a:moveTo>
                    <a:pt x="135499" y="206911"/>
                  </a:moveTo>
                  <a:cubicBezTo>
                    <a:pt x="125145" y="212113"/>
                    <a:pt x="115689" y="218811"/>
                    <a:pt x="107430" y="226585"/>
                  </a:cubicBezTo>
                  <a:cubicBezTo>
                    <a:pt x="87261" y="188014"/>
                    <a:pt x="66792" y="149382"/>
                    <a:pt x="46084" y="110452"/>
                  </a:cubicBezTo>
                  <a:cubicBezTo>
                    <a:pt x="30583" y="80791"/>
                    <a:pt x="15561" y="50233"/>
                    <a:pt x="0" y="19914"/>
                  </a:cubicBezTo>
                  <a:cubicBezTo>
                    <a:pt x="2334" y="18120"/>
                    <a:pt x="4728" y="16445"/>
                    <a:pt x="7122" y="14950"/>
                  </a:cubicBezTo>
                  <a:cubicBezTo>
                    <a:pt x="15920" y="9150"/>
                    <a:pt x="25376" y="4067"/>
                    <a:pt x="35251" y="0"/>
                  </a:cubicBezTo>
                  <a:cubicBezTo>
                    <a:pt x="68647" y="68950"/>
                    <a:pt x="102103" y="137901"/>
                    <a:pt x="135499" y="206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7652774" y="8401621"/>
              <a:ext cx="127000" cy="185083"/>
            </a:xfrm>
            <a:custGeom>
              <a:avLst/>
              <a:gdLst/>
              <a:ahLst/>
              <a:cxnLst/>
              <a:rect l="l" t="t" r="r" b="b"/>
              <a:pathLst>
                <a:path w="127000" h="185083" extrusionOk="0">
                  <a:moveTo>
                    <a:pt x="127001" y="165768"/>
                  </a:moveTo>
                  <a:cubicBezTo>
                    <a:pt x="113954" y="170671"/>
                    <a:pt x="101505" y="177190"/>
                    <a:pt x="90133" y="185083"/>
                  </a:cubicBezTo>
                  <a:cubicBezTo>
                    <a:pt x="71041" y="149921"/>
                    <a:pt x="50393" y="115655"/>
                    <a:pt x="26154" y="84140"/>
                  </a:cubicBezTo>
                  <a:cubicBezTo>
                    <a:pt x="17237" y="73196"/>
                    <a:pt x="9456" y="60518"/>
                    <a:pt x="0" y="49694"/>
                  </a:cubicBezTo>
                  <a:cubicBezTo>
                    <a:pt x="9157" y="32113"/>
                    <a:pt x="23281" y="16565"/>
                    <a:pt x="38663" y="4963"/>
                  </a:cubicBezTo>
                  <a:cubicBezTo>
                    <a:pt x="41117" y="3229"/>
                    <a:pt x="43630" y="1555"/>
                    <a:pt x="46264" y="0"/>
                  </a:cubicBezTo>
                  <a:cubicBezTo>
                    <a:pt x="73196" y="55196"/>
                    <a:pt x="100128" y="110452"/>
                    <a:pt x="127001" y="1657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7657203" y="8322803"/>
              <a:ext cx="26154" cy="63687"/>
            </a:xfrm>
            <a:custGeom>
              <a:avLst/>
              <a:gdLst/>
              <a:ahLst/>
              <a:cxnLst/>
              <a:rect l="l" t="t" r="r" b="b"/>
              <a:pathLst>
                <a:path w="26154" h="63687" extrusionOk="0">
                  <a:moveTo>
                    <a:pt x="4549" y="0"/>
                  </a:moveTo>
                  <a:cubicBezTo>
                    <a:pt x="11192" y="15967"/>
                    <a:pt x="18494" y="31874"/>
                    <a:pt x="26154" y="47183"/>
                  </a:cubicBezTo>
                  <a:cubicBezTo>
                    <a:pt x="16878" y="51608"/>
                    <a:pt x="8140" y="57170"/>
                    <a:pt x="0" y="63688"/>
                  </a:cubicBezTo>
                  <a:cubicBezTo>
                    <a:pt x="359" y="59382"/>
                    <a:pt x="479" y="55495"/>
                    <a:pt x="479" y="52505"/>
                  </a:cubicBezTo>
                  <a:cubicBezTo>
                    <a:pt x="838" y="35522"/>
                    <a:pt x="3830" y="17581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8543276" y="9738886"/>
              <a:ext cx="1688030" cy="745058"/>
            </a:xfrm>
            <a:custGeom>
              <a:avLst/>
              <a:gdLst/>
              <a:ahLst/>
              <a:cxnLst/>
              <a:rect l="l" t="t" r="r" b="b"/>
              <a:pathLst>
                <a:path w="1688030" h="745058" extrusionOk="0">
                  <a:moveTo>
                    <a:pt x="1686082" y="0"/>
                  </a:moveTo>
                  <a:cubicBezTo>
                    <a:pt x="1687339" y="22007"/>
                    <a:pt x="1689074" y="44073"/>
                    <a:pt x="1687219" y="66020"/>
                  </a:cubicBezTo>
                  <a:cubicBezTo>
                    <a:pt x="1545675" y="122412"/>
                    <a:pt x="1407721" y="187296"/>
                    <a:pt x="1266536" y="244585"/>
                  </a:cubicBezTo>
                  <a:cubicBezTo>
                    <a:pt x="1052215" y="333688"/>
                    <a:pt x="838851" y="425004"/>
                    <a:pt x="624710" y="514646"/>
                  </a:cubicBezTo>
                  <a:cubicBezTo>
                    <a:pt x="462338" y="572533"/>
                    <a:pt x="308764" y="651769"/>
                    <a:pt x="156088" y="731125"/>
                  </a:cubicBezTo>
                  <a:cubicBezTo>
                    <a:pt x="146811" y="735849"/>
                    <a:pt x="137415" y="740334"/>
                    <a:pt x="128138" y="745058"/>
                  </a:cubicBezTo>
                  <a:cubicBezTo>
                    <a:pt x="119639" y="728194"/>
                    <a:pt x="111859" y="710972"/>
                    <a:pt x="103659" y="693929"/>
                  </a:cubicBezTo>
                  <a:cubicBezTo>
                    <a:pt x="71520" y="628805"/>
                    <a:pt x="41596" y="562606"/>
                    <a:pt x="9935" y="497303"/>
                  </a:cubicBezTo>
                  <a:cubicBezTo>
                    <a:pt x="6583" y="490187"/>
                    <a:pt x="3292" y="483071"/>
                    <a:pt x="0" y="475955"/>
                  </a:cubicBezTo>
                  <a:cubicBezTo>
                    <a:pt x="6703" y="468121"/>
                    <a:pt x="14783" y="461244"/>
                    <a:pt x="23940" y="455742"/>
                  </a:cubicBezTo>
                  <a:cubicBezTo>
                    <a:pt x="52907" y="520147"/>
                    <a:pt x="79779" y="585629"/>
                    <a:pt x="112936" y="647762"/>
                  </a:cubicBezTo>
                  <a:cubicBezTo>
                    <a:pt x="145853" y="682865"/>
                    <a:pt x="205045" y="641902"/>
                    <a:pt x="241194" y="628566"/>
                  </a:cubicBezTo>
                  <a:cubicBezTo>
                    <a:pt x="404224" y="546340"/>
                    <a:pt x="571084" y="472307"/>
                    <a:pt x="738424" y="399290"/>
                  </a:cubicBezTo>
                  <a:cubicBezTo>
                    <a:pt x="881943" y="333210"/>
                    <a:pt x="1027378" y="271914"/>
                    <a:pt x="1176523" y="219469"/>
                  </a:cubicBezTo>
                  <a:cubicBezTo>
                    <a:pt x="1316331" y="165768"/>
                    <a:pt x="1453267" y="104891"/>
                    <a:pt x="1590741" y="45568"/>
                  </a:cubicBezTo>
                  <a:cubicBezTo>
                    <a:pt x="1622581" y="32292"/>
                    <a:pt x="1653164" y="16326"/>
                    <a:pt x="1684047" y="1017"/>
                  </a:cubicBezTo>
                  <a:cubicBezTo>
                    <a:pt x="1684705" y="658"/>
                    <a:pt x="1685423" y="359"/>
                    <a:pt x="168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8431237" y="9958953"/>
              <a:ext cx="120596" cy="218153"/>
            </a:xfrm>
            <a:custGeom>
              <a:avLst/>
              <a:gdLst/>
              <a:ahLst/>
              <a:cxnLst/>
              <a:rect l="l" t="t" r="r" b="b"/>
              <a:pathLst>
                <a:path w="120596" h="218153" extrusionOk="0">
                  <a:moveTo>
                    <a:pt x="106113" y="171808"/>
                  </a:moveTo>
                  <a:cubicBezTo>
                    <a:pt x="111021" y="181795"/>
                    <a:pt x="115869" y="191841"/>
                    <a:pt x="120597" y="201947"/>
                  </a:cubicBezTo>
                  <a:cubicBezTo>
                    <a:pt x="111320" y="206313"/>
                    <a:pt x="102582" y="211755"/>
                    <a:pt x="94682" y="218153"/>
                  </a:cubicBezTo>
                  <a:cubicBezTo>
                    <a:pt x="63022" y="149084"/>
                    <a:pt x="32020" y="79715"/>
                    <a:pt x="0" y="10764"/>
                  </a:cubicBezTo>
                  <a:cubicBezTo>
                    <a:pt x="6524" y="6279"/>
                    <a:pt x="13945" y="2691"/>
                    <a:pt x="22144" y="0"/>
                  </a:cubicBezTo>
                  <a:cubicBezTo>
                    <a:pt x="49974" y="57349"/>
                    <a:pt x="77984" y="114638"/>
                    <a:pt x="106113" y="1718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8301304" y="9688534"/>
              <a:ext cx="135619" cy="244944"/>
            </a:xfrm>
            <a:custGeom>
              <a:avLst/>
              <a:gdLst/>
              <a:ahLst/>
              <a:cxnLst/>
              <a:rect l="l" t="t" r="r" b="b"/>
              <a:pathLst>
                <a:path w="135619" h="244944" extrusionOk="0">
                  <a:moveTo>
                    <a:pt x="135619" y="236811"/>
                  </a:moveTo>
                  <a:cubicBezTo>
                    <a:pt x="133285" y="237349"/>
                    <a:pt x="131011" y="238007"/>
                    <a:pt x="128736" y="238665"/>
                  </a:cubicBezTo>
                  <a:cubicBezTo>
                    <a:pt x="123170" y="240280"/>
                    <a:pt x="117904" y="242373"/>
                    <a:pt x="112936" y="244944"/>
                  </a:cubicBezTo>
                  <a:cubicBezTo>
                    <a:pt x="96597" y="210320"/>
                    <a:pt x="79959" y="175934"/>
                    <a:pt x="62662" y="141788"/>
                  </a:cubicBezTo>
                  <a:cubicBezTo>
                    <a:pt x="42373" y="97954"/>
                    <a:pt x="21306" y="54538"/>
                    <a:pt x="0" y="11243"/>
                  </a:cubicBezTo>
                  <a:cubicBezTo>
                    <a:pt x="6464" y="6937"/>
                    <a:pt x="13287" y="3169"/>
                    <a:pt x="20469" y="0"/>
                  </a:cubicBezTo>
                  <a:cubicBezTo>
                    <a:pt x="58772" y="78937"/>
                    <a:pt x="97136" y="157934"/>
                    <a:pt x="135619" y="2368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8181425" y="9443410"/>
              <a:ext cx="124127" cy="221741"/>
            </a:xfrm>
            <a:custGeom>
              <a:avLst/>
              <a:gdLst/>
              <a:ahLst/>
              <a:cxnLst/>
              <a:rect l="l" t="t" r="r" b="b"/>
              <a:pathLst>
                <a:path w="124127" h="221741" extrusionOk="0">
                  <a:moveTo>
                    <a:pt x="124128" y="211515"/>
                  </a:moveTo>
                  <a:cubicBezTo>
                    <a:pt x="116826" y="214386"/>
                    <a:pt x="109704" y="217854"/>
                    <a:pt x="102822" y="221741"/>
                  </a:cubicBezTo>
                  <a:cubicBezTo>
                    <a:pt x="68169" y="151774"/>
                    <a:pt x="33216" y="81867"/>
                    <a:pt x="0" y="11183"/>
                  </a:cubicBezTo>
                  <a:cubicBezTo>
                    <a:pt x="6883" y="6758"/>
                    <a:pt x="14184" y="3050"/>
                    <a:pt x="21785" y="0"/>
                  </a:cubicBezTo>
                  <a:cubicBezTo>
                    <a:pt x="55840" y="70505"/>
                    <a:pt x="89954" y="141010"/>
                    <a:pt x="124128" y="2115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8020789" y="9115582"/>
              <a:ext cx="166142" cy="304445"/>
            </a:xfrm>
            <a:custGeom>
              <a:avLst/>
              <a:gdLst/>
              <a:ahLst/>
              <a:cxnLst/>
              <a:rect l="l" t="t" r="r" b="b"/>
              <a:pathLst>
                <a:path w="166142" h="304445" extrusionOk="0">
                  <a:moveTo>
                    <a:pt x="24239" y="0"/>
                  </a:moveTo>
                  <a:cubicBezTo>
                    <a:pt x="71520" y="98073"/>
                    <a:pt x="118801" y="196087"/>
                    <a:pt x="166142" y="294100"/>
                  </a:cubicBezTo>
                  <a:cubicBezTo>
                    <a:pt x="158541" y="296911"/>
                    <a:pt x="151240" y="300379"/>
                    <a:pt x="144178" y="304446"/>
                  </a:cubicBezTo>
                  <a:cubicBezTo>
                    <a:pt x="97495" y="209004"/>
                    <a:pt x="47580" y="114997"/>
                    <a:pt x="0" y="19435"/>
                  </a:cubicBezTo>
                  <a:cubicBezTo>
                    <a:pt x="7062" y="11960"/>
                    <a:pt x="15262" y="5382"/>
                    <a:pt x="2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7" name="Google Shape;537;p15"/>
            <p:cNvGrpSpPr/>
            <p:nvPr/>
          </p:nvGrpSpPr>
          <p:grpSpPr>
            <a:xfrm>
              <a:off x="7601964" y="7531194"/>
              <a:ext cx="2669910" cy="2989915"/>
              <a:chOff x="7601964" y="7531194"/>
              <a:chExt cx="2669910" cy="2989915"/>
            </a:xfrm>
          </p:grpSpPr>
          <p:sp>
            <p:nvSpPr>
              <p:cNvPr id="538" name="Google Shape;538;p15"/>
              <p:cNvSpPr/>
              <p:nvPr/>
            </p:nvSpPr>
            <p:spPr>
              <a:xfrm>
                <a:off x="7601964" y="7531194"/>
                <a:ext cx="2669910" cy="2989915"/>
              </a:xfrm>
              <a:custGeom>
                <a:avLst/>
                <a:gdLst/>
                <a:ahLst/>
                <a:cxnLst/>
                <a:rect l="l" t="t" r="r" b="b"/>
                <a:pathLst>
                  <a:path w="2669910" h="2989915" extrusionOk="0">
                    <a:moveTo>
                      <a:pt x="2666774" y="2171931"/>
                    </a:moveTo>
                    <a:cubicBezTo>
                      <a:pt x="2666595" y="2170376"/>
                      <a:pt x="2666236" y="2168941"/>
                      <a:pt x="2665697" y="2167566"/>
                    </a:cubicBezTo>
                    <a:cubicBezTo>
                      <a:pt x="2665817" y="2161287"/>
                      <a:pt x="2664799" y="2154888"/>
                      <a:pt x="2663303" y="2148788"/>
                    </a:cubicBezTo>
                    <a:cubicBezTo>
                      <a:pt x="2655164" y="2116914"/>
                      <a:pt x="2639603" y="2087672"/>
                      <a:pt x="2624521" y="2058668"/>
                    </a:cubicBezTo>
                    <a:cubicBezTo>
                      <a:pt x="2606626" y="2023446"/>
                      <a:pt x="2590646" y="1987266"/>
                      <a:pt x="2573589" y="1951625"/>
                    </a:cubicBezTo>
                    <a:cubicBezTo>
                      <a:pt x="2518587" y="1835312"/>
                      <a:pt x="2459755" y="1721212"/>
                      <a:pt x="2396673" y="1609026"/>
                    </a:cubicBezTo>
                    <a:cubicBezTo>
                      <a:pt x="2340774" y="1501803"/>
                      <a:pt x="2287149" y="1392487"/>
                      <a:pt x="2232267" y="1284607"/>
                    </a:cubicBezTo>
                    <a:cubicBezTo>
                      <a:pt x="2115859" y="1065855"/>
                      <a:pt x="2010225" y="840347"/>
                      <a:pt x="1887473" y="624765"/>
                    </a:cubicBezTo>
                    <a:cubicBezTo>
                      <a:pt x="1816252" y="486565"/>
                      <a:pt x="1749400" y="346213"/>
                      <a:pt x="1672254" y="211123"/>
                    </a:cubicBezTo>
                    <a:cubicBezTo>
                      <a:pt x="1637362" y="147913"/>
                      <a:pt x="1604205" y="83926"/>
                      <a:pt x="1575059" y="17787"/>
                    </a:cubicBezTo>
                    <a:cubicBezTo>
                      <a:pt x="1553154" y="-23775"/>
                      <a:pt x="1506232" y="18504"/>
                      <a:pt x="1479359" y="33694"/>
                    </a:cubicBezTo>
                    <a:cubicBezTo>
                      <a:pt x="1386293" y="89308"/>
                      <a:pt x="1286584" y="132784"/>
                      <a:pt x="1188790" y="179309"/>
                    </a:cubicBezTo>
                    <a:cubicBezTo>
                      <a:pt x="981231" y="290658"/>
                      <a:pt x="762302" y="379043"/>
                      <a:pt x="546664" y="473528"/>
                    </a:cubicBezTo>
                    <a:cubicBezTo>
                      <a:pt x="459343" y="507256"/>
                      <a:pt x="376392" y="549894"/>
                      <a:pt x="292782" y="591575"/>
                    </a:cubicBezTo>
                    <a:cubicBezTo>
                      <a:pt x="217252" y="619682"/>
                      <a:pt x="155786" y="671948"/>
                      <a:pt x="90131" y="717097"/>
                    </a:cubicBezTo>
                    <a:cubicBezTo>
                      <a:pt x="80615" y="724453"/>
                      <a:pt x="64516" y="734499"/>
                      <a:pt x="53503" y="741257"/>
                    </a:cubicBezTo>
                    <a:cubicBezTo>
                      <a:pt x="44406" y="746280"/>
                      <a:pt x="42132" y="757702"/>
                      <a:pt x="45723" y="766612"/>
                    </a:cubicBezTo>
                    <a:cubicBezTo>
                      <a:pt x="43987" y="792984"/>
                      <a:pt x="40576" y="818400"/>
                      <a:pt x="33155" y="844473"/>
                    </a:cubicBezTo>
                    <a:cubicBezTo>
                      <a:pt x="29504" y="856792"/>
                      <a:pt x="18013" y="877483"/>
                      <a:pt x="23339" y="890340"/>
                    </a:cubicBezTo>
                    <a:cubicBezTo>
                      <a:pt x="10771" y="909297"/>
                      <a:pt x="2452" y="930825"/>
                      <a:pt x="178" y="952653"/>
                    </a:cubicBezTo>
                    <a:cubicBezTo>
                      <a:pt x="-2755" y="1011915"/>
                      <a:pt x="30701" y="1068008"/>
                      <a:pt x="96715" y="1056048"/>
                    </a:cubicBezTo>
                    <a:cubicBezTo>
                      <a:pt x="99288" y="1055809"/>
                      <a:pt x="101622" y="1054972"/>
                      <a:pt x="103657" y="1053836"/>
                    </a:cubicBezTo>
                    <a:cubicBezTo>
                      <a:pt x="107607" y="1061729"/>
                      <a:pt x="111558" y="1069563"/>
                      <a:pt x="115388" y="1077517"/>
                    </a:cubicBezTo>
                    <a:cubicBezTo>
                      <a:pt x="107607" y="1085829"/>
                      <a:pt x="100665" y="1095038"/>
                      <a:pt x="94919" y="1105085"/>
                    </a:cubicBezTo>
                    <a:cubicBezTo>
                      <a:pt x="71578" y="1143656"/>
                      <a:pt x="69663" y="1202440"/>
                      <a:pt x="107548" y="1232580"/>
                    </a:cubicBezTo>
                    <a:cubicBezTo>
                      <a:pt x="133462" y="1253929"/>
                      <a:pt x="170210" y="1266607"/>
                      <a:pt x="203486" y="1258354"/>
                    </a:cubicBezTo>
                    <a:cubicBezTo>
                      <a:pt x="204384" y="1260088"/>
                      <a:pt x="205282" y="1261882"/>
                      <a:pt x="206240" y="1263677"/>
                    </a:cubicBezTo>
                    <a:cubicBezTo>
                      <a:pt x="217910" y="1285683"/>
                      <a:pt x="229341" y="1307869"/>
                      <a:pt x="240593" y="1330055"/>
                    </a:cubicBezTo>
                    <a:cubicBezTo>
                      <a:pt x="204564" y="1396075"/>
                      <a:pt x="222219" y="1489724"/>
                      <a:pt x="323844" y="1499172"/>
                    </a:cubicBezTo>
                    <a:cubicBezTo>
                      <a:pt x="339943" y="1532481"/>
                      <a:pt x="355983" y="1565850"/>
                      <a:pt x="372202" y="1599099"/>
                    </a:cubicBezTo>
                    <a:cubicBezTo>
                      <a:pt x="315345" y="1680189"/>
                      <a:pt x="346467" y="1808043"/>
                      <a:pt x="471732" y="1809957"/>
                    </a:cubicBezTo>
                    <a:cubicBezTo>
                      <a:pt x="473827" y="1810017"/>
                      <a:pt x="475862" y="1809538"/>
                      <a:pt x="477777" y="1808880"/>
                    </a:cubicBezTo>
                    <a:cubicBezTo>
                      <a:pt x="495552" y="1843505"/>
                      <a:pt x="513148" y="1878249"/>
                      <a:pt x="529846" y="1913352"/>
                    </a:cubicBezTo>
                    <a:cubicBezTo>
                      <a:pt x="529008" y="1914130"/>
                      <a:pt x="528110" y="1914907"/>
                      <a:pt x="527273" y="1915744"/>
                    </a:cubicBezTo>
                    <a:cubicBezTo>
                      <a:pt x="485916" y="1962269"/>
                      <a:pt x="474725" y="2049818"/>
                      <a:pt x="531761" y="2088748"/>
                    </a:cubicBezTo>
                    <a:cubicBezTo>
                      <a:pt x="558634" y="2106629"/>
                      <a:pt x="592209" y="2116436"/>
                      <a:pt x="624049" y="2108483"/>
                    </a:cubicBezTo>
                    <a:cubicBezTo>
                      <a:pt x="632308" y="2125406"/>
                      <a:pt x="640568" y="2142330"/>
                      <a:pt x="648827" y="2159253"/>
                    </a:cubicBezTo>
                    <a:cubicBezTo>
                      <a:pt x="629974" y="2177792"/>
                      <a:pt x="615970" y="2200875"/>
                      <a:pt x="610344" y="2226649"/>
                    </a:cubicBezTo>
                    <a:cubicBezTo>
                      <a:pt x="594543" y="2301938"/>
                      <a:pt x="651401" y="2376809"/>
                      <a:pt x="731180" y="2366762"/>
                    </a:cubicBezTo>
                    <a:cubicBezTo>
                      <a:pt x="738003" y="2365745"/>
                      <a:pt x="742611" y="2362157"/>
                      <a:pt x="745304" y="2357493"/>
                    </a:cubicBezTo>
                    <a:cubicBezTo>
                      <a:pt x="756975" y="2381653"/>
                      <a:pt x="768586" y="2405812"/>
                      <a:pt x="780137" y="2430031"/>
                    </a:cubicBezTo>
                    <a:cubicBezTo>
                      <a:pt x="771758" y="2441513"/>
                      <a:pt x="765773" y="2454849"/>
                      <a:pt x="762481" y="2468902"/>
                    </a:cubicBezTo>
                    <a:cubicBezTo>
                      <a:pt x="747459" y="2530377"/>
                      <a:pt x="787618" y="2619899"/>
                      <a:pt x="857882" y="2620497"/>
                    </a:cubicBezTo>
                    <a:cubicBezTo>
                      <a:pt x="861113" y="2620138"/>
                      <a:pt x="863866" y="2618942"/>
                      <a:pt x="866201" y="2617268"/>
                    </a:cubicBezTo>
                    <a:cubicBezTo>
                      <a:pt x="875776" y="2638258"/>
                      <a:pt x="885352" y="2659188"/>
                      <a:pt x="894928" y="2680178"/>
                    </a:cubicBezTo>
                    <a:cubicBezTo>
                      <a:pt x="891158" y="2687115"/>
                      <a:pt x="888105" y="2694470"/>
                      <a:pt x="885891" y="2702304"/>
                    </a:cubicBezTo>
                    <a:cubicBezTo>
                      <a:pt x="859258" y="2764916"/>
                      <a:pt x="899237" y="2861076"/>
                      <a:pt x="975366" y="2852345"/>
                    </a:cubicBezTo>
                    <a:cubicBezTo>
                      <a:pt x="996254" y="2895999"/>
                      <a:pt x="1017560" y="2939415"/>
                      <a:pt x="1039465" y="2982591"/>
                    </a:cubicBezTo>
                    <a:cubicBezTo>
                      <a:pt x="1047365" y="2993355"/>
                      <a:pt x="1063824" y="2991501"/>
                      <a:pt x="1071305" y="2981933"/>
                    </a:cubicBezTo>
                    <a:cubicBezTo>
                      <a:pt x="1128042" y="2961541"/>
                      <a:pt x="1181069" y="2931880"/>
                      <a:pt x="1235412" y="2906106"/>
                    </a:cubicBezTo>
                    <a:cubicBezTo>
                      <a:pt x="1339790" y="2858624"/>
                      <a:pt x="1442671" y="2807255"/>
                      <a:pt x="1550939" y="2769162"/>
                    </a:cubicBezTo>
                    <a:cubicBezTo>
                      <a:pt x="1621322" y="2744703"/>
                      <a:pt x="1692364" y="2711334"/>
                      <a:pt x="1761490" y="2682271"/>
                    </a:cubicBezTo>
                    <a:cubicBezTo>
                      <a:pt x="1832651" y="2653627"/>
                      <a:pt x="1903633" y="2624623"/>
                      <a:pt x="1973717" y="2593527"/>
                    </a:cubicBezTo>
                    <a:cubicBezTo>
                      <a:pt x="2196776" y="2503048"/>
                      <a:pt x="2416962" y="2405513"/>
                      <a:pt x="2639303" y="2313360"/>
                    </a:cubicBezTo>
                    <a:cubicBezTo>
                      <a:pt x="2660430" y="2307440"/>
                      <a:pt x="2668929" y="2292310"/>
                      <a:pt x="2669587" y="2271200"/>
                    </a:cubicBezTo>
                    <a:cubicBezTo>
                      <a:pt x="2670964" y="2238071"/>
                      <a:pt x="2667552" y="2205001"/>
                      <a:pt x="2666774" y="2171931"/>
                    </a:cubicBezTo>
                    <a:close/>
                    <a:moveTo>
                      <a:pt x="129692" y="738805"/>
                    </a:moveTo>
                    <a:cubicBezTo>
                      <a:pt x="169253" y="713031"/>
                      <a:pt x="209471" y="679124"/>
                      <a:pt x="251306" y="655323"/>
                    </a:cubicBezTo>
                    <a:cubicBezTo>
                      <a:pt x="322946" y="624884"/>
                      <a:pt x="387165" y="587987"/>
                      <a:pt x="458446" y="555216"/>
                    </a:cubicBezTo>
                    <a:cubicBezTo>
                      <a:pt x="563422" y="510844"/>
                      <a:pt x="667799" y="464977"/>
                      <a:pt x="772716" y="420545"/>
                    </a:cubicBezTo>
                    <a:cubicBezTo>
                      <a:pt x="927905" y="353508"/>
                      <a:pt x="1079983" y="283242"/>
                      <a:pt x="1229787" y="204544"/>
                    </a:cubicBezTo>
                    <a:cubicBezTo>
                      <a:pt x="1336798" y="156584"/>
                      <a:pt x="1442432" y="105215"/>
                      <a:pt x="1542201" y="43501"/>
                    </a:cubicBezTo>
                    <a:cubicBezTo>
                      <a:pt x="1595168" y="162923"/>
                      <a:pt x="1662080" y="275468"/>
                      <a:pt x="1724204" y="390226"/>
                    </a:cubicBezTo>
                    <a:cubicBezTo>
                      <a:pt x="1760951" y="464439"/>
                      <a:pt x="1796921" y="539130"/>
                      <a:pt x="1835344" y="612506"/>
                    </a:cubicBezTo>
                    <a:cubicBezTo>
                      <a:pt x="1911293" y="755011"/>
                      <a:pt x="1989218" y="891775"/>
                      <a:pt x="2059361" y="1038287"/>
                    </a:cubicBezTo>
                    <a:cubicBezTo>
                      <a:pt x="2122682" y="1164108"/>
                      <a:pt x="2188397" y="1286341"/>
                      <a:pt x="2251179" y="1412879"/>
                    </a:cubicBezTo>
                    <a:cubicBezTo>
                      <a:pt x="2349213" y="1613392"/>
                      <a:pt x="2462987" y="1805771"/>
                      <a:pt x="2555574" y="2009034"/>
                    </a:cubicBezTo>
                    <a:cubicBezTo>
                      <a:pt x="2576940" y="2061479"/>
                      <a:pt x="2611593" y="2109081"/>
                      <a:pt x="2624820" y="2164516"/>
                    </a:cubicBezTo>
                    <a:cubicBezTo>
                      <a:pt x="2387157" y="2278556"/>
                      <a:pt x="2141894" y="2375852"/>
                      <a:pt x="1894895" y="2467527"/>
                    </a:cubicBezTo>
                    <a:cubicBezTo>
                      <a:pt x="1728034" y="2540005"/>
                      <a:pt x="1561892" y="2614337"/>
                      <a:pt x="1395809" y="2688550"/>
                    </a:cubicBezTo>
                    <a:cubicBezTo>
                      <a:pt x="1348767" y="2710557"/>
                      <a:pt x="1301247" y="2731427"/>
                      <a:pt x="1254983" y="2755049"/>
                    </a:cubicBezTo>
                    <a:cubicBezTo>
                      <a:pt x="1199682" y="2781361"/>
                      <a:pt x="1145578" y="2815747"/>
                      <a:pt x="1085310" y="2828783"/>
                    </a:cubicBezTo>
                    <a:cubicBezTo>
                      <a:pt x="1057959" y="2769102"/>
                      <a:pt x="1030129" y="2709600"/>
                      <a:pt x="1002059" y="2650218"/>
                    </a:cubicBezTo>
                    <a:cubicBezTo>
                      <a:pt x="1010258" y="2648962"/>
                      <a:pt x="1018817" y="2648663"/>
                      <a:pt x="1027615" y="2649500"/>
                    </a:cubicBezTo>
                    <a:cubicBezTo>
                      <a:pt x="1035874" y="2648842"/>
                      <a:pt x="1044612" y="2651952"/>
                      <a:pt x="1053051" y="2653507"/>
                    </a:cubicBezTo>
                    <a:cubicBezTo>
                      <a:pt x="1055146" y="2658829"/>
                      <a:pt x="1058916" y="2663912"/>
                      <a:pt x="1064662" y="2668158"/>
                    </a:cubicBezTo>
                    <a:cubicBezTo>
                      <a:pt x="1100033" y="2691540"/>
                      <a:pt x="1131334" y="2639992"/>
                      <a:pt x="1097399" y="2616490"/>
                    </a:cubicBezTo>
                    <a:cubicBezTo>
                      <a:pt x="1079624" y="2605367"/>
                      <a:pt x="1062926" y="2613022"/>
                      <a:pt x="1055325" y="2626298"/>
                    </a:cubicBezTo>
                    <a:cubicBezTo>
                      <a:pt x="1033839" y="2617148"/>
                      <a:pt x="1010019" y="2614756"/>
                      <a:pt x="987037" y="2618344"/>
                    </a:cubicBezTo>
                    <a:cubicBezTo>
                      <a:pt x="956035" y="2552862"/>
                      <a:pt x="924793" y="2487440"/>
                      <a:pt x="893193" y="2422197"/>
                    </a:cubicBezTo>
                    <a:cubicBezTo>
                      <a:pt x="903846" y="2422496"/>
                      <a:pt x="914978" y="2423991"/>
                      <a:pt x="926529" y="2426742"/>
                    </a:cubicBezTo>
                    <a:cubicBezTo>
                      <a:pt x="931676" y="2427998"/>
                      <a:pt x="937721" y="2431526"/>
                      <a:pt x="943646" y="2433440"/>
                    </a:cubicBezTo>
                    <a:cubicBezTo>
                      <a:pt x="947596" y="2442051"/>
                      <a:pt x="956214" y="2448211"/>
                      <a:pt x="969561" y="2446357"/>
                    </a:cubicBezTo>
                    <a:cubicBezTo>
                      <a:pt x="1001461" y="2445639"/>
                      <a:pt x="999665" y="2392776"/>
                      <a:pt x="967286" y="2395287"/>
                    </a:cubicBezTo>
                    <a:cubicBezTo>
                      <a:pt x="957770" y="2395287"/>
                      <a:pt x="950888" y="2399294"/>
                      <a:pt x="946578" y="2405035"/>
                    </a:cubicBezTo>
                    <a:cubicBezTo>
                      <a:pt x="925811" y="2391938"/>
                      <a:pt x="901213" y="2387334"/>
                      <a:pt x="876614" y="2388111"/>
                    </a:cubicBezTo>
                    <a:cubicBezTo>
                      <a:pt x="837473" y="2307500"/>
                      <a:pt x="798152" y="2226948"/>
                      <a:pt x="758651" y="2146456"/>
                    </a:cubicBezTo>
                    <a:cubicBezTo>
                      <a:pt x="770202" y="2145140"/>
                      <a:pt x="781932" y="2145439"/>
                      <a:pt x="793304" y="2147712"/>
                    </a:cubicBezTo>
                    <a:cubicBezTo>
                      <a:pt x="796117" y="2148130"/>
                      <a:pt x="799049" y="2148908"/>
                      <a:pt x="801982" y="2149685"/>
                    </a:cubicBezTo>
                    <a:cubicBezTo>
                      <a:pt x="802880" y="2151300"/>
                      <a:pt x="803897" y="2152795"/>
                      <a:pt x="805154" y="2154290"/>
                    </a:cubicBezTo>
                    <a:cubicBezTo>
                      <a:pt x="807668" y="2164097"/>
                      <a:pt x="814850" y="2173366"/>
                      <a:pt x="824426" y="2177194"/>
                    </a:cubicBezTo>
                    <a:cubicBezTo>
                      <a:pt x="851418" y="2188974"/>
                      <a:pt x="875836" y="2156503"/>
                      <a:pt x="865004" y="2131865"/>
                    </a:cubicBezTo>
                    <a:cubicBezTo>
                      <a:pt x="862430" y="2125406"/>
                      <a:pt x="857941" y="2119306"/>
                      <a:pt x="851478" y="2116316"/>
                    </a:cubicBezTo>
                    <a:cubicBezTo>
                      <a:pt x="846091" y="2109439"/>
                      <a:pt x="838730" y="2104296"/>
                      <a:pt x="829932" y="2103280"/>
                    </a:cubicBezTo>
                    <a:cubicBezTo>
                      <a:pt x="816585" y="2101486"/>
                      <a:pt x="806291" y="2109260"/>
                      <a:pt x="801264" y="2119904"/>
                    </a:cubicBezTo>
                    <a:cubicBezTo>
                      <a:pt x="782411" y="2113207"/>
                      <a:pt x="762362" y="2111473"/>
                      <a:pt x="742492" y="2113805"/>
                    </a:cubicBezTo>
                    <a:cubicBezTo>
                      <a:pt x="707958" y="2043419"/>
                      <a:pt x="673365" y="1973093"/>
                      <a:pt x="638892" y="1902708"/>
                    </a:cubicBezTo>
                    <a:cubicBezTo>
                      <a:pt x="646613" y="1901811"/>
                      <a:pt x="654333" y="1901452"/>
                      <a:pt x="661994" y="1901691"/>
                    </a:cubicBezTo>
                    <a:cubicBezTo>
                      <a:pt x="667859" y="1901930"/>
                      <a:pt x="673605" y="1902887"/>
                      <a:pt x="679231" y="1904263"/>
                    </a:cubicBezTo>
                    <a:cubicBezTo>
                      <a:pt x="681625" y="1919871"/>
                      <a:pt x="692816" y="1933625"/>
                      <a:pt x="712567" y="1930874"/>
                    </a:cubicBezTo>
                    <a:cubicBezTo>
                      <a:pt x="751409" y="1922442"/>
                      <a:pt x="749075" y="1871312"/>
                      <a:pt x="709155" y="1865033"/>
                    </a:cubicBezTo>
                    <a:cubicBezTo>
                      <a:pt x="699041" y="1864734"/>
                      <a:pt x="691560" y="1868681"/>
                      <a:pt x="686472" y="1874721"/>
                    </a:cubicBezTo>
                    <a:cubicBezTo>
                      <a:pt x="666303" y="1867186"/>
                      <a:pt x="644099" y="1866110"/>
                      <a:pt x="622493" y="1869100"/>
                    </a:cubicBezTo>
                    <a:cubicBezTo>
                      <a:pt x="601905" y="1827000"/>
                      <a:pt x="581317" y="1784900"/>
                      <a:pt x="560848" y="1742741"/>
                    </a:cubicBezTo>
                    <a:cubicBezTo>
                      <a:pt x="532539" y="1685631"/>
                      <a:pt x="504350" y="1628402"/>
                      <a:pt x="476101" y="1571232"/>
                    </a:cubicBezTo>
                    <a:cubicBezTo>
                      <a:pt x="493098" y="1567465"/>
                      <a:pt x="510874" y="1568003"/>
                      <a:pt x="527332" y="1574282"/>
                    </a:cubicBezTo>
                    <a:cubicBezTo>
                      <a:pt x="528470" y="1574820"/>
                      <a:pt x="529487" y="1575418"/>
                      <a:pt x="530564" y="1576016"/>
                    </a:cubicBezTo>
                    <a:cubicBezTo>
                      <a:pt x="523382" y="1593358"/>
                      <a:pt x="529547" y="1616800"/>
                      <a:pt x="554145" y="1620627"/>
                    </a:cubicBezTo>
                    <a:cubicBezTo>
                      <a:pt x="589337" y="1625232"/>
                      <a:pt x="602623" y="1566986"/>
                      <a:pt x="567013" y="1558195"/>
                    </a:cubicBezTo>
                    <a:cubicBezTo>
                      <a:pt x="560010" y="1556342"/>
                      <a:pt x="553786" y="1556700"/>
                      <a:pt x="548459" y="1558494"/>
                    </a:cubicBezTo>
                    <a:cubicBezTo>
                      <a:pt x="525657" y="1538581"/>
                      <a:pt x="491842" y="1534335"/>
                      <a:pt x="460899" y="1540315"/>
                    </a:cubicBezTo>
                    <a:cubicBezTo>
                      <a:pt x="421219" y="1460003"/>
                      <a:pt x="381539" y="1379750"/>
                      <a:pt x="341500" y="1299617"/>
                    </a:cubicBezTo>
                    <a:cubicBezTo>
                      <a:pt x="351315" y="1297643"/>
                      <a:pt x="361370" y="1296746"/>
                      <a:pt x="371364" y="1296926"/>
                    </a:cubicBezTo>
                    <a:cubicBezTo>
                      <a:pt x="377110" y="1309723"/>
                      <a:pt x="389200" y="1319291"/>
                      <a:pt x="404461" y="1317318"/>
                    </a:cubicBezTo>
                    <a:cubicBezTo>
                      <a:pt x="426426" y="1314507"/>
                      <a:pt x="436481" y="1290707"/>
                      <a:pt x="433788" y="1270853"/>
                    </a:cubicBezTo>
                    <a:cubicBezTo>
                      <a:pt x="432351" y="1258354"/>
                      <a:pt x="421459" y="1250700"/>
                      <a:pt x="411643" y="1244540"/>
                    </a:cubicBezTo>
                    <a:cubicBezTo>
                      <a:pt x="396022" y="1236288"/>
                      <a:pt x="380102" y="1248667"/>
                      <a:pt x="372801" y="1262181"/>
                    </a:cubicBezTo>
                    <a:cubicBezTo>
                      <a:pt x="371783" y="1263736"/>
                      <a:pt x="371005" y="1265351"/>
                      <a:pt x="370287" y="1267025"/>
                    </a:cubicBezTo>
                    <a:cubicBezTo>
                      <a:pt x="354068" y="1264035"/>
                      <a:pt x="338806" y="1264095"/>
                      <a:pt x="324801" y="1266667"/>
                    </a:cubicBezTo>
                    <a:cubicBezTo>
                      <a:pt x="309121" y="1235331"/>
                      <a:pt x="293440" y="1204055"/>
                      <a:pt x="277640" y="1172779"/>
                    </a:cubicBezTo>
                    <a:cubicBezTo>
                      <a:pt x="258608" y="1135882"/>
                      <a:pt x="239935" y="1098866"/>
                      <a:pt x="221142" y="1061849"/>
                    </a:cubicBezTo>
                    <a:cubicBezTo>
                      <a:pt x="236883" y="1059038"/>
                      <a:pt x="252922" y="1059457"/>
                      <a:pt x="268363" y="1064181"/>
                    </a:cubicBezTo>
                    <a:cubicBezTo>
                      <a:pt x="273151" y="1077098"/>
                      <a:pt x="284164" y="1087623"/>
                      <a:pt x="298946" y="1086427"/>
                    </a:cubicBezTo>
                    <a:cubicBezTo>
                      <a:pt x="310378" y="1086367"/>
                      <a:pt x="318936" y="1078354"/>
                      <a:pt x="324442" y="1069025"/>
                    </a:cubicBezTo>
                    <a:cubicBezTo>
                      <a:pt x="344253" y="1039782"/>
                      <a:pt x="316423" y="1014128"/>
                      <a:pt x="285720" y="1021722"/>
                    </a:cubicBezTo>
                    <a:cubicBezTo>
                      <a:pt x="278478" y="1023696"/>
                      <a:pt x="273451" y="1027762"/>
                      <a:pt x="270159" y="1032965"/>
                    </a:cubicBezTo>
                    <a:cubicBezTo>
                      <a:pt x="253102" y="1026686"/>
                      <a:pt x="233232" y="1023696"/>
                      <a:pt x="225032" y="1025430"/>
                    </a:cubicBezTo>
                    <a:cubicBezTo>
                      <a:pt x="217970" y="1026028"/>
                      <a:pt x="210968" y="1027045"/>
                      <a:pt x="204085" y="1028480"/>
                    </a:cubicBezTo>
                    <a:cubicBezTo>
                      <a:pt x="175417" y="972387"/>
                      <a:pt x="146270" y="916533"/>
                      <a:pt x="115208" y="861755"/>
                    </a:cubicBezTo>
                    <a:cubicBezTo>
                      <a:pt x="122151" y="859483"/>
                      <a:pt x="129393" y="858167"/>
                      <a:pt x="136874" y="858646"/>
                    </a:cubicBezTo>
                    <a:cubicBezTo>
                      <a:pt x="138490" y="858705"/>
                      <a:pt x="140345" y="858945"/>
                      <a:pt x="142201" y="859304"/>
                    </a:cubicBezTo>
                    <a:cubicBezTo>
                      <a:pt x="144475" y="866599"/>
                      <a:pt x="149921" y="873117"/>
                      <a:pt x="159377" y="876646"/>
                    </a:cubicBezTo>
                    <a:cubicBezTo>
                      <a:pt x="190020" y="888785"/>
                      <a:pt x="213541" y="839330"/>
                      <a:pt x="178828" y="829403"/>
                    </a:cubicBezTo>
                    <a:cubicBezTo>
                      <a:pt x="165482" y="821091"/>
                      <a:pt x="154290" y="824440"/>
                      <a:pt x="147587" y="832333"/>
                    </a:cubicBezTo>
                    <a:cubicBezTo>
                      <a:pt x="139567" y="828685"/>
                      <a:pt x="129871" y="827250"/>
                      <a:pt x="122510" y="827549"/>
                    </a:cubicBezTo>
                    <a:cubicBezTo>
                      <a:pt x="114191" y="828147"/>
                      <a:pt x="106111" y="829762"/>
                      <a:pt x="98211" y="832154"/>
                    </a:cubicBezTo>
                    <a:cubicBezTo>
                      <a:pt x="87678" y="814214"/>
                      <a:pt x="76964" y="796333"/>
                      <a:pt x="65952" y="778692"/>
                    </a:cubicBezTo>
                    <a:cubicBezTo>
                      <a:pt x="90131" y="771396"/>
                      <a:pt x="108445" y="752260"/>
                      <a:pt x="129692" y="738805"/>
                    </a:cubicBezTo>
                    <a:close/>
                    <a:moveTo>
                      <a:pt x="829214" y="2438583"/>
                    </a:moveTo>
                    <a:cubicBezTo>
                      <a:pt x="835737" y="2434098"/>
                      <a:pt x="843218" y="2430510"/>
                      <a:pt x="851418" y="2427819"/>
                    </a:cubicBezTo>
                    <a:cubicBezTo>
                      <a:pt x="879367" y="2485108"/>
                      <a:pt x="907317" y="2542337"/>
                      <a:pt x="935387" y="2599567"/>
                    </a:cubicBezTo>
                    <a:cubicBezTo>
                      <a:pt x="940294" y="2609553"/>
                      <a:pt x="945142" y="2619660"/>
                      <a:pt x="949810" y="2629766"/>
                    </a:cubicBezTo>
                    <a:cubicBezTo>
                      <a:pt x="940534" y="2634132"/>
                      <a:pt x="931796" y="2639514"/>
                      <a:pt x="923896" y="2645912"/>
                    </a:cubicBezTo>
                    <a:cubicBezTo>
                      <a:pt x="892235" y="2576842"/>
                      <a:pt x="861233" y="2507473"/>
                      <a:pt x="829214" y="2438583"/>
                    </a:cubicBezTo>
                    <a:close/>
                    <a:moveTo>
                      <a:pt x="350357" y="1462096"/>
                    </a:moveTo>
                    <a:cubicBezTo>
                      <a:pt x="329051" y="1418321"/>
                      <a:pt x="307146" y="1375085"/>
                      <a:pt x="284822" y="1331969"/>
                    </a:cubicBezTo>
                    <a:cubicBezTo>
                      <a:pt x="292124" y="1322999"/>
                      <a:pt x="300981" y="1315942"/>
                      <a:pt x="310797" y="1310620"/>
                    </a:cubicBezTo>
                    <a:cubicBezTo>
                      <a:pt x="349639" y="1390992"/>
                      <a:pt x="388481" y="1471365"/>
                      <a:pt x="427264" y="1551737"/>
                    </a:cubicBezTo>
                    <a:cubicBezTo>
                      <a:pt x="417808" y="1556461"/>
                      <a:pt x="409189" y="1562083"/>
                      <a:pt x="401349" y="1568302"/>
                    </a:cubicBezTo>
                    <a:cubicBezTo>
                      <a:pt x="394825" y="1555026"/>
                      <a:pt x="388362" y="1541690"/>
                      <a:pt x="382018" y="1528295"/>
                    </a:cubicBezTo>
                    <a:cubicBezTo>
                      <a:pt x="374716" y="1512627"/>
                      <a:pt x="367295" y="1497019"/>
                      <a:pt x="359813" y="1481531"/>
                    </a:cubicBezTo>
                    <a:cubicBezTo>
                      <a:pt x="360532" y="1473936"/>
                      <a:pt x="357479" y="1466102"/>
                      <a:pt x="350357" y="1462096"/>
                    </a:cubicBezTo>
                    <a:close/>
                    <a:moveTo>
                      <a:pt x="205102" y="1180374"/>
                    </a:moveTo>
                    <a:cubicBezTo>
                      <a:pt x="189541" y="1150713"/>
                      <a:pt x="174579" y="1120155"/>
                      <a:pt x="159018" y="1089836"/>
                    </a:cubicBezTo>
                    <a:cubicBezTo>
                      <a:pt x="161352" y="1088042"/>
                      <a:pt x="163686" y="1086367"/>
                      <a:pt x="166140" y="1084812"/>
                    </a:cubicBezTo>
                    <a:cubicBezTo>
                      <a:pt x="174878" y="1079012"/>
                      <a:pt x="184394" y="1073929"/>
                      <a:pt x="194270" y="1069862"/>
                    </a:cubicBezTo>
                    <a:cubicBezTo>
                      <a:pt x="227785" y="1138812"/>
                      <a:pt x="261181" y="1207823"/>
                      <a:pt x="294577" y="1276833"/>
                    </a:cubicBezTo>
                    <a:cubicBezTo>
                      <a:pt x="284224" y="1282035"/>
                      <a:pt x="274767" y="1288673"/>
                      <a:pt x="266448" y="1296447"/>
                    </a:cubicBezTo>
                    <a:cubicBezTo>
                      <a:pt x="246219" y="1257936"/>
                      <a:pt x="225750" y="1219304"/>
                      <a:pt x="205102" y="1180374"/>
                    </a:cubicBezTo>
                    <a:close/>
                    <a:moveTo>
                      <a:pt x="76905" y="954566"/>
                    </a:moveTo>
                    <a:cubicBezTo>
                      <a:pt x="67987" y="943623"/>
                      <a:pt x="60207" y="930945"/>
                      <a:pt x="50750" y="920121"/>
                    </a:cubicBezTo>
                    <a:cubicBezTo>
                      <a:pt x="59907" y="902539"/>
                      <a:pt x="74032" y="886991"/>
                      <a:pt x="89353" y="875390"/>
                    </a:cubicBezTo>
                    <a:cubicBezTo>
                      <a:pt x="91807" y="873656"/>
                      <a:pt x="94381" y="872041"/>
                      <a:pt x="96954" y="870486"/>
                    </a:cubicBezTo>
                    <a:cubicBezTo>
                      <a:pt x="123946" y="925742"/>
                      <a:pt x="150819" y="980998"/>
                      <a:pt x="177691" y="1036254"/>
                    </a:cubicBezTo>
                    <a:cubicBezTo>
                      <a:pt x="164644" y="1041158"/>
                      <a:pt x="152195" y="1047676"/>
                      <a:pt x="140824" y="1055629"/>
                    </a:cubicBezTo>
                    <a:cubicBezTo>
                      <a:pt x="121792" y="1020347"/>
                      <a:pt x="101144" y="986081"/>
                      <a:pt x="76905" y="954566"/>
                    </a:cubicBezTo>
                    <a:close/>
                    <a:moveTo>
                      <a:pt x="55718" y="844114"/>
                    </a:moveTo>
                    <a:cubicBezTo>
                      <a:pt x="56077" y="827071"/>
                      <a:pt x="59069" y="809131"/>
                      <a:pt x="59788" y="791489"/>
                    </a:cubicBezTo>
                    <a:cubicBezTo>
                      <a:pt x="66431" y="807516"/>
                      <a:pt x="73792" y="823423"/>
                      <a:pt x="81513" y="838852"/>
                    </a:cubicBezTo>
                    <a:cubicBezTo>
                      <a:pt x="72236" y="843277"/>
                      <a:pt x="63379" y="848838"/>
                      <a:pt x="55239" y="855416"/>
                    </a:cubicBezTo>
                    <a:cubicBezTo>
                      <a:pt x="55538" y="851111"/>
                      <a:pt x="55658" y="847164"/>
                      <a:pt x="55718" y="844114"/>
                    </a:cubicBezTo>
                    <a:close/>
                    <a:moveTo>
                      <a:pt x="66012" y="1014845"/>
                    </a:moveTo>
                    <a:cubicBezTo>
                      <a:pt x="51109" y="1009583"/>
                      <a:pt x="45962" y="992599"/>
                      <a:pt x="42551" y="978666"/>
                    </a:cubicBezTo>
                    <a:cubicBezTo>
                      <a:pt x="39439" y="966586"/>
                      <a:pt x="39618" y="954626"/>
                      <a:pt x="42252" y="943084"/>
                    </a:cubicBezTo>
                    <a:cubicBezTo>
                      <a:pt x="42551" y="943682"/>
                      <a:pt x="42910" y="944280"/>
                      <a:pt x="43269" y="944878"/>
                    </a:cubicBezTo>
                    <a:cubicBezTo>
                      <a:pt x="57872" y="968141"/>
                      <a:pt x="71339" y="991882"/>
                      <a:pt x="84206" y="1016041"/>
                    </a:cubicBezTo>
                    <a:cubicBezTo>
                      <a:pt x="78042" y="1016520"/>
                      <a:pt x="71817" y="1016998"/>
                      <a:pt x="66012" y="1014845"/>
                    </a:cubicBezTo>
                    <a:close/>
                    <a:moveTo>
                      <a:pt x="153751" y="1213683"/>
                    </a:moveTo>
                    <a:cubicBezTo>
                      <a:pt x="108984" y="1196939"/>
                      <a:pt x="112814" y="1151251"/>
                      <a:pt x="134600" y="1117045"/>
                    </a:cubicBezTo>
                    <a:cubicBezTo>
                      <a:pt x="150939" y="1151311"/>
                      <a:pt x="167038" y="1185696"/>
                      <a:pt x="183916" y="1219723"/>
                    </a:cubicBezTo>
                    <a:cubicBezTo>
                      <a:pt x="173562" y="1219543"/>
                      <a:pt x="163268" y="1218587"/>
                      <a:pt x="153751" y="1213683"/>
                    </a:cubicBezTo>
                    <a:close/>
                    <a:moveTo>
                      <a:pt x="285720" y="1445531"/>
                    </a:moveTo>
                    <a:cubicBezTo>
                      <a:pt x="266628" y="1429026"/>
                      <a:pt x="261720" y="1403670"/>
                      <a:pt x="265431" y="1379271"/>
                    </a:cubicBezTo>
                    <a:cubicBezTo>
                      <a:pt x="277640" y="1403850"/>
                      <a:pt x="289730" y="1428488"/>
                      <a:pt x="301700" y="1453185"/>
                    </a:cubicBezTo>
                    <a:cubicBezTo>
                      <a:pt x="296074" y="1451272"/>
                      <a:pt x="290627" y="1448880"/>
                      <a:pt x="285720" y="1445531"/>
                    </a:cubicBezTo>
                    <a:close/>
                    <a:moveTo>
                      <a:pt x="438875" y="1763791"/>
                    </a:moveTo>
                    <a:cubicBezTo>
                      <a:pt x="385609" y="1745910"/>
                      <a:pt x="374477" y="1688442"/>
                      <a:pt x="393509" y="1642156"/>
                    </a:cubicBezTo>
                    <a:cubicBezTo>
                      <a:pt x="395963" y="1647059"/>
                      <a:pt x="398357" y="1651963"/>
                      <a:pt x="400751" y="1656867"/>
                    </a:cubicBezTo>
                    <a:cubicBezTo>
                      <a:pt x="418825" y="1694063"/>
                      <a:pt x="437678" y="1730840"/>
                      <a:pt x="456650" y="1767558"/>
                    </a:cubicBezTo>
                    <a:cubicBezTo>
                      <a:pt x="450186" y="1766840"/>
                      <a:pt x="443902" y="1766003"/>
                      <a:pt x="438875" y="1763791"/>
                    </a:cubicBezTo>
                    <a:close/>
                    <a:moveTo>
                      <a:pt x="418945" y="1603764"/>
                    </a:moveTo>
                    <a:cubicBezTo>
                      <a:pt x="425947" y="1596289"/>
                      <a:pt x="434147" y="1589770"/>
                      <a:pt x="443124" y="1584388"/>
                    </a:cubicBezTo>
                    <a:cubicBezTo>
                      <a:pt x="490405" y="1682402"/>
                      <a:pt x="537746" y="1780475"/>
                      <a:pt x="585087" y="1878489"/>
                    </a:cubicBezTo>
                    <a:cubicBezTo>
                      <a:pt x="577486" y="1881359"/>
                      <a:pt x="570185" y="1884827"/>
                      <a:pt x="563122" y="1888834"/>
                    </a:cubicBezTo>
                    <a:cubicBezTo>
                      <a:pt x="516320" y="1793452"/>
                      <a:pt x="466525" y="1699385"/>
                      <a:pt x="418945" y="1603764"/>
                    </a:cubicBezTo>
                    <a:close/>
                    <a:moveTo>
                      <a:pt x="543492" y="2044376"/>
                    </a:moveTo>
                    <a:cubicBezTo>
                      <a:pt x="524639" y="2016748"/>
                      <a:pt x="533258" y="1980090"/>
                      <a:pt x="548818" y="1952642"/>
                    </a:cubicBezTo>
                    <a:cubicBezTo>
                      <a:pt x="567611" y="1991871"/>
                      <a:pt x="586524" y="2031040"/>
                      <a:pt x="605496" y="2070150"/>
                    </a:cubicBezTo>
                    <a:cubicBezTo>
                      <a:pt x="582633" y="2071466"/>
                      <a:pt x="558035" y="2061778"/>
                      <a:pt x="543492" y="2044376"/>
                    </a:cubicBezTo>
                    <a:close/>
                    <a:moveTo>
                      <a:pt x="579521" y="1923339"/>
                    </a:moveTo>
                    <a:cubicBezTo>
                      <a:pt x="586404" y="1918974"/>
                      <a:pt x="593706" y="1915266"/>
                      <a:pt x="601306" y="1912216"/>
                    </a:cubicBezTo>
                    <a:cubicBezTo>
                      <a:pt x="635361" y="1982721"/>
                      <a:pt x="669475" y="2053226"/>
                      <a:pt x="703589" y="2123732"/>
                    </a:cubicBezTo>
                    <a:cubicBezTo>
                      <a:pt x="696288" y="2126662"/>
                      <a:pt x="689166" y="2130071"/>
                      <a:pt x="682283" y="2134017"/>
                    </a:cubicBezTo>
                    <a:cubicBezTo>
                      <a:pt x="647630" y="2063991"/>
                      <a:pt x="612738" y="1994083"/>
                      <a:pt x="579521" y="1923339"/>
                    </a:cubicBezTo>
                    <a:close/>
                    <a:moveTo>
                      <a:pt x="728128" y="2326516"/>
                    </a:moveTo>
                    <a:cubicBezTo>
                      <a:pt x="706642" y="2327593"/>
                      <a:pt x="683659" y="2322749"/>
                      <a:pt x="668398" y="2306483"/>
                    </a:cubicBezTo>
                    <a:cubicBezTo>
                      <a:pt x="638533" y="2268749"/>
                      <a:pt x="644398" y="2228562"/>
                      <a:pt x="667799" y="2197765"/>
                    </a:cubicBezTo>
                    <a:cubicBezTo>
                      <a:pt x="688806" y="2240762"/>
                      <a:pt x="709814" y="2283759"/>
                      <a:pt x="730701" y="2326815"/>
                    </a:cubicBezTo>
                    <a:cubicBezTo>
                      <a:pt x="729863" y="2326696"/>
                      <a:pt x="729025" y="2326516"/>
                      <a:pt x="728128" y="2326516"/>
                    </a:cubicBezTo>
                    <a:close/>
                    <a:moveTo>
                      <a:pt x="699280" y="2168523"/>
                    </a:moveTo>
                    <a:cubicBezTo>
                      <a:pt x="705744" y="2164217"/>
                      <a:pt x="712627" y="2160449"/>
                      <a:pt x="719809" y="2157280"/>
                    </a:cubicBezTo>
                    <a:cubicBezTo>
                      <a:pt x="758112" y="2236277"/>
                      <a:pt x="796476" y="2315214"/>
                      <a:pt x="834899" y="2394151"/>
                    </a:cubicBezTo>
                    <a:cubicBezTo>
                      <a:pt x="832565" y="2394749"/>
                      <a:pt x="830291" y="2395347"/>
                      <a:pt x="828017" y="2396005"/>
                    </a:cubicBezTo>
                    <a:cubicBezTo>
                      <a:pt x="822450" y="2397560"/>
                      <a:pt x="817184" y="2399772"/>
                      <a:pt x="812216" y="2402344"/>
                    </a:cubicBezTo>
                    <a:cubicBezTo>
                      <a:pt x="795877" y="2367779"/>
                      <a:pt x="779179" y="2333334"/>
                      <a:pt x="761943" y="2299127"/>
                    </a:cubicBezTo>
                    <a:cubicBezTo>
                      <a:pt x="741714" y="2255293"/>
                      <a:pt x="720587" y="2211818"/>
                      <a:pt x="699280" y="2168523"/>
                    </a:cubicBezTo>
                    <a:close/>
                    <a:moveTo>
                      <a:pt x="818800" y="2555075"/>
                    </a:moveTo>
                    <a:cubicBezTo>
                      <a:pt x="800366" y="2524517"/>
                      <a:pt x="796057" y="2497487"/>
                      <a:pt x="801982" y="2475958"/>
                    </a:cubicBezTo>
                    <a:cubicBezTo>
                      <a:pt x="817603" y="2510164"/>
                      <a:pt x="833223" y="2544370"/>
                      <a:pt x="848784" y="2578636"/>
                    </a:cubicBezTo>
                    <a:cubicBezTo>
                      <a:pt x="836994" y="2573314"/>
                      <a:pt x="825982" y="2566915"/>
                      <a:pt x="818800" y="2555075"/>
                    </a:cubicBezTo>
                    <a:close/>
                    <a:moveTo>
                      <a:pt x="937481" y="2799421"/>
                    </a:moveTo>
                    <a:cubicBezTo>
                      <a:pt x="921083" y="2777893"/>
                      <a:pt x="915816" y="2754152"/>
                      <a:pt x="918988" y="2731966"/>
                    </a:cubicBezTo>
                    <a:cubicBezTo>
                      <a:pt x="931077" y="2758039"/>
                      <a:pt x="943227" y="2784052"/>
                      <a:pt x="955496" y="2810066"/>
                    </a:cubicBezTo>
                    <a:cubicBezTo>
                      <a:pt x="948733" y="2808451"/>
                      <a:pt x="942449" y="2805521"/>
                      <a:pt x="937481" y="2799421"/>
                    </a:cubicBezTo>
                    <a:close/>
                    <a:moveTo>
                      <a:pt x="2628531" y="2273772"/>
                    </a:moveTo>
                    <a:cubicBezTo>
                      <a:pt x="2486986" y="2330164"/>
                      <a:pt x="2349093" y="2395048"/>
                      <a:pt x="2207848" y="2452337"/>
                    </a:cubicBezTo>
                    <a:cubicBezTo>
                      <a:pt x="1993527" y="2541440"/>
                      <a:pt x="1780163" y="2632756"/>
                      <a:pt x="1566081" y="2722398"/>
                    </a:cubicBezTo>
                    <a:cubicBezTo>
                      <a:pt x="1403709" y="2780285"/>
                      <a:pt x="1250135" y="2859581"/>
                      <a:pt x="1097459" y="2938876"/>
                    </a:cubicBezTo>
                    <a:cubicBezTo>
                      <a:pt x="1088242" y="2943661"/>
                      <a:pt x="1078786" y="2948146"/>
                      <a:pt x="1069509" y="2952810"/>
                    </a:cubicBezTo>
                    <a:cubicBezTo>
                      <a:pt x="1060951" y="2935946"/>
                      <a:pt x="1053230" y="2918723"/>
                      <a:pt x="1045031" y="2901680"/>
                    </a:cubicBezTo>
                    <a:cubicBezTo>
                      <a:pt x="1012892" y="2836557"/>
                      <a:pt x="982967" y="2770418"/>
                      <a:pt x="951307" y="2705055"/>
                    </a:cubicBezTo>
                    <a:cubicBezTo>
                      <a:pt x="947955" y="2697939"/>
                      <a:pt x="944663" y="2690763"/>
                      <a:pt x="941372" y="2683647"/>
                    </a:cubicBezTo>
                    <a:cubicBezTo>
                      <a:pt x="948135" y="2675813"/>
                      <a:pt x="956154" y="2668936"/>
                      <a:pt x="965252" y="2663434"/>
                    </a:cubicBezTo>
                    <a:cubicBezTo>
                      <a:pt x="994159" y="2727839"/>
                      <a:pt x="1021091" y="2793321"/>
                      <a:pt x="1054188" y="2855454"/>
                    </a:cubicBezTo>
                    <a:cubicBezTo>
                      <a:pt x="1087105" y="2890557"/>
                      <a:pt x="1146296" y="2849594"/>
                      <a:pt x="1182446" y="2836258"/>
                    </a:cubicBezTo>
                    <a:cubicBezTo>
                      <a:pt x="1345476" y="2754032"/>
                      <a:pt x="1512336" y="2679999"/>
                      <a:pt x="1679736" y="2606982"/>
                    </a:cubicBezTo>
                    <a:cubicBezTo>
                      <a:pt x="1823255" y="2540902"/>
                      <a:pt x="1968689" y="2479606"/>
                      <a:pt x="2117834" y="2427161"/>
                    </a:cubicBezTo>
                    <a:cubicBezTo>
                      <a:pt x="2257703" y="2373460"/>
                      <a:pt x="2394579" y="2312583"/>
                      <a:pt x="2532113" y="2253260"/>
                    </a:cubicBezTo>
                    <a:cubicBezTo>
                      <a:pt x="2563953" y="2239925"/>
                      <a:pt x="2594536" y="2224018"/>
                      <a:pt x="2625418" y="2208709"/>
                    </a:cubicBezTo>
                    <a:cubicBezTo>
                      <a:pt x="2626077" y="2208350"/>
                      <a:pt x="2626795" y="2208051"/>
                      <a:pt x="2627453" y="2207752"/>
                    </a:cubicBezTo>
                    <a:cubicBezTo>
                      <a:pt x="2628710" y="2229818"/>
                      <a:pt x="2630386" y="2251825"/>
                      <a:pt x="2628531" y="2273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7954575" y="7771946"/>
                <a:ext cx="2048834" cy="2356612"/>
              </a:xfrm>
              <a:custGeom>
                <a:avLst/>
                <a:gdLst/>
                <a:ahLst/>
                <a:cxnLst/>
                <a:rect l="l" t="t" r="r" b="b"/>
                <a:pathLst>
                  <a:path w="2048834" h="2356612" extrusionOk="0">
                    <a:moveTo>
                      <a:pt x="232476" y="990752"/>
                    </a:moveTo>
                    <a:cubicBezTo>
                      <a:pt x="347148" y="1199218"/>
                      <a:pt x="460922" y="1408162"/>
                      <a:pt x="573020" y="1618003"/>
                    </a:cubicBezTo>
                    <a:cubicBezTo>
                      <a:pt x="662675" y="1788435"/>
                      <a:pt x="744549" y="1964608"/>
                      <a:pt x="824867" y="2139765"/>
                    </a:cubicBezTo>
                    <a:cubicBezTo>
                      <a:pt x="850901" y="2192749"/>
                      <a:pt x="876637" y="2245971"/>
                      <a:pt x="904826" y="2297938"/>
                    </a:cubicBezTo>
                    <a:cubicBezTo>
                      <a:pt x="910751" y="2309480"/>
                      <a:pt x="917993" y="2322875"/>
                      <a:pt x="924337" y="2334955"/>
                    </a:cubicBezTo>
                    <a:cubicBezTo>
                      <a:pt x="928646" y="2343506"/>
                      <a:pt x="932895" y="2353493"/>
                      <a:pt x="943189" y="2355885"/>
                    </a:cubicBezTo>
                    <a:cubicBezTo>
                      <a:pt x="952885" y="2358696"/>
                      <a:pt x="962042" y="2353015"/>
                      <a:pt x="966112" y="2344882"/>
                    </a:cubicBezTo>
                    <a:cubicBezTo>
                      <a:pt x="969643" y="2345241"/>
                      <a:pt x="973354" y="2344942"/>
                      <a:pt x="976585" y="2344284"/>
                    </a:cubicBezTo>
                    <a:cubicBezTo>
                      <a:pt x="1032784" y="2331486"/>
                      <a:pt x="1085931" y="2307985"/>
                      <a:pt x="1139197" y="2286397"/>
                    </a:cubicBezTo>
                    <a:cubicBezTo>
                      <a:pt x="1214487" y="2259666"/>
                      <a:pt x="1289000" y="2230244"/>
                      <a:pt x="1362974" y="2199984"/>
                    </a:cubicBezTo>
                    <a:cubicBezTo>
                      <a:pt x="1553595" y="2137792"/>
                      <a:pt x="1734520" y="2046834"/>
                      <a:pt x="1920592" y="1972383"/>
                    </a:cubicBezTo>
                    <a:cubicBezTo>
                      <a:pt x="1920592" y="1972383"/>
                      <a:pt x="1919395" y="1972861"/>
                      <a:pt x="1918617" y="1973100"/>
                    </a:cubicBezTo>
                    <a:cubicBezTo>
                      <a:pt x="1960752" y="1957133"/>
                      <a:pt x="2005698" y="1942721"/>
                      <a:pt x="2041908" y="1915631"/>
                    </a:cubicBezTo>
                    <a:cubicBezTo>
                      <a:pt x="2058965" y="1894163"/>
                      <a:pt x="2040411" y="1867372"/>
                      <a:pt x="2030177" y="1847040"/>
                    </a:cubicBezTo>
                    <a:cubicBezTo>
                      <a:pt x="2017369" y="1826409"/>
                      <a:pt x="2004202" y="1804880"/>
                      <a:pt x="1987983" y="1786342"/>
                    </a:cubicBezTo>
                    <a:cubicBezTo>
                      <a:pt x="1976672" y="1762302"/>
                      <a:pt x="1964103" y="1738920"/>
                      <a:pt x="1952851" y="1714820"/>
                    </a:cubicBezTo>
                    <a:cubicBezTo>
                      <a:pt x="1904732" y="1609631"/>
                      <a:pt x="1855955" y="1504740"/>
                      <a:pt x="1809212" y="1398893"/>
                    </a:cubicBezTo>
                    <a:cubicBezTo>
                      <a:pt x="1706511" y="1164833"/>
                      <a:pt x="1605544" y="930055"/>
                      <a:pt x="1492967" y="700479"/>
                    </a:cubicBezTo>
                    <a:cubicBezTo>
                      <a:pt x="1404809" y="506485"/>
                      <a:pt x="1308930" y="316199"/>
                      <a:pt x="1213709" y="125614"/>
                    </a:cubicBezTo>
                    <a:cubicBezTo>
                      <a:pt x="1195455" y="90272"/>
                      <a:pt x="1181809" y="51342"/>
                      <a:pt x="1157989" y="19408"/>
                    </a:cubicBezTo>
                    <a:cubicBezTo>
                      <a:pt x="1157391" y="8524"/>
                      <a:pt x="1147635" y="-1821"/>
                      <a:pt x="1135426" y="272"/>
                    </a:cubicBezTo>
                    <a:cubicBezTo>
                      <a:pt x="1095147" y="14086"/>
                      <a:pt x="1055587" y="31787"/>
                      <a:pt x="1016206" y="48352"/>
                    </a:cubicBezTo>
                    <a:cubicBezTo>
                      <a:pt x="917753" y="90332"/>
                      <a:pt x="820857" y="135840"/>
                      <a:pt x="721028" y="174471"/>
                    </a:cubicBezTo>
                    <a:cubicBezTo>
                      <a:pt x="645677" y="204850"/>
                      <a:pt x="568771" y="231521"/>
                      <a:pt x="494916" y="265548"/>
                    </a:cubicBezTo>
                    <a:cubicBezTo>
                      <a:pt x="374738" y="314585"/>
                      <a:pt x="269523" y="391847"/>
                      <a:pt x="151739" y="445728"/>
                    </a:cubicBezTo>
                    <a:cubicBezTo>
                      <a:pt x="115650" y="462711"/>
                      <a:pt x="80398" y="481429"/>
                      <a:pt x="44429" y="498771"/>
                    </a:cubicBezTo>
                    <a:cubicBezTo>
                      <a:pt x="33297" y="505050"/>
                      <a:pt x="18993" y="507861"/>
                      <a:pt x="10374" y="517668"/>
                    </a:cubicBezTo>
                    <a:cubicBezTo>
                      <a:pt x="10255" y="518326"/>
                      <a:pt x="10255" y="518864"/>
                      <a:pt x="10255" y="519522"/>
                    </a:cubicBezTo>
                    <a:cubicBezTo>
                      <a:pt x="10195" y="519462"/>
                      <a:pt x="10135" y="519462"/>
                      <a:pt x="10075" y="519402"/>
                    </a:cubicBezTo>
                    <a:cubicBezTo>
                      <a:pt x="6424" y="518027"/>
                      <a:pt x="1876" y="519701"/>
                      <a:pt x="439" y="523648"/>
                    </a:cubicBezTo>
                    <a:cubicBezTo>
                      <a:pt x="-2074" y="537522"/>
                      <a:pt x="6843" y="550917"/>
                      <a:pt x="10913" y="564074"/>
                    </a:cubicBezTo>
                    <a:cubicBezTo>
                      <a:pt x="70403" y="713217"/>
                      <a:pt x="158861" y="848426"/>
                      <a:pt x="232476" y="990752"/>
                    </a:cubicBezTo>
                    <a:close/>
                    <a:moveTo>
                      <a:pt x="151619" y="481788"/>
                    </a:moveTo>
                    <a:cubicBezTo>
                      <a:pt x="268386" y="435083"/>
                      <a:pt x="370549" y="359615"/>
                      <a:pt x="486477" y="311116"/>
                    </a:cubicBezTo>
                    <a:cubicBezTo>
                      <a:pt x="609708" y="254963"/>
                      <a:pt x="739043" y="213940"/>
                      <a:pt x="862871" y="159162"/>
                    </a:cubicBezTo>
                    <a:cubicBezTo>
                      <a:pt x="936307" y="127468"/>
                      <a:pt x="1009443" y="94578"/>
                      <a:pt x="1083357" y="63960"/>
                    </a:cubicBezTo>
                    <a:cubicBezTo>
                      <a:pt x="1103227" y="54332"/>
                      <a:pt x="1126269" y="49847"/>
                      <a:pt x="1145122" y="38484"/>
                    </a:cubicBezTo>
                    <a:cubicBezTo>
                      <a:pt x="1147995" y="49129"/>
                      <a:pt x="1153022" y="61209"/>
                      <a:pt x="1155835" y="68744"/>
                    </a:cubicBezTo>
                    <a:cubicBezTo>
                      <a:pt x="1173072" y="112996"/>
                      <a:pt x="1191924" y="156531"/>
                      <a:pt x="1212273" y="199468"/>
                    </a:cubicBezTo>
                    <a:cubicBezTo>
                      <a:pt x="1306536" y="390950"/>
                      <a:pt x="1396909" y="584286"/>
                      <a:pt x="1485905" y="778280"/>
                    </a:cubicBezTo>
                    <a:cubicBezTo>
                      <a:pt x="1617335" y="1045231"/>
                      <a:pt x="1726500" y="1322288"/>
                      <a:pt x="1851885" y="1592049"/>
                    </a:cubicBezTo>
                    <a:cubicBezTo>
                      <a:pt x="1878339" y="1648442"/>
                      <a:pt x="1902817" y="1705910"/>
                      <a:pt x="1930468" y="1761764"/>
                    </a:cubicBezTo>
                    <a:cubicBezTo>
                      <a:pt x="1938488" y="1777970"/>
                      <a:pt x="1946447" y="1794236"/>
                      <a:pt x="1954348" y="1810502"/>
                    </a:cubicBezTo>
                    <a:cubicBezTo>
                      <a:pt x="1956323" y="1814509"/>
                      <a:pt x="1959195" y="1817738"/>
                      <a:pt x="1962966" y="1819891"/>
                    </a:cubicBezTo>
                    <a:cubicBezTo>
                      <a:pt x="1970926" y="1846502"/>
                      <a:pt x="1981699" y="1872814"/>
                      <a:pt x="1992651" y="1898289"/>
                    </a:cubicBezTo>
                    <a:cubicBezTo>
                      <a:pt x="1950338" y="1920476"/>
                      <a:pt x="1906588" y="1932974"/>
                      <a:pt x="1861222" y="1952230"/>
                    </a:cubicBezTo>
                    <a:cubicBezTo>
                      <a:pt x="1738829" y="2006170"/>
                      <a:pt x="1616138" y="2059213"/>
                      <a:pt x="1492728" y="2110702"/>
                    </a:cubicBezTo>
                    <a:cubicBezTo>
                      <a:pt x="1440898" y="2134144"/>
                      <a:pt x="1386315" y="2150170"/>
                      <a:pt x="1333229" y="2170443"/>
                    </a:cubicBezTo>
                    <a:cubicBezTo>
                      <a:pt x="1271345" y="2196277"/>
                      <a:pt x="1209879" y="2222948"/>
                      <a:pt x="1146618" y="2245373"/>
                    </a:cubicBezTo>
                    <a:cubicBezTo>
                      <a:pt x="1085631" y="2271207"/>
                      <a:pt x="1025064" y="2297878"/>
                      <a:pt x="963059" y="2321260"/>
                    </a:cubicBezTo>
                    <a:cubicBezTo>
                      <a:pt x="949653" y="2295187"/>
                      <a:pt x="935708" y="2269353"/>
                      <a:pt x="921943" y="2243460"/>
                    </a:cubicBezTo>
                    <a:cubicBezTo>
                      <a:pt x="877235" y="2155851"/>
                      <a:pt x="833545" y="2064595"/>
                      <a:pt x="793446" y="1974416"/>
                    </a:cubicBezTo>
                    <a:cubicBezTo>
                      <a:pt x="631134" y="1620096"/>
                      <a:pt x="437042" y="1281384"/>
                      <a:pt x="249174" y="940221"/>
                    </a:cubicBezTo>
                    <a:cubicBezTo>
                      <a:pt x="181484" y="811290"/>
                      <a:pt x="98712" y="690792"/>
                      <a:pt x="35332" y="559589"/>
                    </a:cubicBezTo>
                    <a:cubicBezTo>
                      <a:pt x="29765" y="550320"/>
                      <a:pt x="25935" y="538539"/>
                      <a:pt x="19651" y="529329"/>
                    </a:cubicBezTo>
                    <a:cubicBezTo>
                      <a:pt x="48798" y="532439"/>
                      <a:pt x="135759" y="487409"/>
                      <a:pt x="151619" y="4817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8055970" y="7906034"/>
                <a:ext cx="1802410" cy="2097462"/>
              </a:xfrm>
              <a:custGeom>
                <a:avLst/>
                <a:gdLst/>
                <a:ahLst/>
                <a:cxnLst/>
                <a:rect l="l" t="t" r="r" b="b"/>
                <a:pathLst>
                  <a:path w="1802410" h="2097462" extrusionOk="0">
                    <a:moveTo>
                      <a:pt x="237613" y="878730"/>
                    </a:moveTo>
                    <a:cubicBezTo>
                      <a:pt x="317931" y="1011907"/>
                      <a:pt x="403337" y="1142153"/>
                      <a:pt x="477371" y="1278977"/>
                    </a:cubicBezTo>
                    <a:cubicBezTo>
                      <a:pt x="544342" y="1413230"/>
                      <a:pt x="618616" y="1540845"/>
                      <a:pt x="683792" y="1676473"/>
                    </a:cubicBezTo>
                    <a:cubicBezTo>
                      <a:pt x="716410" y="1748234"/>
                      <a:pt x="750165" y="1819636"/>
                      <a:pt x="781706" y="1891935"/>
                    </a:cubicBezTo>
                    <a:cubicBezTo>
                      <a:pt x="807022" y="1949583"/>
                      <a:pt x="831860" y="2007471"/>
                      <a:pt x="860108" y="2063743"/>
                    </a:cubicBezTo>
                    <a:cubicBezTo>
                      <a:pt x="865794" y="2073909"/>
                      <a:pt x="868068" y="2086946"/>
                      <a:pt x="878063" y="2093883"/>
                    </a:cubicBezTo>
                    <a:cubicBezTo>
                      <a:pt x="884048" y="2098428"/>
                      <a:pt x="891769" y="2098368"/>
                      <a:pt x="897874" y="2095258"/>
                    </a:cubicBezTo>
                    <a:cubicBezTo>
                      <a:pt x="902721" y="2096933"/>
                      <a:pt x="909484" y="2096394"/>
                      <a:pt x="915828" y="2092926"/>
                    </a:cubicBezTo>
                    <a:lnTo>
                      <a:pt x="914153" y="2093524"/>
                    </a:lnTo>
                    <a:cubicBezTo>
                      <a:pt x="987109" y="2064102"/>
                      <a:pt x="1054799" y="2023258"/>
                      <a:pt x="1126140" y="1990308"/>
                    </a:cubicBezTo>
                    <a:cubicBezTo>
                      <a:pt x="1345548" y="1891636"/>
                      <a:pt x="1567710" y="1798945"/>
                      <a:pt x="1787896" y="1701948"/>
                    </a:cubicBezTo>
                    <a:cubicBezTo>
                      <a:pt x="1807706" y="1695669"/>
                      <a:pt x="1805432" y="1672227"/>
                      <a:pt x="1791906" y="1664573"/>
                    </a:cubicBezTo>
                    <a:cubicBezTo>
                      <a:pt x="1790589" y="1662360"/>
                      <a:pt x="1789452" y="1660446"/>
                      <a:pt x="1788914" y="1659251"/>
                    </a:cubicBezTo>
                    <a:cubicBezTo>
                      <a:pt x="1782809" y="1650460"/>
                      <a:pt x="1778979" y="1639875"/>
                      <a:pt x="1773233" y="1631084"/>
                    </a:cubicBezTo>
                    <a:cubicBezTo>
                      <a:pt x="1758091" y="1589343"/>
                      <a:pt x="1739239" y="1548679"/>
                      <a:pt x="1716556" y="1510406"/>
                    </a:cubicBezTo>
                    <a:cubicBezTo>
                      <a:pt x="1683878" y="1441994"/>
                      <a:pt x="1654133" y="1372207"/>
                      <a:pt x="1622113" y="1303436"/>
                    </a:cubicBezTo>
                    <a:cubicBezTo>
                      <a:pt x="1546343" y="1129475"/>
                      <a:pt x="1463332" y="958684"/>
                      <a:pt x="1383553" y="786577"/>
                    </a:cubicBezTo>
                    <a:cubicBezTo>
                      <a:pt x="1335613" y="680730"/>
                      <a:pt x="1290906" y="573268"/>
                      <a:pt x="1237400" y="470052"/>
                    </a:cubicBezTo>
                    <a:cubicBezTo>
                      <a:pt x="1181441" y="354457"/>
                      <a:pt x="1120574" y="241134"/>
                      <a:pt x="1068684" y="123566"/>
                    </a:cubicBezTo>
                    <a:cubicBezTo>
                      <a:pt x="1065273" y="118483"/>
                      <a:pt x="1036964" y="44509"/>
                      <a:pt x="1021104" y="25253"/>
                    </a:cubicBezTo>
                    <a:cubicBezTo>
                      <a:pt x="1024096" y="11140"/>
                      <a:pt x="1010630" y="-5484"/>
                      <a:pt x="993094" y="1752"/>
                    </a:cubicBezTo>
                    <a:cubicBezTo>
                      <a:pt x="920856" y="32429"/>
                      <a:pt x="847301" y="59938"/>
                      <a:pt x="774524" y="89180"/>
                    </a:cubicBezTo>
                    <a:cubicBezTo>
                      <a:pt x="729756" y="107121"/>
                      <a:pt x="684031" y="122190"/>
                      <a:pt x="639204" y="140191"/>
                    </a:cubicBezTo>
                    <a:cubicBezTo>
                      <a:pt x="581808" y="163991"/>
                      <a:pt x="527644" y="194729"/>
                      <a:pt x="471805" y="221759"/>
                    </a:cubicBezTo>
                    <a:cubicBezTo>
                      <a:pt x="381432" y="264277"/>
                      <a:pt x="289982" y="304643"/>
                      <a:pt x="201584" y="351287"/>
                    </a:cubicBezTo>
                    <a:cubicBezTo>
                      <a:pt x="141315" y="383998"/>
                      <a:pt x="74523" y="403613"/>
                      <a:pt x="14195" y="435367"/>
                    </a:cubicBezTo>
                    <a:cubicBezTo>
                      <a:pt x="12579" y="436444"/>
                      <a:pt x="10365" y="438298"/>
                      <a:pt x="8270" y="440391"/>
                    </a:cubicBezTo>
                    <a:cubicBezTo>
                      <a:pt x="-7171" y="428072"/>
                      <a:pt x="-169" y="459826"/>
                      <a:pt x="22454" y="499474"/>
                    </a:cubicBezTo>
                    <a:cubicBezTo>
                      <a:pt x="93136" y="626491"/>
                      <a:pt x="164058" y="753328"/>
                      <a:pt x="237613" y="878730"/>
                    </a:cubicBezTo>
                    <a:close/>
                    <a:moveTo>
                      <a:pt x="279029" y="351826"/>
                    </a:moveTo>
                    <a:cubicBezTo>
                      <a:pt x="346420" y="319653"/>
                      <a:pt x="415187" y="290410"/>
                      <a:pt x="482877" y="258955"/>
                    </a:cubicBezTo>
                    <a:cubicBezTo>
                      <a:pt x="538417" y="232762"/>
                      <a:pt x="592162" y="202623"/>
                      <a:pt x="648780" y="178822"/>
                    </a:cubicBezTo>
                    <a:cubicBezTo>
                      <a:pt x="769317" y="133433"/>
                      <a:pt x="890572" y="88523"/>
                      <a:pt x="1009672" y="38948"/>
                    </a:cubicBezTo>
                    <a:cubicBezTo>
                      <a:pt x="1010690" y="38469"/>
                      <a:pt x="1011528" y="37871"/>
                      <a:pt x="1012426" y="37333"/>
                    </a:cubicBezTo>
                    <a:cubicBezTo>
                      <a:pt x="1037323" y="136782"/>
                      <a:pt x="1080295" y="231447"/>
                      <a:pt x="1125721" y="323061"/>
                    </a:cubicBezTo>
                    <a:cubicBezTo>
                      <a:pt x="1173421" y="429925"/>
                      <a:pt x="1228602" y="533441"/>
                      <a:pt x="1275225" y="640843"/>
                    </a:cubicBezTo>
                    <a:cubicBezTo>
                      <a:pt x="1365897" y="851222"/>
                      <a:pt x="1468120" y="1056279"/>
                      <a:pt x="1560947" y="1265642"/>
                    </a:cubicBezTo>
                    <a:cubicBezTo>
                      <a:pt x="1599609" y="1351815"/>
                      <a:pt x="1637913" y="1438287"/>
                      <a:pt x="1677893" y="1523861"/>
                    </a:cubicBezTo>
                    <a:cubicBezTo>
                      <a:pt x="1699678" y="1562971"/>
                      <a:pt x="1720805" y="1602141"/>
                      <a:pt x="1735049" y="1645317"/>
                    </a:cubicBezTo>
                    <a:cubicBezTo>
                      <a:pt x="1738341" y="1653330"/>
                      <a:pt x="1740974" y="1666367"/>
                      <a:pt x="1747617" y="1674739"/>
                    </a:cubicBezTo>
                    <a:cubicBezTo>
                      <a:pt x="1657305" y="1712354"/>
                      <a:pt x="1568907" y="1754872"/>
                      <a:pt x="1479132" y="1793802"/>
                    </a:cubicBezTo>
                    <a:cubicBezTo>
                      <a:pt x="1341957" y="1854440"/>
                      <a:pt x="1202927" y="1911430"/>
                      <a:pt x="1069402" y="1979783"/>
                    </a:cubicBezTo>
                    <a:cubicBezTo>
                      <a:pt x="1015598" y="2009683"/>
                      <a:pt x="959459" y="2036354"/>
                      <a:pt x="907270" y="2069065"/>
                    </a:cubicBezTo>
                    <a:cubicBezTo>
                      <a:pt x="905474" y="2063384"/>
                      <a:pt x="902302" y="2058002"/>
                      <a:pt x="899968" y="2052501"/>
                    </a:cubicBezTo>
                    <a:cubicBezTo>
                      <a:pt x="889315" y="2030314"/>
                      <a:pt x="878243" y="2008368"/>
                      <a:pt x="868009" y="1986002"/>
                    </a:cubicBezTo>
                    <a:cubicBezTo>
                      <a:pt x="829346" y="1899709"/>
                      <a:pt x="792059" y="1812699"/>
                      <a:pt x="751781" y="1727184"/>
                    </a:cubicBezTo>
                    <a:cubicBezTo>
                      <a:pt x="704380" y="1617390"/>
                      <a:pt x="645787" y="1513157"/>
                      <a:pt x="589768" y="1407669"/>
                    </a:cubicBezTo>
                    <a:cubicBezTo>
                      <a:pt x="516153" y="1259303"/>
                      <a:pt x="433202" y="1116319"/>
                      <a:pt x="345163" y="976086"/>
                    </a:cubicBezTo>
                    <a:cubicBezTo>
                      <a:pt x="240007" y="813548"/>
                      <a:pt x="149694" y="642099"/>
                      <a:pt x="40409" y="482191"/>
                    </a:cubicBezTo>
                    <a:cubicBezTo>
                      <a:pt x="32389" y="469633"/>
                      <a:pt x="25686" y="460065"/>
                      <a:pt x="20180" y="453068"/>
                    </a:cubicBezTo>
                    <a:cubicBezTo>
                      <a:pt x="38314" y="449002"/>
                      <a:pt x="56269" y="442364"/>
                      <a:pt x="74224" y="437700"/>
                    </a:cubicBezTo>
                    <a:cubicBezTo>
                      <a:pt x="144846" y="415214"/>
                      <a:pt x="212177" y="383699"/>
                      <a:pt x="279029" y="3518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8938322" y="9198183"/>
                <a:ext cx="558944" cy="252164"/>
              </a:xfrm>
              <a:custGeom>
                <a:avLst/>
                <a:gdLst/>
                <a:ahLst/>
                <a:cxnLst/>
                <a:rect l="l" t="t" r="r" b="b"/>
                <a:pathLst>
                  <a:path w="558944" h="252164" extrusionOk="0">
                    <a:moveTo>
                      <a:pt x="11033" y="252164"/>
                    </a:moveTo>
                    <a:cubicBezTo>
                      <a:pt x="40957" y="248516"/>
                      <a:pt x="67650" y="231294"/>
                      <a:pt x="95301" y="220051"/>
                    </a:cubicBezTo>
                    <a:cubicBezTo>
                      <a:pt x="221045" y="161327"/>
                      <a:pt x="354030" y="122636"/>
                      <a:pt x="481809" y="68755"/>
                    </a:cubicBezTo>
                    <a:cubicBezTo>
                      <a:pt x="503774" y="59366"/>
                      <a:pt x="525080" y="48542"/>
                      <a:pt x="546866" y="38855"/>
                    </a:cubicBezTo>
                    <a:cubicBezTo>
                      <a:pt x="556980" y="34310"/>
                      <a:pt x="561768" y="22230"/>
                      <a:pt x="557220" y="12064"/>
                    </a:cubicBezTo>
                    <a:cubicBezTo>
                      <a:pt x="552491" y="1180"/>
                      <a:pt x="538846" y="-3185"/>
                      <a:pt x="528552" y="2496"/>
                    </a:cubicBezTo>
                    <a:cubicBezTo>
                      <a:pt x="507185" y="12124"/>
                      <a:pt x="486298" y="22828"/>
                      <a:pt x="464812" y="32097"/>
                    </a:cubicBezTo>
                    <a:cubicBezTo>
                      <a:pt x="313812" y="94948"/>
                      <a:pt x="155210" y="143745"/>
                      <a:pt x="13247" y="227167"/>
                    </a:cubicBezTo>
                    <a:cubicBezTo>
                      <a:pt x="1517" y="233028"/>
                      <a:pt x="-8478" y="250430"/>
                      <a:pt x="11033" y="2521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9014775" y="9364938"/>
                <a:ext cx="547351" cy="260543"/>
              </a:xfrm>
              <a:custGeom>
                <a:avLst/>
                <a:gdLst/>
                <a:ahLst/>
                <a:cxnLst/>
                <a:rect l="l" t="t" r="r" b="b"/>
                <a:pathLst>
                  <a:path w="547351" h="260543" extrusionOk="0">
                    <a:moveTo>
                      <a:pt x="345447" y="71177"/>
                    </a:moveTo>
                    <a:cubicBezTo>
                      <a:pt x="234785" y="121709"/>
                      <a:pt x="129031" y="182646"/>
                      <a:pt x="20105" y="236705"/>
                    </a:cubicBezTo>
                    <a:cubicBezTo>
                      <a:pt x="13701" y="239995"/>
                      <a:pt x="6818" y="243224"/>
                      <a:pt x="1910" y="248666"/>
                    </a:cubicBezTo>
                    <a:cubicBezTo>
                      <a:pt x="-4733" y="258533"/>
                      <a:pt x="7476" y="262300"/>
                      <a:pt x="15197" y="259789"/>
                    </a:cubicBezTo>
                    <a:cubicBezTo>
                      <a:pt x="57391" y="249682"/>
                      <a:pt x="96533" y="229709"/>
                      <a:pt x="135734" y="211649"/>
                    </a:cubicBezTo>
                    <a:cubicBezTo>
                      <a:pt x="202526" y="179895"/>
                      <a:pt x="269737" y="148978"/>
                      <a:pt x="336170" y="116566"/>
                    </a:cubicBezTo>
                    <a:cubicBezTo>
                      <a:pt x="402125" y="89416"/>
                      <a:pt x="469515" y="65974"/>
                      <a:pt x="535290" y="38406"/>
                    </a:cubicBezTo>
                    <a:cubicBezTo>
                      <a:pt x="545464" y="34041"/>
                      <a:pt x="550132" y="21722"/>
                      <a:pt x="545644" y="11675"/>
                    </a:cubicBezTo>
                    <a:cubicBezTo>
                      <a:pt x="530622" y="-15594"/>
                      <a:pt x="499978" y="12811"/>
                      <a:pt x="479031" y="17595"/>
                    </a:cubicBezTo>
                    <a:cubicBezTo>
                      <a:pt x="434742" y="35835"/>
                      <a:pt x="390035" y="53416"/>
                      <a:pt x="345447" y="71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5"/>
          <p:cNvGrpSpPr/>
          <p:nvPr/>
        </p:nvGrpSpPr>
        <p:grpSpPr>
          <a:xfrm>
            <a:off x="639131" y="1549361"/>
            <a:ext cx="2977088" cy="1371372"/>
            <a:chOff x="0" y="-47625"/>
            <a:chExt cx="7938900" cy="3656992"/>
          </a:xfrm>
        </p:grpSpPr>
        <p:sp>
          <p:nvSpPr>
            <p:cNvPr id="474" name="Google Shape;474;p15"/>
            <p:cNvSpPr txBox="1"/>
            <p:nvPr/>
          </p:nvSpPr>
          <p:spPr>
            <a:xfrm>
              <a:off x="0" y="1393375"/>
              <a:ext cx="7938900" cy="2215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Phải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có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kiến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thức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sử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dụng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nhất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định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về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Flex-box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để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áp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dụng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thiết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kế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giao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diện</a:t>
              </a:r>
              <a:r>
                <a:rPr lang="en-US" sz="1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.</a:t>
              </a:r>
              <a:endParaRPr lang="en-US" sz="700" dirty="0"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15"/>
            <p:cNvSpPr txBox="1"/>
            <p:nvPr/>
          </p:nvSpPr>
          <p:spPr>
            <a:xfrm>
              <a:off x="0" y="-47625"/>
              <a:ext cx="7938900" cy="1026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Flex-Box</a:t>
              </a:r>
              <a:endParaRPr lang="en-US" sz="7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477" name="Google Shape;477;p15"/>
          <p:cNvGrpSpPr/>
          <p:nvPr/>
        </p:nvGrpSpPr>
        <p:grpSpPr>
          <a:xfrm rot="498112">
            <a:off x="7243841" y="1713556"/>
            <a:ext cx="1067371" cy="1638846"/>
            <a:chOff x="15397913" y="2211989"/>
            <a:chExt cx="2134572" cy="3277431"/>
          </a:xfrm>
        </p:grpSpPr>
        <p:sp>
          <p:nvSpPr>
            <p:cNvPr id="478" name="Google Shape;478;p15"/>
            <p:cNvSpPr/>
            <p:nvPr/>
          </p:nvSpPr>
          <p:spPr>
            <a:xfrm>
              <a:off x="16023116" y="2314536"/>
              <a:ext cx="280133" cy="390708"/>
            </a:xfrm>
            <a:custGeom>
              <a:avLst/>
              <a:gdLst/>
              <a:ahLst/>
              <a:cxnLst/>
              <a:rect l="l" t="t" r="r" b="b"/>
              <a:pathLst>
                <a:path w="280133" h="390708" extrusionOk="0">
                  <a:moveTo>
                    <a:pt x="279017" y="324181"/>
                  </a:moveTo>
                  <a:cubicBezTo>
                    <a:pt x="279280" y="325361"/>
                    <a:pt x="279674" y="326409"/>
                    <a:pt x="280133" y="327458"/>
                  </a:cubicBezTo>
                  <a:cubicBezTo>
                    <a:pt x="266284" y="332636"/>
                    <a:pt x="252501" y="337748"/>
                    <a:pt x="238652" y="342533"/>
                  </a:cubicBezTo>
                  <a:cubicBezTo>
                    <a:pt x="200714" y="356101"/>
                    <a:pt x="163039" y="371766"/>
                    <a:pt x="127268" y="390708"/>
                  </a:cubicBezTo>
                  <a:cubicBezTo>
                    <a:pt x="109677" y="332636"/>
                    <a:pt x="77122" y="280463"/>
                    <a:pt x="53034" y="224947"/>
                  </a:cubicBezTo>
                  <a:cubicBezTo>
                    <a:pt x="25664" y="172184"/>
                    <a:pt x="21791" y="111687"/>
                    <a:pt x="0" y="57089"/>
                  </a:cubicBezTo>
                  <a:cubicBezTo>
                    <a:pt x="65439" y="32182"/>
                    <a:pt x="135538" y="17894"/>
                    <a:pt x="203274" y="0"/>
                  </a:cubicBezTo>
                  <a:cubicBezTo>
                    <a:pt x="235698" y="79636"/>
                    <a:pt x="250794" y="165499"/>
                    <a:pt x="265825" y="249919"/>
                  </a:cubicBezTo>
                  <a:cubicBezTo>
                    <a:pt x="269828" y="274761"/>
                    <a:pt x="273767" y="299667"/>
                    <a:pt x="279017" y="324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16022591" y="2740310"/>
              <a:ext cx="1062226" cy="1039368"/>
            </a:xfrm>
            <a:custGeom>
              <a:avLst/>
              <a:gdLst/>
              <a:ahLst/>
              <a:cxnLst/>
              <a:rect l="l" t="t" r="r" b="b"/>
              <a:pathLst>
                <a:path w="1062226" h="1039368" extrusionOk="0">
                  <a:moveTo>
                    <a:pt x="1061330" y="485026"/>
                  </a:moveTo>
                  <a:cubicBezTo>
                    <a:pt x="1066318" y="568464"/>
                    <a:pt x="1050894" y="658193"/>
                    <a:pt x="1005014" y="729964"/>
                  </a:cubicBezTo>
                  <a:cubicBezTo>
                    <a:pt x="963926" y="807306"/>
                    <a:pt x="909514" y="880650"/>
                    <a:pt x="836921" y="930988"/>
                  </a:cubicBezTo>
                  <a:cubicBezTo>
                    <a:pt x="786841" y="960941"/>
                    <a:pt x="733479" y="983357"/>
                    <a:pt x="681168" y="1009968"/>
                  </a:cubicBezTo>
                  <a:cubicBezTo>
                    <a:pt x="638833" y="1031991"/>
                    <a:pt x="590787" y="1035137"/>
                    <a:pt x="543464" y="1039004"/>
                  </a:cubicBezTo>
                  <a:cubicBezTo>
                    <a:pt x="439300" y="1043461"/>
                    <a:pt x="338680" y="1006494"/>
                    <a:pt x="248562" y="956746"/>
                  </a:cubicBezTo>
                  <a:cubicBezTo>
                    <a:pt x="207671" y="934461"/>
                    <a:pt x="172359" y="903328"/>
                    <a:pt x="140132" y="870032"/>
                  </a:cubicBezTo>
                  <a:cubicBezTo>
                    <a:pt x="87099" y="820153"/>
                    <a:pt x="45354" y="758345"/>
                    <a:pt x="19166" y="690441"/>
                  </a:cubicBezTo>
                  <a:cubicBezTo>
                    <a:pt x="12471" y="660029"/>
                    <a:pt x="3085" y="629813"/>
                    <a:pt x="0" y="598810"/>
                  </a:cubicBezTo>
                  <a:cubicBezTo>
                    <a:pt x="328" y="557976"/>
                    <a:pt x="8008" y="516159"/>
                    <a:pt x="15490" y="475915"/>
                  </a:cubicBezTo>
                  <a:cubicBezTo>
                    <a:pt x="32358" y="387496"/>
                    <a:pt x="53756" y="298619"/>
                    <a:pt x="96813" y="218786"/>
                  </a:cubicBezTo>
                  <a:cubicBezTo>
                    <a:pt x="120245" y="176117"/>
                    <a:pt x="150043" y="133906"/>
                    <a:pt x="190475" y="105329"/>
                  </a:cubicBezTo>
                  <a:cubicBezTo>
                    <a:pt x="263987" y="57941"/>
                    <a:pt x="344784" y="22613"/>
                    <a:pt x="431292" y="7407"/>
                  </a:cubicBezTo>
                  <a:cubicBezTo>
                    <a:pt x="450130" y="3933"/>
                    <a:pt x="471396" y="721"/>
                    <a:pt x="491087" y="0"/>
                  </a:cubicBezTo>
                  <a:cubicBezTo>
                    <a:pt x="517210" y="3081"/>
                    <a:pt x="543136" y="8062"/>
                    <a:pt x="569062" y="12388"/>
                  </a:cubicBezTo>
                  <a:cubicBezTo>
                    <a:pt x="665612" y="26742"/>
                    <a:pt x="762490" y="51059"/>
                    <a:pt x="844601" y="105919"/>
                  </a:cubicBezTo>
                  <a:cubicBezTo>
                    <a:pt x="864357" y="119946"/>
                    <a:pt x="884573" y="134300"/>
                    <a:pt x="903082" y="150161"/>
                  </a:cubicBezTo>
                  <a:cubicBezTo>
                    <a:pt x="934259" y="181164"/>
                    <a:pt x="959529" y="217737"/>
                    <a:pt x="984405" y="253787"/>
                  </a:cubicBezTo>
                  <a:cubicBezTo>
                    <a:pt x="1006130" y="290295"/>
                    <a:pt x="1027527" y="327720"/>
                    <a:pt x="1043017" y="367374"/>
                  </a:cubicBezTo>
                  <a:cubicBezTo>
                    <a:pt x="1055094" y="404931"/>
                    <a:pt x="1059098" y="445044"/>
                    <a:pt x="1061330" y="485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16437213" y="2245925"/>
              <a:ext cx="251050" cy="370244"/>
            </a:xfrm>
            <a:custGeom>
              <a:avLst/>
              <a:gdLst/>
              <a:ahLst/>
              <a:cxnLst/>
              <a:rect l="l" t="t" r="r" b="b"/>
              <a:pathLst>
                <a:path w="251050" h="370244" extrusionOk="0">
                  <a:moveTo>
                    <a:pt x="246593" y="10080"/>
                  </a:moveTo>
                  <a:cubicBezTo>
                    <a:pt x="254732" y="36298"/>
                    <a:pt x="249416" y="64810"/>
                    <a:pt x="248497" y="91814"/>
                  </a:cubicBezTo>
                  <a:cubicBezTo>
                    <a:pt x="248431" y="91879"/>
                    <a:pt x="248431" y="91879"/>
                    <a:pt x="248497" y="91945"/>
                  </a:cubicBezTo>
                  <a:cubicBezTo>
                    <a:pt x="248497" y="92076"/>
                    <a:pt x="248431" y="92207"/>
                    <a:pt x="248431" y="92338"/>
                  </a:cubicBezTo>
                  <a:cubicBezTo>
                    <a:pt x="241343" y="185083"/>
                    <a:pt x="226378" y="277303"/>
                    <a:pt x="221127" y="370245"/>
                  </a:cubicBezTo>
                  <a:cubicBezTo>
                    <a:pt x="148009" y="356808"/>
                    <a:pt x="73643" y="347698"/>
                    <a:pt x="0" y="355629"/>
                  </a:cubicBezTo>
                  <a:cubicBezTo>
                    <a:pt x="7220" y="266226"/>
                    <a:pt x="8992" y="176497"/>
                    <a:pt x="11749" y="86832"/>
                  </a:cubicBezTo>
                  <a:cubicBezTo>
                    <a:pt x="17000" y="82834"/>
                    <a:pt x="19756" y="76018"/>
                    <a:pt x="17919" y="69201"/>
                  </a:cubicBezTo>
                  <a:cubicBezTo>
                    <a:pt x="17000" y="65858"/>
                    <a:pt x="15096" y="62974"/>
                    <a:pt x="12536" y="60943"/>
                  </a:cubicBezTo>
                  <a:cubicBezTo>
                    <a:pt x="13193" y="41804"/>
                    <a:pt x="13849" y="22730"/>
                    <a:pt x="14702" y="3592"/>
                  </a:cubicBezTo>
                  <a:cubicBezTo>
                    <a:pt x="50605" y="-4339"/>
                    <a:pt x="87624" y="3329"/>
                    <a:pt x="123986" y="3395"/>
                  </a:cubicBezTo>
                  <a:cubicBezTo>
                    <a:pt x="164943" y="3985"/>
                    <a:pt x="205768" y="7393"/>
                    <a:pt x="246593" y="100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16795714" y="2316633"/>
              <a:ext cx="310128" cy="392739"/>
            </a:xfrm>
            <a:custGeom>
              <a:avLst/>
              <a:gdLst/>
              <a:ahLst/>
              <a:cxnLst/>
              <a:rect l="l" t="t" r="r" b="b"/>
              <a:pathLst>
                <a:path w="310128" h="392739" extrusionOk="0">
                  <a:moveTo>
                    <a:pt x="310129" y="98185"/>
                  </a:moveTo>
                  <a:cubicBezTo>
                    <a:pt x="305797" y="138757"/>
                    <a:pt x="281315" y="174609"/>
                    <a:pt x="262674" y="210069"/>
                  </a:cubicBezTo>
                  <a:cubicBezTo>
                    <a:pt x="231629" y="262569"/>
                    <a:pt x="204390" y="317299"/>
                    <a:pt x="173213" y="369734"/>
                  </a:cubicBezTo>
                  <a:cubicBezTo>
                    <a:pt x="170456" y="376354"/>
                    <a:pt x="164221" y="384416"/>
                    <a:pt x="158970" y="392740"/>
                  </a:cubicBezTo>
                  <a:cubicBezTo>
                    <a:pt x="128384" y="377861"/>
                    <a:pt x="96944" y="364818"/>
                    <a:pt x="65373" y="353086"/>
                  </a:cubicBezTo>
                  <a:cubicBezTo>
                    <a:pt x="44042" y="343779"/>
                    <a:pt x="22251" y="335651"/>
                    <a:pt x="0" y="329031"/>
                  </a:cubicBezTo>
                  <a:cubicBezTo>
                    <a:pt x="1444" y="324509"/>
                    <a:pt x="3019" y="320052"/>
                    <a:pt x="4660" y="315529"/>
                  </a:cubicBezTo>
                  <a:cubicBezTo>
                    <a:pt x="24942" y="261259"/>
                    <a:pt x="49489" y="208627"/>
                    <a:pt x="68524" y="153832"/>
                  </a:cubicBezTo>
                  <a:cubicBezTo>
                    <a:pt x="85983" y="101200"/>
                    <a:pt x="108233" y="50338"/>
                    <a:pt x="131468" y="0"/>
                  </a:cubicBezTo>
                  <a:cubicBezTo>
                    <a:pt x="194872" y="24907"/>
                    <a:pt x="248300" y="69411"/>
                    <a:pt x="310129" y="981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17099673" y="2599587"/>
              <a:ext cx="358305" cy="373207"/>
            </a:xfrm>
            <a:custGeom>
              <a:avLst/>
              <a:gdLst/>
              <a:ahLst/>
              <a:cxnLst/>
              <a:rect l="l" t="t" r="r" b="b"/>
              <a:pathLst>
                <a:path w="358305" h="373207" extrusionOk="0">
                  <a:moveTo>
                    <a:pt x="358305" y="212625"/>
                  </a:moveTo>
                  <a:cubicBezTo>
                    <a:pt x="344391" y="236680"/>
                    <a:pt x="316364" y="248412"/>
                    <a:pt x="294639" y="264339"/>
                  </a:cubicBezTo>
                  <a:cubicBezTo>
                    <a:pt x="262937" y="286100"/>
                    <a:pt x="230841" y="307533"/>
                    <a:pt x="198023" y="327655"/>
                  </a:cubicBezTo>
                  <a:cubicBezTo>
                    <a:pt x="180170" y="338338"/>
                    <a:pt x="161792" y="348170"/>
                    <a:pt x="143348" y="357936"/>
                  </a:cubicBezTo>
                  <a:cubicBezTo>
                    <a:pt x="136457" y="362459"/>
                    <a:pt x="125495" y="367178"/>
                    <a:pt x="117029" y="373208"/>
                  </a:cubicBezTo>
                  <a:cubicBezTo>
                    <a:pt x="112434" y="356035"/>
                    <a:pt x="106593" y="339256"/>
                    <a:pt x="99044" y="323001"/>
                  </a:cubicBezTo>
                  <a:cubicBezTo>
                    <a:pt x="86180" y="295604"/>
                    <a:pt x="65898" y="272598"/>
                    <a:pt x="46733" y="249526"/>
                  </a:cubicBezTo>
                  <a:cubicBezTo>
                    <a:pt x="32162" y="232944"/>
                    <a:pt x="16540" y="217541"/>
                    <a:pt x="0" y="203187"/>
                  </a:cubicBezTo>
                  <a:cubicBezTo>
                    <a:pt x="788" y="202203"/>
                    <a:pt x="1510" y="201417"/>
                    <a:pt x="2166" y="200958"/>
                  </a:cubicBezTo>
                  <a:cubicBezTo>
                    <a:pt x="64586" y="131547"/>
                    <a:pt x="132781" y="67773"/>
                    <a:pt x="196907" y="0"/>
                  </a:cubicBezTo>
                  <a:cubicBezTo>
                    <a:pt x="260049" y="63578"/>
                    <a:pt x="306125" y="139937"/>
                    <a:pt x="358305" y="212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17202919" y="3148125"/>
              <a:ext cx="295180" cy="275223"/>
            </a:xfrm>
            <a:custGeom>
              <a:avLst/>
              <a:gdLst/>
              <a:ahLst/>
              <a:cxnLst/>
              <a:rect l="l" t="t" r="r" b="b"/>
              <a:pathLst>
                <a:path w="295180" h="275223" extrusionOk="0">
                  <a:moveTo>
                    <a:pt x="292079" y="0"/>
                  </a:moveTo>
                  <a:cubicBezTo>
                    <a:pt x="297199" y="55843"/>
                    <a:pt x="294245" y="112211"/>
                    <a:pt x="295033" y="168252"/>
                  </a:cubicBezTo>
                  <a:cubicBezTo>
                    <a:pt x="294442" y="200696"/>
                    <a:pt x="295951" y="233861"/>
                    <a:pt x="288338" y="265650"/>
                  </a:cubicBezTo>
                  <a:cubicBezTo>
                    <a:pt x="254010" y="276071"/>
                    <a:pt x="216992" y="269976"/>
                    <a:pt x="181548" y="271418"/>
                  </a:cubicBezTo>
                  <a:cubicBezTo>
                    <a:pt x="121032" y="271811"/>
                    <a:pt x="60516" y="276203"/>
                    <a:pt x="0" y="275023"/>
                  </a:cubicBezTo>
                  <a:cubicBezTo>
                    <a:pt x="24416" y="194600"/>
                    <a:pt x="32096" y="109917"/>
                    <a:pt x="32555" y="25693"/>
                  </a:cubicBezTo>
                  <a:cubicBezTo>
                    <a:pt x="35115" y="25169"/>
                    <a:pt x="34656" y="21761"/>
                    <a:pt x="32555" y="21367"/>
                  </a:cubicBezTo>
                  <a:cubicBezTo>
                    <a:pt x="32621" y="20253"/>
                    <a:pt x="32621" y="19204"/>
                    <a:pt x="32621" y="18090"/>
                  </a:cubicBezTo>
                  <a:cubicBezTo>
                    <a:pt x="76531" y="18221"/>
                    <a:pt x="119916" y="9045"/>
                    <a:pt x="163696" y="6751"/>
                  </a:cubicBezTo>
                  <a:cubicBezTo>
                    <a:pt x="206490" y="5309"/>
                    <a:pt x="249285" y="1442"/>
                    <a:pt x="292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6982381" y="3549582"/>
              <a:ext cx="366969" cy="368353"/>
            </a:xfrm>
            <a:custGeom>
              <a:avLst/>
              <a:gdLst/>
              <a:ahLst/>
              <a:cxnLst/>
              <a:rect l="l" t="t" r="r" b="b"/>
              <a:pathLst>
                <a:path w="366969" h="368353" extrusionOk="0">
                  <a:moveTo>
                    <a:pt x="366969" y="186997"/>
                  </a:moveTo>
                  <a:cubicBezTo>
                    <a:pt x="339468" y="257785"/>
                    <a:pt x="282496" y="314218"/>
                    <a:pt x="228018" y="365605"/>
                  </a:cubicBezTo>
                  <a:cubicBezTo>
                    <a:pt x="218173" y="376813"/>
                    <a:pt x="192444" y="350464"/>
                    <a:pt x="181614" y="345286"/>
                  </a:cubicBezTo>
                  <a:cubicBezTo>
                    <a:pt x="124183" y="307795"/>
                    <a:pt x="72462" y="263290"/>
                    <a:pt x="23432" y="215640"/>
                  </a:cubicBezTo>
                  <a:cubicBezTo>
                    <a:pt x="15096" y="208299"/>
                    <a:pt x="7942" y="202072"/>
                    <a:pt x="0" y="195059"/>
                  </a:cubicBezTo>
                  <a:cubicBezTo>
                    <a:pt x="27436" y="173626"/>
                    <a:pt x="53099" y="150096"/>
                    <a:pt x="75744" y="123288"/>
                  </a:cubicBezTo>
                  <a:cubicBezTo>
                    <a:pt x="110859" y="85404"/>
                    <a:pt x="142627" y="44504"/>
                    <a:pt x="168093" y="0"/>
                  </a:cubicBezTo>
                  <a:cubicBezTo>
                    <a:pt x="228216" y="68428"/>
                    <a:pt x="301006" y="124337"/>
                    <a:pt x="366969" y="1869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6732902" y="3807236"/>
              <a:ext cx="283693" cy="297700"/>
            </a:xfrm>
            <a:custGeom>
              <a:avLst/>
              <a:gdLst/>
              <a:ahLst/>
              <a:cxnLst/>
              <a:rect l="l" t="t" r="r" b="b"/>
              <a:pathLst>
                <a:path w="283693" h="297700" extrusionOk="0">
                  <a:moveTo>
                    <a:pt x="269632" y="179525"/>
                  </a:moveTo>
                  <a:cubicBezTo>
                    <a:pt x="275539" y="192503"/>
                    <a:pt x="285253" y="208823"/>
                    <a:pt x="283481" y="224095"/>
                  </a:cubicBezTo>
                  <a:cubicBezTo>
                    <a:pt x="227100" y="256212"/>
                    <a:pt x="166518" y="278955"/>
                    <a:pt x="104492" y="297701"/>
                  </a:cubicBezTo>
                  <a:cubicBezTo>
                    <a:pt x="85852" y="251034"/>
                    <a:pt x="61829" y="206923"/>
                    <a:pt x="38791" y="162353"/>
                  </a:cubicBezTo>
                  <a:cubicBezTo>
                    <a:pt x="25335" y="137511"/>
                    <a:pt x="14177" y="108541"/>
                    <a:pt x="0" y="82848"/>
                  </a:cubicBezTo>
                  <a:cubicBezTo>
                    <a:pt x="55068" y="63447"/>
                    <a:pt x="106855" y="36049"/>
                    <a:pt x="154441" y="1704"/>
                  </a:cubicBezTo>
                  <a:cubicBezTo>
                    <a:pt x="155360" y="1180"/>
                    <a:pt x="156279" y="590"/>
                    <a:pt x="157198" y="0"/>
                  </a:cubicBezTo>
                  <a:cubicBezTo>
                    <a:pt x="157394" y="262"/>
                    <a:pt x="157591" y="524"/>
                    <a:pt x="157788" y="786"/>
                  </a:cubicBezTo>
                  <a:cubicBezTo>
                    <a:pt x="161923" y="6292"/>
                    <a:pt x="166780" y="15534"/>
                    <a:pt x="175050" y="15927"/>
                  </a:cubicBezTo>
                  <a:cubicBezTo>
                    <a:pt x="175247" y="16124"/>
                    <a:pt x="175444" y="16255"/>
                    <a:pt x="175641" y="16452"/>
                  </a:cubicBezTo>
                  <a:cubicBezTo>
                    <a:pt x="175904" y="18680"/>
                    <a:pt x="176626" y="20974"/>
                    <a:pt x="177938" y="23334"/>
                  </a:cubicBezTo>
                  <a:cubicBezTo>
                    <a:pt x="199336" y="55778"/>
                    <a:pt x="219223" y="89074"/>
                    <a:pt x="238848" y="122633"/>
                  </a:cubicBezTo>
                  <a:cubicBezTo>
                    <a:pt x="249810" y="141247"/>
                    <a:pt x="259918" y="160321"/>
                    <a:pt x="269632" y="179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6428094" y="3916170"/>
              <a:ext cx="211145" cy="281844"/>
            </a:xfrm>
            <a:custGeom>
              <a:avLst/>
              <a:gdLst/>
              <a:ahLst/>
              <a:cxnLst/>
              <a:rect l="l" t="t" r="r" b="b"/>
              <a:pathLst>
                <a:path w="211145" h="281844" extrusionOk="0">
                  <a:moveTo>
                    <a:pt x="211145" y="983"/>
                  </a:moveTo>
                  <a:cubicBezTo>
                    <a:pt x="211080" y="1180"/>
                    <a:pt x="211080" y="1376"/>
                    <a:pt x="211080" y="1508"/>
                  </a:cubicBezTo>
                  <a:cubicBezTo>
                    <a:pt x="209307" y="93335"/>
                    <a:pt x="211473" y="185621"/>
                    <a:pt x="204385" y="277186"/>
                  </a:cubicBezTo>
                  <a:cubicBezTo>
                    <a:pt x="170648" y="282036"/>
                    <a:pt x="136649" y="279349"/>
                    <a:pt x="102715" y="279808"/>
                  </a:cubicBezTo>
                  <a:cubicBezTo>
                    <a:pt x="68978" y="279939"/>
                    <a:pt x="34716" y="285051"/>
                    <a:pt x="1242" y="278562"/>
                  </a:cubicBezTo>
                  <a:cubicBezTo>
                    <a:pt x="-4140" y="212822"/>
                    <a:pt x="9643" y="143607"/>
                    <a:pt x="10759" y="77276"/>
                  </a:cubicBezTo>
                  <a:cubicBezTo>
                    <a:pt x="11219" y="51452"/>
                    <a:pt x="11022" y="25693"/>
                    <a:pt x="12531" y="0"/>
                  </a:cubicBezTo>
                  <a:cubicBezTo>
                    <a:pt x="51453" y="6030"/>
                    <a:pt x="90966" y="9111"/>
                    <a:pt x="130151" y="10684"/>
                  </a:cubicBezTo>
                  <a:cubicBezTo>
                    <a:pt x="157521" y="10946"/>
                    <a:pt x="184563" y="7079"/>
                    <a:pt x="211145" y="9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6001653" y="3793013"/>
              <a:ext cx="299561" cy="316643"/>
            </a:xfrm>
            <a:custGeom>
              <a:avLst/>
              <a:gdLst/>
              <a:ahLst/>
              <a:cxnLst/>
              <a:rect l="l" t="t" r="r" b="b"/>
              <a:pathLst>
                <a:path w="299561" h="316643" extrusionOk="0">
                  <a:moveTo>
                    <a:pt x="299561" y="84880"/>
                  </a:moveTo>
                  <a:cubicBezTo>
                    <a:pt x="298183" y="88222"/>
                    <a:pt x="296936" y="91499"/>
                    <a:pt x="295689" y="94383"/>
                  </a:cubicBezTo>
                  <a:cubicBezTo>
                    <a:pt x="286697" y="115554"/>
                    <a:pt x="279543" y="137446"/>
                    <a:pt x="270616" y="158617"/>
                  </a:cubicBezTo>
                  <a:cubicBezTo>
                    <a:pt x="246725" y="211969"/>
                    <a:pt x="227625" y="269386"/>
                    <a:pt x="192641" y="316643"/>
                  </a:cubicBezTo>
                  <a:cubicBezTo>
                    <a:pt x="156672" y="301437"/>
                    <a:pt x="120901" y="285116"/>
                    <a:pt x="83029" y="275285"/>
                  </a:cubicBezTo>
                  <a:cubicBezTo>
                    <a:pt x="53559" y="267157"/>
                    <a:pt x="23826" y="257654"/>
                    <a:pt x="0" y="237335"/>
                  </a:cubicBezTo>
                  <a:cubicBezTo>
                    <a:pt x="18641" y="196960"/>
                    <a:pt x="37544" y="156912"/>
                    <a:pt x="62354" y="119290"/>
                  </a:cubicBezTo>
                  <a:cubicBezTo>
                    <a:pt x="87296" y="80488"/>
                    <a:pt x="118210" y="43390"/>
                    <a:pt x="134291" y="0"/>
                  </a:cubicBezTo>
                  <a:cubicBezTo>
                    <a:pt x="136129" y="1049"/>
                    <a:pt x="137901" y="2097"/>
                    <a:pt x="139738" y="3146"/>
                  </a:cubicBezTo>
                  <a:cubicBezTo>
                    <a:pt x="191656" y="32838"/>
                    <a:pt x="244296" y="62005"/>
                    <a:pt x="299561" y="848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5611448" y="3590941"/>
              <a:ext cx="402740" cy="322542"/>
            </a:xfrm>
            <a:custGeom>
              <a:avLst/>
              <a:gdLst/>
              <a:ahLst/>
              <a:cxnLst/>
              <a:rect l="l" t="t" r="r" b="b"/>
              <a:pathLst>
                <a:path w="402740" h="322542" extrusionOk="0">
                  <a:moveTo>
                    <a:pt x="402741" y="116799"/>
                  </a:moveTo>
                  <a:cubicBezTo>
                    <a:pt x="400772" y="117717"/>
                    <a:pt x="399131" y="119290"/>
                    <a:pt x="398409" y="121650"/>
                  </a:cubicBezTo>
                  <a:cubicBezTo>
                    <a:pt x="398278" y="122240"/>
                    <a:pt x="398146" y="122961"/>
                    <a:pt x="398146" y="123682"/>
                  </a:cubicBezTo>
                  <a:cubicBezTo>
                    <a:pt x="392042" y="125124"/>
                    <a:pt x="386463" y="130433"/>
                    <a:pt x="384625" y="136397"/>
                  </a:cubicBezTo>
                  <a:cubicBezTo>
                    <a:pt x="335727" y="181557"/>
                    <a:pt x="292210" y="228224"/>
                    <a:pt x="237601" y="268272"/>
                  </a:cubicBezTo>
                  <a:cubicBezTo>
                    <a:pt x="210953" y="286624"/>
                    <a:pt x="187390" y="313694"/>
                    <a:pt x="155622" y="322542"/>
                  </a:cubicBezTo>
                  <a:cubicBezTo>
                    <a:pt x="106658" y="283675"/>
                    <a:pt x="68918" y="233206"/>
                    <a:pt x="34327" y="181622"/>
                  </a:cubicBezTo>
                  <a:cubicBezTo>
                    <a:pt x="21069" y="160648"/>
                    <a:pt x="5120" y="139674"/>
                    <a:pt x="0" y="114964"/>
                  </a:cubicBezTo>
                  <a:cubicBezTo>
                    <a:pt x="51787" y="97267"/>
                    <a:pt x="103508" y="79308"/>
                    <a:pt x="155754" y="63053"/>
                  </a:cubicBezTo>
                  <a:cubicBezTo>
                    <a:pt x="208787" y="44767"/>
                    <a:pt x="259327" y="20319"/>
                    <a:pt x="311901" y="918"/>
                  </a:cubicBezTo>
                  <a:cubicBezTo>
                    <a:pt x="312951" y="721"/>
                    <a:pt x="313936" y="393"/>
                    <a:pt x="314855" y="0"/>
                  </a:cubicBezTo>
                  <a:cubicBezTo>
                    <a:pt x="337499" y="46667"/>
                    <a:pt x="366379" y="83765"/>
                    <a:pt x="402741" y="116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5597598" y="3153085"/>
              <a:ext cx="269369" cy="247253"/>
            </a:xfrm>
            <a:custGeom>
              <a:avLst/>
              <a:gdLst/>
              <a:ahLst/>
              <a:cxnLst/>
              <a:rect l="l" t="t" r="r" b="b"/>
              <a:pathLst>
                <a:path w="269369" h="247253" extrusionOk="0">
                  <a:moveTo>
                    <a:pt x="269369" y="247254"/>
                  </a:moveTo>
                  <a:cubicBezTo>
                    <a:pt x="268188" y="246795"/>
                    <a:pt x="266875" y="246467"/>
                    <a:pt x="265496" y="246205"/>
                  </a:cubicBezTo>
                  <a:cubicBezTo>
                    <a:pt x="230184" y="242666"/>
                    <a:pt x="195857" y="232703"/>
                    <a:pt x="160414" y="230278"/>
                  </a:cubicBezTo>
                  <a:cubicBezTo>
                    <a:pt x="107249" y="222937"/>
                    <a:pt x="52640" y="229164"/>
                    <a:pt x="0" y="219267"/>
                  </a:cubicBezTo>
                  <a:cubicBezTo>
                    <a:pt x="4069" y="171747"/>
                    <a:pt x="5120" y="124097"/>
                    <a:pt x="7220" y="76512"/>
                  </a:cubicBezTo>
                  <a:cubicBezTo>
                    <a:pt x="9583" y="53309"/>
                    <a:pt x="9386" y="23159"/>
                    <a:pt x="22251" y="1071"/>
                  </a:cubicBezTo>
                  <a:cubicBezTo>
                    <a:pt x="63732" y="-2338"/>
                    <a:pt x="105411" y="3037"/>
                    <a:pt x="146499" y="8149"/>
                  </a:cubicBezTo>
                  <a:cubicBezTo>
                    <a:pt x="183649" y="11427"/>
                    <a:pt x="224343" y="24208"/>
                    <a:pt x="261952" y="22241"/>
                  </a:cubicBezTo>
                  <a:cubicBezTo>
                    <a:pt x="253026" y="97093"/>
                    <a:pt x="255323" y="173255"/>
                    <a:pt x="269369" y="2472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5662777" y="2582218"/>
              <a:ext cx="342421" cy="418236"/>
            </a:xfrm>
            <a:custGeom>
              <a:avLst/>
              <a:gdLst/>
              <a:ahLst/>
              <a:cxnLst/>
              <a:rect l="l" t="t" r="r" b="b"/>
              <a:pathLst>
                <a:path w="342421" h="418236" extrusionOk="0">
                  <a:moveTo>
                    <a:pt x="335858" y="230387"/>
                  </a:moveTo>
                  <a:cubicBezTo>
                    <a:pt x="337893" y="232747"/>
                    <a:pt x="340059" y="235369"/>
                    <a:pt x="342422" y="237794"/>
                  </a:cubicBezTo>
                  <a:cubicBezTo>
                    <a:pt x="314133" y="272860"/>
                    <a:pt x="291882" y="312776"/>
                    <a:pt x="270747" y="352365"/>
                  </a:cubicBezTo>
                  <a:cubicBezTo>
                    <a:pt x="259392" y="373798"/>
                    <a:pt x="248759" y="395624"/>
                    <a:pt x="239833" y="418237"/>
                  </a:cubicBezTo>
                  <a:cubicBezTo>
                    <a:pt x="213250" y="397066"/>
                    <a:pt x="183321" y="379762"/>
                    <a:pt x="156738" y="358395"/>
                  </a:cubicBezTo>
                  <a:cubicBezTo>
                    <a:pt x="107183" y="320052"/>
                    <a:pt x="52377" y="287869"/>
                    <a:pt x="10896" y="240153"/>
                  </a:cubicBezTo>
                  <a:cubicBezTo>
                    <a:pt x="6826" y="234910"/>
                    <a:pt x="1444" y="229863"/>
                    <a:pt x="0" y="223177"/>
                  </a:cubicBezTo>
                  <a:cubicBezTo>
                    <a:pt x="5054" y="211183"/>
                    <a:pt x="10961" y="199451"/>
                    <a:pt x="16278" y="187522"/>
                  </a:cubicBezTo>
                  <a:cubicBezTo>
                    <a:pt x="31505" y="147540"/>
                    <a:pt x="57103" y="113653"/>
                    <a:pt x="81388" y="78915"/>
                  </a:cubicBezTo>
                  <a:cubicBezTo>
                    <a:pt x="99044" y="52239"/>
                    <a:pt x="112040" y="22154"/>
                    <a:pt x="135800" y="0"/>
                  </a:cubicBezTo>
                  <a:cubicBezTo>
                    <a:pt x="183386" y="62988"/>
                    <a:pt x="245149" y="112801"/>
                    <a:pt x="294573" y="174216"/>
                  </a:cubicBezTo>
                  <a:cubicBezTo>
                    <a:pt x="310326" y="192241"/>
                    <a:pt x="321418" y="210527"/>
                    <a:pt x="335858" y="230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5440469" y="4009636"/>
              <a:ext cx="970686" cy="1438822"/>
            </a:xfrm>
            <a:custGeom>
              <a:avLst/>
              <a:gdLst/>
              <a:ahLst/>
              <a:cxnLst/>
              <a:rect l="l" t="t" r="r" b="b"/>
              <a:pathLst>
                <a:path w="970686" h="1438822" extrusionOk="0">
                  <a:moveTo>
                    <a:pt x="683071" y="139084"/>
                  </a:moveTo>
                  <a:cubicBezTo>
                    <a:pt x="684252" y="139084"/>
                    <a:pt x="685171" y="137905"/>
                    <a:pt x="685106" y="136790"/>
                  </a:cubicBezTo>
                  <a:cubicBezTo>
                    <a:pt x="684974" y="135545"/>
                    <a:pt x="683990" y="134759"/>
                    <a:pt x="682808" y="134759"/>
                  </a:cubicBezTo>
                  <a:cubicBezTo>
                    <a:pt x="681627" y="134759"/>
                    <a:pt x="680708" y="135938"/>
                    <a:pt x="680774" y="137053"/>
                  </a:cubicBezTo>
                  <a:cubicBezTo>
                    <a:pt x="680839" y="138363"/>
                    <a:pt x="681890" y="139084"/>
                    <a:pt x="683071" y="139084"/>
                  </a:cubicBezTo>
                  <a:close/>
                  <a:moveTo>
                    <a:pt x="970687" y="214919"/>
                  </a:moveTo>
                  <a:cubicBezTo>
                    <a:pt x="967339" y="225537"/>
                    <a:pt x="963729" y="236024"/>
                    <a:pt x="960513" y="246708"/>
                  </a:cubicBezTo>
                  <a:cubicBezTo>
                    <a:pt x="948699" y="286231"/>
                    <a:pt x="931765" y="324050"/>
                    <a:pt x="917850" y="362917"/>
                  </a:cubicBezTo>
                  <a:cubicBezTo>
                    <a:pt x="900063" y="420727"/>
                    <a:pt x="878600" y="477357"/>
                    <a:pt x="861075" y="535233"/>
                  </a:cubicBezTo>
                  <a:cubicBezTo>
                    <a:pt x="841844" y="605627"/>
                    <a:pt x="823991" y="673006"/>
                    <a:pt x="794127" y="740254"/>
                  </a:cubicBezTo>
                  <a:cubicBezTo>
                    <a:pt x="765050" y="808944"/>
                    <a:pt x="739977" y="879142"/>
                    <a:pt x="710310" y="947767"/>
                  </a:cubicBezTo>
                  <a:cubicBezTo>
                    <a:pt x="679855" y="1037496"/>
                    <a:pt x="637060" y="1123621"/>
                    <a:pt x="597416" y="1210008"/>
                  </a:cubicBezTo>
                  <a:cubicBezTo>
                    <a:pt x="579892" y="1255955"/>
                    <a:pt x="563745" y="1302032"/>
                    <a:pt x="543004" y="1346799"/>
                  </a:cubicBezTo>
                  <a:cubicBezTo>
                    <a:pt x="529615" y="1378195"/>
                    <a:pt x="519572" y="1409197"/>
                    <a:pt x="500669" y="1438823"/>
                  </a:cubicBezTo>
                  <a:cubicBezTo>
                    <a:pt x="441006" y="1367839"/>
                    <a:pt x="398475" y="1286433"/>
                    <a:pt x="350692" y="1206928"/>
                  </a:cubicBezTo>
                  <a:cubicBezTo>
                    <a:pt x="333626" y="1182677"/>
                    <a:pt x="321549" y="1136730"/>
                    <a:pt x="287353" y="1134305"/>
                  </a:cubicBezTo>
                  <a:cubicBezTo>
                    <a:pt x="276523" y="1135026"/>
                    <a:pt x="268516" y="1142891"/>
                    <a:pt x="259917" y="1148594"/>
                  </a:cubicBezTo>
                  <a:cubicBezTo>
                    <a:pt x="221258" y="1174877"/>
                    <a:pt x="186537" y="1206207"/>
                    <a:pt x="149846" y="1234981"/>
                  </a:cubicBezTo>
                  <a:cubicBezTo>
                    <a:pt x="102392" y="1270768"/>
                    <a:pt x="50474" y="1300132"/>
                    <a:pt x="0" y="1331331"/>
                  </a:cubicBezTo>
                  <a:cubicBezTo>
                    <a:pt x="38266" y="1187658"/>
                    <a:pt x="96485" y="1049295"/>
                    <a:pt x="153522" y="911980"/>
                  </a:cubicBezTo>
                  <a:cubicBezTo>
                    <a:pt x="177545" y="852269"/>
                    <a:pt x="193363" y="789609"/>
                    <a:pt x="218239" y="730292"/>
                  </a:cubicBezTo>
                  <a:cubicBezTo>
                    <a:pt x="248497" y="658324"/>
                    <a:pt x="282431" y="586291"/>
                    <a:pt x="310588" y="513210"/>
                  </a:cubicBezTo>
                  <a:cubicBezTo>
                    <a:pt x="339665" y="425250"/>
                    <a:pt x="378718" y="341812"/>
                    <a:pt x="416130" y="257195"/>
                  </a:cubicBezTo>
                  <a:cubicBezTo>
                    <a:pt x="445995" y="177166"/>
                    <a:pt x="469624" y="95039"/>
                    <a:pt x="502967" y="16255"/>
                  </a:cubicBezTo>
                  <a:cubicBezTo>
                    <a:pt x="503885" y="13633"/>
                    <a:pt x="507102" y="6423"/>
                    <a:pt x="508808" y="0"/>
                  </a:cubicBezTo>
                  <a:cubicBezTo>
                    <a:pt x="515372" y="4391"/>
                    <a:pt x="522001" y="8652"/>
                    <a:pt x="528630" y="12781"/>
                  </a:cubicBezTo>
                  <a:cubicBezTo>
                    <a:pt x="525873" y="19467"/>
                    <a:pt x="524758" y="26480"/>
                    <a:pt x="528499" y="33428"/>
                  </a:cubicBezTo>
                  <a:cubicBezTo>
                    <a:pt x="558035" y="75900"/>
                    <a:pt x="615597" y="84683"/>
                    <a:pt x="661739" y="99955"/>
                  </a:cubicBezTo>
                  <a:cubicBezTo>
                    <a:pt x="692129" y="110442"/>
                    <a:pt x="721008" y="124992"/>
                    <a:pt x="751070" y="136004"/>
                  </a:cubicBezTo>
                  <a:cubicBezTo>
                    <a:pt x="768201" y="139805"/>
                    <a:pt x="786513" y="118438"/>
                    <a:pt x="803447" y="88812"/>
                  </a:cubicBezTo>
                  <a:cubicBezTo>
                    <a:pt x="811520" y="96874"/>
                    <a:pt x="824057" y="101069"/>
                    <a:pt x="833639" y="106771"/>
                  </a:cubicBezTo>
                  <a:cubicBezTo>
                    <a:pt x="867507" y="123026"/>
                    <a:pt x="899866" y="143869"/>
                    <a:pt x="937081" y="153635"/>
                  </a:cubicBezTo>
                  <a:cubicBezTo>
                    <a:pt x="943448" y="155208"/>
                    <a:pt x="948699" y="153504"/>
                    <a:pt x="952309" y="150292"/>
                  </a:cubicBezTo>
                  <a:cubicBezTo>
                    <a:pt x="952834" y="150751"/>
                    <a:pt x="953425" y="151276"/>
                    <a:pt x="954081" y="151734"/>
                  </a:cubicBezTo>
                  <a:cubicBezTo>
                    <a:pt x="955262" y="152652"/>
                    <a:pt x="956444" y="153242"/>
                    <a:pt x="957691" y="153570"/>
                  </a:cubicBezTo>
                  <a:cubicBezTo>
                    <a:pt x="957034" y="163991"/>
                    <a:pt x="956378" y="174413"/>
                    <a:pt x="955787" y="185031"/>
                  </a:cubicBezTo>
                  <a:cubicBezTo>
                    <a:pt x="953228" y="199385"/>
                    <a:pt x="959988" y="209348"/>
                    <a:pt x="970687" y="214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6568286" y="4070330"/>
              <a:ext cx="886476" cy="1352108"/>
            </a:xfrm>
            <a:custGeom>
              <a:avLst/>
              <a:gdLst/>
              <a:ahLst/>
              <a:cxnLst/>
              <a:rect l="l" t="t" r="r" b="b"/>
              <a:pathLst>
                <a:path w="886476" h="1352108" extrusionOk="0">
                  <a:moveTo>
                    <a:pt x="851755" y="1035137"/>
                  </a:moveTo>
                  <a:cubicBezTo>
                    <a:pt x="865801" y="1075447"/>
                    <a:pt x="882341" y="1115953"/>
                    <a:pt x="886476" y="1158753"/>
                  </a:cubicBezTo>
                  <a:cubicBezTo>
                    <a:pt x="822416" y="1136796"/>
                    <a:pt x="761768" y="1106318"/>
                    <a:pt x="697380" y="1085147"/>
                  </a:cubicBezTo>
                  <a:cubicBezTo>
                    <a:pt x="661346" y="1069875"/>
                    <a:pt x="516750" y="994369"/>
                    <a:pt x="488461" y="1024519"/>
                  </a:cubicBezTo>
                  <a:cubicBezTo>
                    <a:pt x="470083" y="1053162"/>
                    <a:pt x="462338" y="1088162"/>
                    <a:pt x="449145" y="1119558"/>
                  </a:cubicBezTo>
                  <a:cubicBezTo>
                    <a:pt x="438775" y="1146562"/>
                    <a:pt x="428995" y="1173894"/>
                    <a:pt x="418362" y="1200898"/>
                  </a:cubicBezTo>
                  <a:cubicBezTo>
                    <a:pt x="410026" y="1221217"/>
                    <a:pt x="396965" y="1243108"/>
                    <a:pt x="387316" y="1263296"/>
                  </a:cubicBezTo>
                  <a:cubicBezTo>
                    <a:pt x="372351" y="1292070"/>
                    <a:pt x="362769" y="1323334"/>
                    <a:pt x="347672" y="1352108"/>
                  </a:cubicBezTo>
                  <a:cubicBezTo>
                    <a:pt x="325422" y="1275028"/>
                    <a:pt x="309866" y="1196113"/>
                    <a:pt x="286631" y="1119296"/>
                  </a:cubicBezTo>
                  <a:cubicBezTo>
                    <a:pt x="243574" y="973526"/>
                    <a:pt x="192838" y="829853"/>
                    <a:pt x="155557" y="682576"/>
                  </a:cubicBezTo>
                  <a:cubicBezTo>
                    <a:pt x="140854" y="607069"/>
                    <a:pt x="118604" y="533529"/>
                    <a:pt x="97075" y="459857"/>
                  </a:cubicBezTo>
                  <a:cubicBezTo>
                    <a:pt x="82701" y="403620"/>
                    <a:pt x="70624" y="346728"/>
                    <a:pt x="50671" y="292130"/>
                  </a:cubicBezTo>
                  <a:cubicBezTo>
                    <a:pt x="45879" y="282888"/>
                    <a:pt x="20413" y="203056"/>
                    <a:pt x="0" y="160911"/>
                  </a:cubicBezTo>
                  <a:cubicBezTo>
                    <a:pt x="12011" y="161107"/>
                    <a:pt x="23957" y="161238"/>
                    <a:pt x="35968" y="160649"/>
                  </a:cubicBezTo>
                  <a:cubicBezTo>
                    <a:pt x="56315" y="156781"/>
                    <a:pt x="89724" y="164647"/>
                    <a:pt x="96550" y="138822"/>
                  </a:cubicBezTo>
                  <a:cubicBezTo>
                    <a:pt x="100423" y="116669"/>
                    <a:pt x="102260" y="94318"/>
                    <a:pt x="103048" y="71902"/>
                  </a:cubicBezTo>
                  <a:cubicBezTo>
                    <a:pt x="138688" y="64364"/>
                    <a:pt x="172753" y="46930"/>
                    <a:pt x="207015" y="35001"/>
                  </a:cubicBezTo>
                  <a:cubicBezTo>
                    <a:pt x="216467" y="32575"/>
                    <a:pt x="228872" y="30019"/>
                    <a:pt x="233466" y="22023"/>
                  </a:cubicBezTo>
                  <a:cubicBezTo>
                    <a:pt x="233663" y="22482"/>
                    <a:pt x="233794" y="22940"/>
                    <a:pt x="233991" y="23399"/>
                  </a:cubicBezTo>
                  <a:cubicBezTo>
                    <a:pt x="239964" y="36967"/>
                    <a:pt x="240161" y="59580"/>
                    <a:pt x="257423" y="65151"/>
                  </a:cubicBezTo>
                  <a:cubicBezTo>
                    <a:pt x="284268" y="72361"/>
                    <a:pt x="310129" y="54270"/>
                    <a:pt x="335464" y="47519"/>
                  </a:cubicBezTo>
                  <a:cubicBezTo>
                    <a:pt x="374255" y="35853"/>
                    <a:pt x="411667" y="20581"/>
                    <a:pt x="446979" y="524"/>
                  </a:cubicBezTo>
                  <a:cubicBezTo>
                    <a:pt x="447439" y="328"/>
                    <a:pt x="447964" y="197"/>
                    <a:pt x="448358" y="0"/>
                  </a:cubicBezTo>
                  <a:cubicBezTo>
                    <a:pt x="446782" y="3670"/>
                    <a:pt x="446389" y="7931"/>
                    <a:pt x="448029" y="11995"/>
                  </a:cubicBezTo>
                  <a:cubicBezTo>
                    <a:pt x="465029" y="57417"/>
                    <a:pt x="487936" y="100086"/>
                    <a:pt x="509464" y="143476"/>
                  </a:cubicBezTo>
                  <a:cubicBezTo>
                    <a:pt x="543595" y="222063"/>
                    <a:pt x="579235" y="300257"/>
                    <a:pt x="608640" y="380877"/>
                  </a:cubicBezTo>
                  <a:cubicBezTo>
                    <a:pt x="634304" y="450681"/>
                    <a:pt x="660886" y="520158"/>
                    <a:pt x="680249" y="592059"/>
                  </a:cubicBezTo>
                  <a:cubicBezTo>
                    <a:pt x="697839" y="647903"/>
                    <a:pt x="723043" y="700928"/>
                    <a:pt x="742734" y="756051"/>
                  </a:cubicBezTo>
                  <a:cubicBezTo>
                    <a:pt x="766625" y="809862"/>
                    <a:pt x="783953" y="866033"/>
                    <a:pt x="805875" y="920632"/>
                  </a:cubicBezTo>
                  <a:cubicBezTo>
                    <a:pt x="823269" y="957861"/>
                    <a:pt x="838234" y="996204"/>
                    <a:pt x="851755" y="1035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" name="Google Shape;493;p15"/>
            <p:cNvGrpSpPr/>
            <p:nvPr/>
          </p:nvGrpSpPr>
          <p:grpSpPr>
            <a:xfrm>
              <a:off x="15397913" y="2211989"/>
              <a:ext cx="2134572" cy="3277431"/>
              <a:chOff x="15397913" y="2211989"/>
              <a:chExt cx="2134572" cy="3277431"/>
            </a:xfrm>
          </p:grpSpPr>
          <p:sp>
            <p:nvSpPr>
              <p:cNvPr id="494" name="Google Shape;494;p15"/>
              <p:cNvSpPr/>
              <p:nvPr/>
            </p:nvSpPr>
            <p:spPr>
              <a:xfrm>
                <a:off x="15397913" y="2211989"/>
                <a:ext cx="2134572" cy="3277431"/>
              </a:xfrm>
              <a:custGeom>
                <a:avLst/>
                <a:gdLst/>
                <a:ahLst/>
                <a:cxnLst/>
                <a:rect l="l" t="t" r="r" b="b"/>
                <a:pathLst>
                  <a:path w="2134572" h="3277431" extrusionOk="0">
                    <a:moveTo>
                      <a:pt x="2134365" y="1062177"/>
                    </a:moveTo>
                    <a:cubicBezTo>
                      <a:pt x="2133906" y="1018984"/>
                      <a:pt x="2135350" y="975528"/>
                      <a:pt x="2130493" y="932531"/>
                    </a:cubicBezTo>
                    <a:cubicBezTo>
                      <a:pt x="2129705" y="925911"/>
                      <a:pt x="2128064" y="918833"/>
                      <a:pt x="2124389" y="913130"/>
                    </a:cubicBezTo>
                    <a:cubicBezTo>
                      <a:pt x="2120254" y="906707"/>
                      <a:pt x="2113428" y="902840"/>
                      <a:pt x="2105683" y="903299"/>
                    </a:cubicBezTo>
                    <a:cubicBezTo>
                      <a:pt x="2090849" y="904806"/>
                      <a:pt x="2076015" y="906641"/>
                      <a:pt x="2061116" y="908346"/>
                    </a:cubicBezTo>
                    <a:cubicBezTo>
                      <a:pt x="2062626" y="902840"/>
                      <a:pt x="2062822" y="896482"/>
                      <a:pt x="2062297" y="890780"/>
                    </a:cubicBezTo>
                    <a:cubicBezTo>
                      <a:pt x="2061707" y="882325"/>
                      <a:pt x="2061903" y="871116"/>
                      <a:pt x="2055734" y="865152"/>
                    </a:cubicBezTo>
                    <a:cubicBezTo>
                      <a:pt x="2047726" y="813372"/>
                      <a:pt x="2029283" y="763952"/>
                      <a:pt x="2023113" y="711582"/>
                    </a:cubicBezTo>
                    <a:cubicBezTo>
                      <a:pt x="2021078" y="701161"/>
                      <a:pt x="2020356" y="690215"/>
                      <a:pt x="2018190" y="679728"/>
                    </a:cubicBezTo>
                    <a:cubicBezTo>
                      <a:pt x="2061838" y="652593"/>
                      <a:pt x="2115200" y="617461"/>
                      <a:pt x="2086648" y="577414"/>
                    </a:cubicBezTo>
                    <a:cubicBezTo>
                      <a:pt x="2043919" y="518752"/>
                      <a:pt x="2006376" y="456747"/>
                      <a:pt x="1957608" y="402149"/>
                    </a:cubicBezTo>
                    <a:cubicBezTo>
                      <a:pt x="1938902" y="382617"/>
                      <a:pt x="1914486" y="338833"/>
                      <a:pt x="1882981" y="359873"/>
                    </a:cubicBezTo>
                    <a:cubicBezTo>
                      <a:pt x="1876614" y="367345"/>
                      <a:pt x="1870182" y="374817"/>
                      <a:pt x="1863618" y="382224"/>
                    </a:cubicBezTo>
                    <a:cubicBezTo>
                      <a:pt x="1834213" y="365379"/>
                      <a:pt x="1808747" y="347616"/>
                      <a:pt x="1779998" y="328150"/>
                    </a:cubicBezTo>
                    <a:cubicBezTo>
                      <a:pt x="1758076" y="314385"/>
                      <a:pt x="1736285" y="299900"/>
                      <a:pt x="1716594" y="283514"/>
                    </a:cubicBezTo>
                    <a:cubicBezTo>
                      <a:pt x="1733528" y="248186"/>
                      <a:pt x="1764705" y="191032"/>
                      <a:pt x="1720401" y="170123"/>
                    </a:cubicBezTo>
                    <a:cubicBezTo>
                      <a:pt x="1658178" y="141153"/>
                      <a:pt x="1604488" y="95796"/>
                      <a:pt x="1539903" y="72069"/>
                    </a:cubicBezTo>
                    <a:cubicBezTo>
                      <a:pt x="1510235" y="62565"/>
                      <a:pt x="1500981" y="81507"/>
                      <a:pt x="1492776" y="105824"/>
                    </a:cubicBezTo>
                    <a:cubicBezTo>
                      <a:pt x="1487460" y="119457"/>
                      <a:pt x="1481749" y="133025"/>
                      <a:pt x="1476236" y="146658"/>
                    </a:cubicBezTo>
                    <a:cubicBezTo>
                      <a:pt x="1449719" y="141480"/>
                      <a:pt x="1423924" y="136171"/>
                      <a:pt x="1396554" y="130993"/>
                    </a:cubicBezTo>
                    <a:cubicBezTo>
                      <a:pt x="1372400" y="126864"/>
                      <a:pt x="1347853" y="118999"/>
                      <a:pt x="1323239" y="117950"/>
                    </a:cubicBezTo>
                    <a:cubicBezTo>
                      <a:pt x="1323305" y="117360"/>
                      <a:pt x="1323305" y="116770"/>
                      <a:pt x="1323370" y="116180"/>
                    </a:cubicBezTo>
                    <a:cubicBezTo>
                      <a:pt x="1323108" y="83146"/>
                      <a:pt x="1336301" y="21535"/>
                      <a:pt x="1293441" y="9999"/>
                    </a:cubicBezTo>
                    <a:cubicBezTo>
                      <a:pt x="1265152" y="8164"/>
                      <a:pt x="1236863" y="5607"/>
                      <a:pt x="1208508" y="4297"/>
                    </a:cubicBezTo>
                    <a:cubicBezTo>
                      <a:pt x="1174049" y="3248"/>
                      <a:pt x="1139525" y="2199"/>
                      <a:pt x="1105066" y="102"/>
                    </a:cubicBezTo>
                    <a:cubicBezTo>
                      <a:pt x="1080321" y="495"/>
                      <a:pt x="1051113" y="-3175"/>
                      <a:pt x="1030438" y="12948"/>
                    </a:cubicBezTo>
                    <a:cubicBezTo>
                      <a:pt x="1022496" y="19568"/>
                      <a:pt x="1020724" y="30186"/>
                      <a:pt x="1021184" y="40018"/>
                    </a:cubicBezTo>
                    <a:cubicBezTo>
                      <a:pt x="1021184" y="58501"/>
                      <a:pt x="1021118" y="76985"/>
                      <a:pt x="1021052" y="95468"/>
                    </a:cubicBezTo>
                    <a:cubicBezTo>
                      <a:pt x="997423" y="101171"/>
                      <a:pt x="973729" y="106807"/>
                      <a:pt x="949903" y="111723"/>
                    </a:cubicBezTo>
                    <a:cubicBezTo>
                      <a:pt x="942814" y="114279"/>
                      <a:pt x="921548" y="116377"/>
                      <a:pt x="904549" y="120768"/>
                    </a:cubicBezTo>
                    <a:cubicBezTo>
                      <a:pt x="901923" y="118409"/>
                      <a:pt x="898313" y="117229"/>
                      <a:pt x="894047" y="118409"/>
                    </a:cubicBezTo>
                    <a:cubicBezTo>
                      <a:pt x="887549" y="121031"/>
                      <a:pt x="880461" y="124242"/>
                      <a:pt x="875932" y="129813"/>
                    </a:cubicBezTo>
                    <a:cubicBezTo>
                      <a:pt x="868449" y="102219"/>
                      <a:pt x="858276" y="70955"/>
                      <a:pt x="834516" y="67022"/>
                    </a:cubicBezTo>
                    <a:cubicBezTo>
                      <a:pt x="772818" y="77444"/>
                      <a:pt x="712302" y="98352"/>
                      <a:pt x="651392" y="114017"/>
                    </a:cubicBezTo>
                    <a:cubicBezTo>
                      <a:pt x="627566" y="121883"/>
                      <a:pt x="580833" y="131386"/>
                      <a:pt x="591532" y="165535"/>
                    </a:cubicBezTo>
                    <a:cubicBezTo>
                      <a:pt x="595864" y="174973"/>
                      <a:pt x="600262" y="184412"/>
                      <a:pt x="603478" y="194309"/>
                    </a:cubicBezTo>
                    <a:cubicBezTo>
                      <a:pt x="606366" y="204206"/>
                      <a:pt x="608991" y="214103"/>
                      <a:pt x="611617" y="224066"/>
                    </a:cubicBezTo>
                    <a:cubicBezTo>
                      <a:pt x="600984" y="229965"/>
                      <a:pt x="592385" y="242090"/>
                      <a:pt x="584050" y="249825"/>
                    </a:cubicBezTo>
                    <a:cubicBezTo>
                      <a:pt x="567050" y="268046"/>
                      <a:pt x="549788" y="286070"/>
                      <a:pt x="532394" y="303964"/>
                    </a:cubicBezTo>
                    <a:cubicBezTo>
                      <a:pt x="517823" y="318711"/>
                      <a:pt x="502661" y="332934"/>
                      <a:pt x="487565" y="347157"/>
                    </a:cubicBezTo>
                    <a:cubicBezTo>
                      <a:pt x="482971" y="352008"/>
                      <a:pt x="475816" y="357579"/>
                      <a:pt x="470106" y="363609"/>
                    </a:cubicBezTo>
                    <a:cubicBezTo>
                      <a:pt x="468793" y="364002"/>
                      <a:pt x="467481" y="364658"/>
                      <a:pt x="466430" y="365706"/>
                    </a:cubicBezTo>
                    <a:cubicBezTo>
                      <a:pt x="462755" y="369115"/>
                      <a:pt x="461114" y="374096"/>
                      <a:pt x="457898" y="377963"/>
                    </a:cubicBezTo>
                    <a:cubicBezTo>
                      <a:pt x="456454" y="379340"/>
                      <a:pt x="455272" y="380847"/>
                      <a:pt x="454288" y="382486"/>
                    </a:cubicBezTo>
                    <a:cubicBezTo>
                      <a:pt x="444180" y="370753"/>
                      <a:pt x="434269" y="358759"/>
                      <a:pt x="425080" y="346174"/>
                    </a:cubicBezTo>
                    <a:cubicBezTo>
                      <a:pt x="379922" y="299769"/>
                      <a:pt x="338047" y="401559"/>
                      <a:pt x="316650" y="430988"/>
                    </a:cubicBezTo>
                    <a:cubicBezTo>
                      <a:pt x="291971" y="465202"/>
                      <a:pt x="267029" y="499482"/>
                      <a:pt x="251342" y="539005"/>
                    </a:cubicBezTo>
                    <a:cubicBezTo>
                      <a:pt x="243991" y="560176"/>
                      <a:pt x="225153" y="580822"/>
                      <a:pt x="231389" y="604221"/>
                    </a:cubicBezTo>
                    <a:cubicBezTo>
                      <a:pt x="242416" y="633388"/>
                      <a:pt x="268932" y="653379"/>
                      <a:pt x="290986" y="674550"/>
                    </a:cubicBezTo>
                    <a:cubicBezTo>
                      <a:pt x="268539" y="704504"/>
                      <a:pt x="256921" y="787351"/>
                      <a:pt x="252983" y="811930"/>
                    </a:cubicBezTo>
                    <a:cubicBezTo>
                      <a:pt x="249439" y="837558"/>
                      <a:pt x="246682" y="863251"/>
                      <a:pt x="244779" y="888944"/>
                    </a:cubicBezTo>
                    <a:cubicBezTo>
                      <a:pt x="244516" y="892484"/>
                      <a:pt x="245107" y="895827"/>
                      <a:pt x="246551" y="898842"/>
                    </a:cubicBezTo>
                    <a:cubicBezTo>
                      <a:pt x="246485" y="899104"/>
                      <a:pt x="246419" y="899300"/>
                      <a:pt x="246288" y="899497"/>
                    </a:cubicBezTo>
                    <a:cubicBezTo>
                      <a:pt x="244188" y="902381"/>
                      <a:pt x="242875" y="906183"/>
                      <a:pt x="242481" y="910050"/>
                    </a:cubicBezTo>
                    <a:cubicBezTo>
                      <a:pt x="187282" y="902381"/>
                      <a:pt x="182293" y="942953"/>
                      <a:pt x="175533" y="986671"/>
                    </a:cubicBezTo>
                    <a:cubicBezTo>
                      <a:pt x="169626" y="1045923"/>
                      <a:pt x="170676" y="1104519"/>
                      <a:pt x="164703" y="1164033"/>
                    </a:cubicBezTo>
                    <a:cubicBezTo>
                      <a:pt x="164966" y="1191824"/>
                      <a:pt x="197718" y="1198968"/>
                      <a:pt x="233358" y="1200738"/>
                    </a:cubicBezTo>
                    <a:cubicBezTo>
                      <a:pt x="232636" y="1204605"/>
                      <a:pt x="231848" y="1208472"/>
                      <a:pt x="230273" y="1211880"/>
                    </a:cubicBezTo>
                    <a:cubicBezTo>
                      <a:pt x="225941" y="1253501"/>
                      <a:pt x="224628" y="1295776"/>
                      <a:pt x="224431" y="1337725"/>
                    </a:cubicBezTo>
                    <a:cubicBezTo>
                      <a:pt x="225153" y="1367940"/>
                      <a:pt x="229748" y="1397828"/>
                      <a:pt x="234342" y="1427717"/>
                    </a:cubicBezTo>
                    <a:cubicBezTo>
                      <a:pt x="235918" y="1434730"/>
                      <a:pt x="236443" y="1443447"/>
                      <a:pt x="238346" y="1451312"/>
                    </a:cubicBezTo>
                    <a:cubicBezTo>
                      <a:pt x="217671" y="1458129"/>
                      <a:pt x="191548" y="1459571"/>
                      <a:pt x="181571" y="1480611"/>
                    </a:cubicBezTo>
                    <a:cubicBezTo>
                      <a:pt x="169232" y="1522100"/>
                      <a:pt x="223053" y="1582597"/>
                      <a:pt x="244582" y="1616942"/>
                    </a:cubicBezTo>
                    <a:cubicBezTo>
                      <a:pt x="273593" y="1658825"/>
                      <a:pt x="308117" y="1697365"/>
                      <a:pt x="347827" y="1729481"/>
                    </a:cubicBezTo>
                    <a:cubicBezTo>
                      <a:pt x="375459" y="1748751"/>
                      <a:pt x="407161" y="1724107"/>
                      <a:pt x="429740" y="1707786"/>
                    </a:cubicBezTo>
                    <a:cubicBezTo>
                      <a:pt x="433284" y="1705164"/>
                      <a:pt x="436829" y="1702477"/>
                      <a:pt x="440307" y="1699790"/>
                    </a:cubicBezTo>
                    <a:cubicBezTo>
                      <a:pt x="442473" y="1702346"/>
                      <a:pt x="444442" y="1704575"/>
                      <a:pt x="445493" y="1706082"/>
                    </a:cubicBezTo>
                    <a:cubicBezTo>
                      <a:pt x="472928" y="1739116"/>
                      <a:pt x="506140" y="1767038"/>
                      <a:pt x="541583" y="1791551"/>
                    </a:cubicBezTo>
                    <a:cubicBezTo>
                      <a:pt x="525634" y="1814164"/>
                      <a:pt x="515657" y="1840841"/>
                      <a:pt x="503580" y="1865616"/>
                    </a:cubicBezTo>
                    <a:cubicBezTo>
                      <a:pt x="476407" y="1923819"/>
                      <a:pt x="458226" y="1985496"/>
                      <a:pt x="433744" y="2044814"/>
                    </a:cubicBezTo>
                    <a:cubicBezTo>
                      <a:pt x="415563" y="2087745"/>
                      <a:pt x="393837" y="2129038"/>
                      <a:pt x="374737" y="2171576"/>
                    </a:cubicBezTo>
                    <a:cubicBezTo>
                      <a:pt x="351371" y="2224077"/>
                      <a:pt x="333715" y="2278806"/>
                      <a:pt x="311661" y="2331831"/>
                    </a:cubicBezTo>
                    <a:cubicBezTo>
                      <a:pt x="282650" y="2401832"/>
                      <a:pt x="248979" y="2469867"/>
                      <a:pt x="220887" y="2540261"/>
                    </a:cubicBezTo>
                    <a:cubicBezTo>
                      <a:pt x="194305" y="2612097"/>
                      <a:pt x="172645" y="2685834"/>
                      <a:pt x="141205" y="2755901"/>
                    </a:cubicBezTo>
                    <a:cubicBezTo>
                      <a:pt x="89813" y="2873094"/>
                      <a:pt x="44655" y="2993433"/>
                      <a:pt x="10000" y="3116655"/>
                    </a:cubicBezTo>
                    <a:cubicBezTo>
                      <a:pt x="6258" y="3134156"/>
                      <a:pt x="-9954" y="3157424"/>
                      <a:pt x="9081" y="3171057"/>
                    </a:cubicBezTo>
                    <a:cubicBezTo>
                      <a:pt x="34482" y="3186067"/>
                      <a:pt x="76751" y="3145757"/>
                      <a:pt x="100839" y="3134287"/>
                    </a:cubicBezTo>
                    <a:cubicBezTo>
                      <a:pt x="139696" y="3111150"/>
                      <a:pt x="178224" y="3087226"/>
                      <a:pt x="214324" y="3059894"/>
                    </a:cubicBezTo>
                    <a:cubicBezTo>
                      <a:pt x="252852" y="3029416"/>
                      <a:pt x="289739" y="2996841"/>
                      <a:pt x="330499" y="2969181"/>
                    </a:cubicBezTo>
                    <a:cubicBezTo>
                      <a:pt x="370143" y="3031252"/>
                      <a:pt x="406439" y="3099221"/>
                      <a:pt x="446215" y="3162667"/>
                    </a:cubicBezTo>
                    <a:cubicBezTo>
                      <a:pt x="462164" y="3187902"/>
                      <a:pt x="479426" y="3212350"/>
                      <a:pt x="497345" y="3236208"/>
                    </a:cubicBezTo>
                    <a:cubicBezTo>
                      <a:pt x="510341" y="3250103"/>
                      <a:pt x="519792" y="3271208"/>
                      <a:pt x="538892" y="3277304"/>
                    </a:cubicBezTo>
                    <a:cubicBezTo>
                      <a:pt x="579455" y="3281564"/>
                      <a:pt x="605972" y="3178398"/>
                      <a:pt x="622184" y="3146806"/>
                    </a:cubicBezTo>
                    <a:cubicBezTo>
                      <a:pt x="649029" y="3090438"/>
                      <a:pt x="666357" y="3025811"/>
                      <a:pt x="695959" y="2969837"/>
                    </a:cubicBezTo>
                    <a:cubicBezTo>
                      <a:pt x="731599" y="2894854"/>
                      <a:pt x="764351" y="2818561"/>
                      <a:pt x="792115" y="2740301"/>
                    </a:cubicBezTo>
                    <a:cubicBezTo>
                      <a:pt x="810296" y="2699533"/>
                      <a:pt x="827296" y="2658306"/>
                      <a:pt x="841998" y="2616161"/>
                    </a:cubicBezTo>
                    <a:cubicBezTo>
                      <a:pt x="862083" y="2565233"/>
                      <a:pt x="884989" y="2514109"/>
                      <a:pt x="903105" y="2462002"/>
                    </a:cubicBezTo>
                    <a:cubicBezTo>
                      <a:pt x="926340" y="2385184"/>
                      <a:pt x="944784" y="2306990"/>
                      <a:pt x="974188" y="2232008"/>
                    </a:cubicBezTo>
                    <a:cubicBezTo>
                      <a:pt x="994076" y="2161220"/>
                      <a:pt x="1025712" y="2094496"/>
                      <a:pt x="1046059" y="2023905"/>
                    </a:cubicBezTo>
                    <a:cubicBezTo>
                      <a:pt x="1046519" y="2022529"/>
                      <a:pt x="1046781" y="2021218"/>
                      <a:pt x="1046913" y="2019907"/>
                    </a:cubicBezTo>
                    <a:cubicBezTo>
                      <a:pt x="1072314" y="2022004"/>
                      <a:pt x="1097977" y="2019972"/>
                      <a:pt x="1123378" y="2019120"/>
                    </a:cubicBezTo>
                    <a:cubicBezTo>
                      <a:pt x="1133421" y="2018793"/>
                      <a:pt x="1143463" y="2018924"/>
                      <a:pt x="1153505" y="2019120"/>
                    </a:cubicBezTo>
                    <a:cubicBezTo>
                      <a:pt x="1169652" y="2076930"/>
                      <a:pt x="1191574" y="2133954"/>
                      <a:pt x="1207786" y="2191960"/>
                    </a:cubicBezTo>
                    <a:cubicBezTo>
                      <a:pt x="1219994" y="2235350"/>
                      <a:pt x="1228199" y="2280772"/>
                      <a:pt x="1239160" y="2324621"/>
                    </a:cubicBezTo>
                    <a:cubicBezTo>
                      <a:pt x="1254453" y="2384397"/>
                      <a:pt x="1272831" y="2441290"/>
                      <a:pt x="1285039" y="2502442"/>
                    </a:cubicBezTo>
                    <a:cubicBezTo>
                      <a:pt x="1314313" y="2650441"/>
                      <a:pt x="1366559" y="2792737"/>
                      <a:pt x="1408303" y="2937458"/>
                    </a:cubicBezTo>
                    <a:cubicBezTo>
                      <a:pt x="1433113" y="3013424"/>
                      <a:pt x="1450572" y="3091487"/>
                      <a:pt x="1470723" y="3169550"/>
                    </a:cubicBezTo>
                    <a:cubicBezTo>
                      <a:pt x="1477549" y="3189737"/>
                      <a:pt x="1484506" y="3249185"/>
                      <a:pt x="1504919" y="3255937"/>
                    </a:cubicBezTo>
                    <a:cubicBezTo>
                      <a:pt x="1548895" y="3268521"/>
                      <a:pt x="1567338" y="3173286"/>
                      <a:pt x="1585191" y="3144577"/>
                    </a:cubicBezTo>
                    <a:cubicBezTo>
                      <a:pt x="1626804" y="3070447"/>
                      <a:pt x="1650499" y="2988714"/>
                      <a:pt x="1682660" y="2910454"/>
                    </a:cubicBezTo>
                    <a:cubicBezTo>
                      <a:pt x="1735825" y="2920810"/>
                      <a:pt x="1786037" y="2943750"/>
                      <a:pt x="1834738" y="2967281"/>
                    </a:cubicBezTo>
                    <a:cubicBezTo>
                      <a:pt x="1873989" y="2985240"/>
                      <a:pt x="1915667" y="2997038"/>
                      <a:pt x="1955114" y="3014472"/>
                    </a:cubicBezTo>
                    <a:cubicBezTo>
                      <a:pt x="1984257" y="3027581"/>
                      <a:pt x="2017862" y="3041542"/>
                      <a:pt x="2048973" y="3051636"/>
                    </a:cubicBezTo>
                    <a:cubicBezTo>
                      <a:pt x="2062429" y="3058911"/>
                      <a:pt x="2080544" y="3055241"/>
                      <a:pt x="2087108" y="3040756"/>
                    </a:cubicBezTo>
                    <a:cubicBezTo>
                      <a:pt x="2096559" y="3018405"/>
                      <a:pt x="2088683" y="2993564"/>
                      <a:pt x="2083629" y="2971017"/>
                    </a:cubicBezTo>
                    <a:cubicBezTo>
                      <a:pt x="2076081" y="2941194"/>
                      <a:pt x="2065776" y="2912224"/>
                      <a:pt x="2055209" y="2883319"/>
                    </a:cubicBezTo>
                    <a:cubicBezTo>
                      <a:pt x="2037684" y="2828262"/>
                      <a:pt x="2010970" y="2776810"/>
                      <a:pt x="1991542" y="2722474"/>
                    </a:cubicBezTo>
                    <a:cubicBezTo>
                      <a:pt x="1962794" y="2639626"/>
                      <a:pt x="1928072" y="2558941"/>
                      <a:pt x="1896305" y="2477208"/>
                    </a:cubicBezTo>
                    <a:cubicBezTo>
                      <a:pt x="1837036" y="2285033"/>
                      <a:pt x="1766740" y="2095610"/>
                      <a:pt x="1675572" y="1916020"/>
                    </a:cubicBezTo>
                    <a:cubicBezTo>
                      <a:pt x="1668549" y="1901076"/>
                      <a:pt x="1662182" y="1886066"/>
                      <a:pt x="1655750" y="1870860"/>
                    </a:cubicBezTo>
                    <a:cubicBezTo>
                      <a:pt x="1652074" y="1862536"/>
                      <a:pt x="1649449" y="1851852"/>
                      <a:pt x="1639866" y="1848575"/>
                    </a:cubicBezTo>
                    <a:cubicBezTo>
                      <a:pt x="1639210" y="1848313"/>
                      <a:pt x="1638553" y="1848116"/>
                      <a:pt x="1637897" y="1847985"/>
                    </a:cubicBezTo>
                    <a:cubicBezTo>
                      <a:pt x="1660541" y="1829960"/>
                      <a:pt x="1655487" y="1801973"/>
                      <a:pt x="1641375" y="1771626"/>
                    </a:cubicBezTo>
                    <a:cubicBezTo>
                      <a:pt x="1641113" y="1771102"/>
                      <a:pt x="1640850" y="1770643"/>
                      <a:pt x="1640653" y="1770119"/>
                    </a:cubicBezTo>
                    <a:cubicBezTo>
                      <a:pt x="1641769" y="1769201"/>
                      <a:pt x="1642819" y="1768349"/>
                      <a:pt x="1643738" y="1767759"/>
                    </a:cubicBezTo>
                    <a:cubicBezTo>
                      <a:pt x="1669665" y="1748030"/>
                      <a:pt x="1695591" y="1728236"/>
                      <a:pt x="1722107" y="1709294"/>
                    </a:cubicBezTo>
                    <a:cubicBezTo>
                      <a:pt x="1725192" y="1706738"/>
                      <a:pt x="1729065" y="1704640"/>
                      <a:pt x="1732806" y="1702412"/>
                    </a:cubicBezTo>
                    <a:cubicBezTo>
                      <a:pt x="1752562" y="1716635"/>
                      <a:pt x="1772122" y="1731644"/>
                      <a:pt x="1794832" y="1740165"/>
                    </a:cubicBezTo>
                    <a:cubicBezTo>
                      <a:pt x="1812291" y="1746392"/>
                      <a:pt x="1829356" y="1736691"/>
                      <a:pt x="1841236" y="1724238"/>
                    </a:cubicBezTo>
                    <a:cubicBezTo>
                      <a:pt x="1860139" y="1708114"/>
                      <a:pt x="1876745" y="1689565"/>
                      <a:pt x="1893548" y="1671278"/>
                    </a:cubicBezTo>
                    <a:cubicBezTo>
                      <a:pt x="1919868" y="1641259"/>
                      <a:pt x="2006245" y="1544844"/>
                      <a:pt x="1979531" y="1505976"/>
                    </a:cubicBezTo>
                    <a:cubicBezTo>
                      <a:pt x="1966797" y="1494899"/>
                      <a:pt x="1953802" y="1484084"/>
                      <a:pt x="1940675" y="1473466"/>
                    </a:cubicBezTo>
                    <a:cubicBezTo>
                      <a:pt x="1944481" y="1470255"/>
                      <a:pt x="1947435" y="1465601"/>
                      <a:pt x="1948879" y="1460685"/>
                    </a:cubicBezTo>
                    <a:cubicBezTo>
                      <a:pt x="1961678" y="1434009"/>
                      <a:pt x="1970670" y="1405825"/>
                      <a:pt x="1983469" y="1379083"/>
                    </a:cubicBezTo>
                    <a:cubicBezTo>
                      <a:pt x="1985832" y="1369645"/>
                      <a:pt x="2030136" y="1274802"/>
                      <a:pt x="2033352" y="1242620"/>
                    </a:cubicBezTo>
                    <a:cubicBezTo>
                      <a:pt x="2062626" y="1243210"/>
                      <a:pt x="2093080" y="1244193"/>
                      <a:pt x="2117235" y="1227414"/>
                    </a:cubicBezTo>
                    <a:cubicBezTo>
                      <a:pt x="2127802" y="1217517"/>
                      <a:pt x="2128918" y="1202114"/>
                      <a:pt x="2130952" y="1188612"/>
                    </a:cubicBezTo>
                    <a:cubicBezTo>
                      <a:pt x="2135941" y="1146467"/>
                      <a:pt x="2134300" y="1104257"/>
                      <a:pt x="2134365" y="1062177"/>
                    </a:cubicBezTo>
                    <a:close/>
                    <a:moveTo>
                      <a:pt x="2024622" y="881210"/>
                    </a:moveTo>
                    <a:cubicBezTo>
                      <a:pt x="2024688" y="881669"/>
                      <a:pt x="2024819" y="882062"/>
                      <a:pt x="2024951" y="882521"/>
                    </a:cubicBezTo>
                    <a:cubicBezTo>
                      <a:pt x="2023244" y="888813"/>
                      <a:pt x="2023638" y="895958"/>
                      <a:pt x="2026263" y="901398"/>
                    </a:cubicBezTo>
                    <a:cubicBezTo>
                      <a:pt x="2026263" y="904937"/>
                      <a:pt x="2026920" y="908608"/>
                      <a:pt x="2028233" y="911819"/>
                    </a:cubicBezTo>
                    <a:cubicBezTo>
                      <a:pt x="1966207" y="918636"/>
                      <a:pt x="1904378" y="927026"/>
                      <a:pt x="1843534" y="941249"/>
                    </a:cubicBezTo>
                    <a:cubicBezTo>
                      <a:pt x="1841827" y="941773"/>
                      <a:pt x="1839727" y="942297"/>
                      <a:pt x="1837561" y="942887"/>
                    </a:cubicBezTo>
                    <a:cubicBezTo>
                      <a:pt x="1837495" y="927812"/>
                      <a:pt x="1837167" y="912737"/>
                      <a:pt x="1836707" y="897727"/>
                    </a:cubicBezTo>
                    <a:cubicBezTo>
                      <a:pt x="1834804" y="863972"/>
                      <a:pt x="1832376" y="829234"/>
                      <a:pt x="1826337" y="795348"/>
                    </a:cubicBezTo>
                    <a:cubicBezTo>
                      <a:pt x="1835198" y="793709"/>
                      <a:pt x="1844321" y="785909"/>
                      <a:pt x="1852066" y="781518"/>
                    </a:cubicBezTo>
                    <a:cubicBezTo>
                      <a:pt x="1895779" y="758905"/>
                      <a:pt x="1937852" y="733605"/>
                      <a:pt x="1978677" y="706142"/>
                    </a:cubicBezTo>
                    <a:cubicBezTo>
                      <a:pt x="1983535" y="701947"/>
                      <a:pt x="1990229" y="697359"/>
                      <a:pt x="1997843" y="692443"/>
                    </a:cubicBezTo>
                    <a:cubicBezTo>
                      <a:pt x="1998631" y="755693"/>
                      <a:pt x="2020094" y="818157"/>
                      <a:pt x="2024622" y="881210"/>
                    </a:cubicBezTo>
                    <a:close/>
                    <a:moveTo>
                      <a:pt x="1898799" y="387598"/>
                    </a:moveTo>
                    <a:cubicBezTo>
                      <a:pt x="1961875" y="451176"/>
                      <a:pt x="2007951" y="527469"/>
                      <a:pt x="2060066" y="600223"/>
                    </a:cubicBezTo>
                    <a:cubicBezTo>
                      <a:pt x="2046151" y="624212"/>
                      <a:pt x="2018125" y="635945"/>
                      <a:pt x="1996399" y="651937"/>
                    </a:cubicBezTo>
                    <a:cubicBezTo>
                      <a:pt x="1964697" y="673698"/>
                      <a:pt x="1932601" y="695131"/>
                      <a:pt x="1899783" y="715253"/>
                    </a:cubicBezTo>
                    <a:cubicBezTo>
                      <a:pt x="1881930" y="725936"/>
                      <a:pt x="1863553" y="735768"/>
                      <a:pt x="1845109" y="745534"/>
                    </a:cubicBezTo>
                    <a:cubicBezTo>
                      <a:pt x="1838217" y="750057"/>
                      <a:pt x="1827190" y="754841"/>
                      <a:pt x="1818723" y="760871"/>
                    </a:cubicBezTo>
                    <a:cubicBezTo>
                      <a:pt x="1814129" y="743699"/>
                      <a:pt x="1808353" y="726854"/>
                      <a:pt x="1800805" y="710599"/>
                    </a:cubicBezTo>
                    <a:cubicBezTo>
                      <a:pt x="1787940" y="683267"/>
                      <a:pt x="1767659" y="660196"/>
                      <a:pt x="1748493" y="637124"/>
                    </a:cubicBezTo>
                    <a:cubicBezTo>
                      <a:pt x="1733922" y="620542"/>
                      <a:pt x="1718301" y="605204"/>
                      <a:pt x="1701760" y="590850"/>
                    </a:cubicBezTo>
                    <a:cubicBezTo>
                      <a:pt x="1702548" y="589867"/>
                      <a:pt x="1703336" y="589081"/>
                      <a:pt x="1703992" y="588556"/>
                    </a:cubicBezTo>
                    <a:cubicBezTo>
                      <a:pt x="1766412" y="519145"/>
                      <a:pt x="1834673" y="455371"/>
                      <a:pt x="1898799" y="387598"/>
                    </a:cubicBezTo>
                    <a:close/>
                    <a:moveTo>
                      <a:pt x="1802249" y="969695"/>
                    </a:moveTo>
                    <a:cubicBezTo>
                      <a:pt x="1802577" y="1028160"/>
                      <a:pt x="1797457" y="1086560"/>
                      <a:pt x="1785840" y="1143911"/>
                    </a:cubicBezTo>
                    <a:cubicBezTo>
                      <a:pt x="1771334" y="1211683"/>
                      <a:pt x="1747312" y="1283651"/>
                      <a:pt x="1709111" y="1342837"/>
                    </a:cubicBezTo>
                    <a:cubicBezTo>
                      <a:pt x="1657194" y="1417557"/>
                      <a:pt x="1596152" y="1487624"/>
                      <a:pt x="1518899" y="1537044"/>
                    </a:cubicBezTo>
                    <a:cubicBezTo>
                      <a:pt x="1476499" y="1562410"/>
                      <a:pt x="1432720" y="1595509"/>
                      <a:pt x="1387759" y="1618646"/>
                    </a:cubicBezTo>
                    <a:cubicBezTo>
                      <a:pt x="1312672" y="1651484"/>
                      <a:pt x="1231743" y="1680848"/>
                      <a:pt x="1148845" y="1679996"/>
                    </a:cubicBezTo>
                    <a:cubicBezTo>
                      <a:pt x="1090692" y="1675670"/>
                      <a:pt x="1031882" y="1669967"/>
                      <a:pt x="975501" y="1654761"/>
                    </a:cubicBezTo>
                    <a:cubicBezTo>
                      <a:pt x="927062" y="1640735"/>
                      <a:pt x="881314" y="1618974"/>
                      <a:pt x="836813" y="1595640"/>
                    </a:cubicBezTo>
                    <a:cubicBezTo>
                      <a:pt x="751224" y="1548580"/>
                      <a:pt x="658677" y="1502961"/>
                      <a:pt x="597111" y="1424833"/>
                    </a:cubicBezTo>
                    <a:cubicBezTo>
                      <a:pt x="549656" y="1365581"/>
                      <a:pt x="532788" y="1289943"/>
                      <a:pt x="511522" y="1218762"/>
                    </a:cubicBezTo>
                    <a:cubicBezTo>
                      <a:pt x="486449" y="1124510"/>
                      <a:pt x="486384" y="1023441"/>
                      <a:pt x="502071" y="927550"/>
                    </a:cubicBezTo>
                    <a:cubicBezTo>
                      <a:pt x="518939" y="829955"/>
                      <a:pt x="559896" y="738783"/>
                      <a:pt x="614833" y="656591"/>
                    </a:cubicBezTo>
                    <a:cubicBezTo>
                      <a:pt x="677384" y="561224"/>
                      <a:pt x="784698" y="509641"/>
                      <a:pt x="889256" y="473002"/>
                    </a:cubicBezTo>
                    <a:cubicBezTo>
                      <a:pt x="938614" y="455567"/>
                      <a:pt x="986593" y="434790"/>
                      <a:pt x="1038446" y="424368"/>
                    </a:cubicBezTo>
                    <a:cubicBezTo>
                      <a:pt x="1137949" y="413160"/>
                      <a:pt x="1239094" y="433872"/>
                      <a:pt x="1336432" y="453732"/>
                    </a:cubicBezTo>
                    <a:cubicBezTo>
                      <a:pt x="1386249" y="461728"/>
                      <a:pt x="1433310" y="480998"/>
                      <a:pt x="1479977" y="499547"/>
                    </a:cubicBezTo>
                    <a:cubicBezTo>
                      <a:pt x="1504459" y="508592"/>
                      <a:pt x="1528613" y="518817"/>
                      <a:pt x="1552242" y="530222"/>
                    </a:cubicBezTo>
                    <a:cubicBezTo>
                      <a:pt x="1553358" y="531467"/>
                      <a:pt x="1554671" y="532647"/>
                      <a:pt x="1556312" y="533696"/>
                    </a:cubicBezTo>
                    <a:cubicBezTo>
                      <a:pt x="1559134" y="535203"/>
                      <a:pt x="1561759" y="535924"/>
                      <a:pt x="1564188" y="536121"/>
                    </a:cubicBezTo>
                    <a:cubicBezTo>
                      <a:pt x="1618862" y="563715"/>
                      <a:pt x="1670190" y="597995"/>
                      <a:pt x="1715019" y="639484"/>
                    </a:cubicBezTo>
                    <a:cubicBezTo>
                      <a:pt x="1710227" y="646104"/>
                      <a:pt x="1710687" y="655804"/>
                      <a:pt x="1716725" y="661638"/>
                    </a:cubicBezTo>
                    <a:cubicBezTo>
                      <a:pt x="1734053" y="679007"/>
                      <a:pt x="1753810" y="695131"/>
                      <a:pt x="1765230" y="717219"/>
                    </a:cubicBezTo>
                    <a:cubicBezTo>
                      <a:pt x="1802774" y="795151"/>
                      <a:pt x="1802445" y="884291"/>
                      <a:pt x="1802249" y="969695"/>
                    </a:cubicBezTo>
                    <a:close/>
                    <a:moveTo>
                      <a:pt x="1492842" y="1596099"/>
                    </a:moveTo>
                    <a:cubicBezTo>
                      <a:pt x="1496977" y="1601605"/>
                      <a:pt x="1501834" y="1610847"/>
                      <a:pt x="1510104" y="1611240"/>
                    </a:cubicBezTo>
                    <a:cubicBezTo>
                      <a:pt x="1510301" y="1611371"/>
                      <a:pt x="1510498" y="1611568"/>
                      <a:pt x="1510695" y="1611764"/>
                    </a:cubicBezTo>
                    <a:cubicBezTo>
                      <a:pt x="1510957" y="1613993"/>
                      <a:pt x="1511679" y="1616287"/>
                      <a:pt x="1512992" y="1618581"/>
                    </a:cubicBezTo>
                    <a:cubicBezTo>
                      <a:pt x="1534389" y="1650960"/>
                      <a:pt x="1554277" y="1684321"/>
                      <a:pt x="1573902" y="1717880"/>
                    </a:cubicBezTo>
                    <a:cubicBezTo>
                      <a:pt x="1584798" y="1736494"/>
                      <a:pt x="1594971" y="1755502"/>
                      <a:pt x="1604685" y="1774772"/>
                    </a:cubicBezTo>
                    <a:cubicBezTo>
                      <a:pt x="1610592" y="1787750"/>
                      <a:pt x="1620306" y="1804070"/>
                      <a:pt x="1618534" y="1819342"/>
                    </a:cubicBezTo>
                    <a:cubicBezTo>
                      <a:pt x="1562153" y="1851524"/>
                      <a:pt x="1501571" y="1874203"/>
                      <a:pt x="1439546" y="1892948"/>
                    </a:cubicBezTo>
                    <a:cubicBezTo>
                      <a:pt x="1420839" y="1846281"/>
                      <a:pt x="1396882" y="1802170"/>
                      <a:pt x="1373844" y="1757600"/>
                    </a:cubicBezTo>
                    <a:cubicBezTo>
                      <a:pt x="1360389" y="1732693"/>
                      <a:pt x="1349100" y="1703722"/>
                      <a:pt x="1334922" y="1677964"/>
                    </a:cubicBezTo>
                    <a:cubicBezTo>
                      <a:pt x="1390056" y="1658563"/>
                      <a:pt x="1441843" y="1631296"/>
                      <a:pt x="1489494" y="1596951"/>
                    </a:cubicBezTo>
                    <a:cubicBezTo>
                      <a:pt x="1490413" y="1596361"/>
                      <a:pt x="1491332" y="1595772"/>
                      <a:pt x="1492317" y="1595247"/>
                    </a:cubicBezTo>
                    <a:cubicBezTo>
                      <a:pt x="1492382" y="1595575"/>
                      <a:pt x="1492579" y="1595837"/>
                      <a:pt x="1492842" y="1596099"/>
                    </a:cubicBezTo>
                    <a:close/>
                    <a:moveTo>
                      <a:pt x="1275522" y="1795550"/>
                    </a:moveTo>
                    <a:cubicBezTo>
                      <a:pt x="1275981" y="1765596"/>
                      <a:pt x="1276178" y="1735642"/>
                      <a:pt x="1276244" y="1705689"/>
                    </a:cubicBezTo>
                    <a:cubicBezTo>
                      <a:pt x="1276244" y="1702477"/>
                      <a:pt x="1275259" y="1699462"/>
                      <a:pt x="1273684" y="1696840"/>
                    </a:cubicBezTo>
                    <a:cubicBezTo>
                      <a:pt x="1279591" y="1695136"/>
                      <a:pt x="1285499" y="1693432"/>
                      <a:pt x="1291406" y="1691597"/>
                    </a:cubicBezTo>
                    <a:cubicBezTo>
                      <a:pt x="1301383" y="1688910"/>
                      <a:pt x="1311228" y="1685960"/>
                      <a:pt x="1320942" y="1682814"/>
                    </a:cubicBezTo>
                    <a:cubicBezTo>
                      <a:pt x="1329081" y="1710277"/>
                      <a:pt x="1350478" y="1754322"/>
                      <a:pt x="1352053" y="1760418"/>
                    </a:cubicBezTo>
                    <a:cubicBezTo>
                      <a:pt x="1366034" y="1792862"/>
                      <a:pt x="1381721" y="1824520"/>
                      <a:pt x="1394979" y="1857227"/>
                    </a:cubicBezTo>
                    <a:cubicBezTo>
                      <a:pt x="1383165" y="1852901"/>
                      <a:pt x="1365509" y="1861946"/>
                      <a:pt x="1354416" y="1866403"/>
                    </a:cubicBezTo>
                    <a:cubicBezTo>
                      <a:pt x="1328031" y="1878332"/>
                      <a:pt x="1301317" y="1889474"/>
                      <a:pt x="1274012" y="1899044"/>
                    </a:cubicBezTo>
                    <a:cubicBezTo>
                      <a:pt x="1274275" y="1864502"/>
                      <a:pt x="1273422" y="1829829"/>
                      <a:pt x="1275522" y="1795550"/>
                    </a:cubicBezTo>
                    <a:close/>
                    <a:moveTo>
                      <a:pt x="1016852" y="1784997"/>
                    </a:moveTo>
                    <a:cubicBezTo>
                      <a:pt x="1014095" y="1828649"/>
                      <a:pt x="1006678" y="1871712"/>
                      <a:pt x="1002806" y="1915299"/>
                    </a:cubicBezTo>
                    <a:cubicBezTo>
                      <a:pt x="1002346" y="1921067"/>
                      <a:pt x="1001952" y="1926703"/>
                      <a:pt x="1001558" y="1932340"/>
                    </a:cubicBezTo>
                    <a:cubicBezTo>
                      <a:pt x="1001230" y="1932340"/>
                      <a:pt x="1000902" y="1932340"/>
                      <a:pt x="1000508" y="1932406"/>
                    </a:cubicBezTo>
                    <a:cubicBezTo>
                      <a:pt x="999721" y="1926638"/>
                      <a:pt x="996045" y="1921198"/>
                      <a:pt x="988497" y="1918904"/>
                    </a:cubicBezTo>
                    <a:cubicBezTo>
                      <a:pt x="943536" y="1907302"/>
                      <a:pt x="903827" y="1884231"/>
                      <a:pt x="858407" y="1872630"/>
                    </a:cubicBezTo>
                    <a:cubicBezTo>
                      <a:pt x="857226" y="1872236"/>
                      <a:pt x="855716" y="1871843"/>
                      <a:pt x="854075" y="1871515"/>
                    </a:cubicBezTo>
                    <a:cubicBezTo>
                      <a:pt x="877244" y="1826814"/>
                      <a:pt x="897132" y="1771364"/>
                      <a:pt x="906977" y="1751963"/>
                    </a:cubicBezTo>
                    <a:cubicBezTo>
                      <a:pt x="916626" y="1728564"/>
                      <a:pt x="924436" y="1704509"/>
                      <a:pt x="934807" y="1681438"/>
                    </a:cubicBezTo>
                    <a:cubicBezTo>
                      <a:pt x="935266" y="1680520"/>
                      <a:pt x="935791" y="1679602"/>
                      <a:pt x="936251" y="1678619"/>
                    </a:cubicBezTo>
                    <a:cubicBezTo>
                      <a:pt x="938614" y="1679471"/>
                      <a:pt x="940911" y="1680389"/>
                      <a:pt x="943274" y="1681241"/>
                    </a:cubicBezTo>
                    <a:cubicBezTo>
                      <a:pt x="969331" y="1689696"/>
                      <a:pt x="995979" y="1696119"/>
                      <a:pt x="1022956" y="1701035"/>
                    </a:cubicBezTo>
                    <a:cubicBezTo>
                      <a:pt x="1019674" y="1728760"/>
                      <a:pt x="1018033" y="1756944"/>
                      <a:pt x="1016852" y="1784997"/>
                    </a:cubicBezTo>
                    <a:close/>
                    <a:moveTo>
                      <a:pt x="743544" y="1584105"/>
                    </a:moveTo>
                    <a:cubicBezTo>
                      <a:pt x="795397" y="1613796"/>
                      <a:pt x="848102" y="1642898"/>
                      <a:pt x="903367" y="1665772"/>
                    </a:cubicBezTo>
                    <a:cubicBezTo>
                      <a:pt x="901989" y="1669181"/>
                      <a:pt x="900742" y="1672524"/>
                      <a:pt x="899429" y="1675342"/>
                    </a:cubicBezTo>
                    <a:cubicBezTo>
                      <a:pt x="890437" y="1696513"/>
                      <a:pt x="883283" y="1718404"/>
                      <a:pt x="874356" y="1739575"/>
                    </a:cubicBezTo>
                    <a:cubicBezTo>
                      <a:pt x="850465" y="1792928"/>
                      <a:pt x="831365" y="1850279"/>
                      <a:pt x="796381" y="1897602"/>
                    </a:cubicBezTo>
                    <a:cubicBezTo>
                      <a:pt x="760413" y="1882396"/>
                      <a:pt x="724641" y="1866075"/>
                      <a:pt x="686770" y="1856244"/>
                    </a:cubicBezTo>
                    <a:cubicBezTo>
                      <a:pt x="657299" y="1848116"/>
                      <a:pt x="627566" y="1838612"/>
                      <a:pt x="603675" y="1818294"/>
                    </a:cubicBezTo>
                    <a:cubicBezTo>
                      <a:pt x="622315" y="1777918"/>
                      <a:pt x="641218" y="1737871"/>
                      <a:pt x="666029" y="1700249"/>
                    </a:cubicBezTo>
                    <a:cubicBezTo>
                      <a:pt x="690970" y="1661447"/>
                      <a:pt x="721819" y="1624283"/>
                      <a:pt x="737965" y="1580893"/>
                    </a:cubicBezTo>
                    <a:cubicBezTo>
                      <a:pt x="739869" y="1582007"/>
                      <a:pt x="741641" y="1583056"/>
                      <a:pt x="743544" y="1584105"/>
                    </a:cubicBezTo>
                    <a:close/>
                    <a:moveTo>
                      <a:pt x="1840514" y="407917"/>
                    </a:moveTo>
                    <a:cubicBezTo>
                      <a:pt x="1801067" y="451438"/>
                      <a:pt x="1760242" y="494304"/>
                      <a:pt x="1722830" y="539464"/>
                    </a:cubicBezTo>
                    <a:cubicBezTo>
                      <a:pt x="1712984" y="553359"/>
                      <a:pt x="1699135" y="566402"/>
                      <a:pt x="1691127" y="581805"/>
                    </a:cubicBezTo>
                    <a:cubicBezTo>
                      <a:pt x="1659425" y="555784"/>
                      <a:pt x="1624835" y="533303"/>
                      <a:pt x="1588539" y="513705"/>
                    </a:cubicBezTo>
                    <a:cubicBezTo>
                      <a:pt x="1590114" y="510821"/>
                      <a:pt x="1591624" y="508003"/>
                      <a:pt x="1593068" y="505643"/>
                    </a:cubicBezTo>
                    <a:cubicBezTo>
                      <a:pt x="1605932" y="484472"/>
                      <a:pt x="1618206" y="462974"/>
                      <a:pt x="1630086" y="441213"/>
                    </a:cubicBezTo>
                    <a:cubicBezTo>
                      <a:pt x="1653453" y="397102"/>
                      <a:pt x="1678591" y="354040"/>
                      <a:pt x="1702679" y="310322"/>
                    </a:cubicBezTo>
                    <a:cubicBezTo>
                      <a:pt x="1704714" y="310387"/>
                      <a:pt x="1706946" y="310322"/>
                      <a:pt x="1709374" y="309666"/>
                    </a:cubicBezTo>
                    <a:cubicBezTo>
                      <a:pt x="1751644" y="344142"/>
                      <a:pt x="1794963" y="377832"/>
                      <a:pt x="1840514" y="407917"/>
                    </a:cubicBezTo>
                    <a:close/>
                    <a:moveTo>
                      <a:pt x="1529138" y="104710"/>
                    </a:moveTo>
                    <a:cubicBezTo>
                      <a:pt x="1592674" y="129617"/>
                      <a:pt x="1646101" y="174121"/>
                      <a:pt x="1707930" y="202895"/>
                    </a:cubicBezTo>
                    <a:cubicBezTo>
                      <a:pt x="1703664" y="243467"/>
                      <a:pt x="1679116" y="279319"/>
                      <a:pt x="1660475" y="314779"/>
                    </a:cubicBezTo>
                    <a:cubicBezTo>
                      <a:pt x="1629430" y="367279"/>
                      <a:pt x="1602191" y="422009"/>
                      <a:pt x="1571014" y="474444"/>
                    </a:cubicBezTo>
                    <a:cubicBezTo>
                      <a:pt x="1568257" y="481064"/>
                      <a:pt x="1562022" y="489126"/>
                      <a:pt x="1556705" y="497450"/>
                    </a:cubicBezTo>
                    <a:cubicBezTo>
                      <a:pt x="1526119" y="482571"/>
                      <a:pt x="1494614" y="469463"/>
                      <a:pt x="1463109" y="457730"/>
                    </a:cubicBezTo>
                    <a:cubicBezTo>
                      <a:pt x="1441777" y="448423"/>
                      <a:pt x="1419986" y="440361"/>
                      <a:pt x="1397736" y="433741"/>
                    </a:cubicBezTo>
                    <a:cubicBezTo>
                      <a:pt x="1399180" y="429219"/>
                      <a:pt x="1400755" y="424696"/>
                      <a:pt x="1402396" y="420174"/>
                    </a:cubicBezTo>
                    <a:cubicBezTo>
                      <a:pt x="1422677" y="365903"/>
                      <a:pt x="1447225" y="313271"/>
                      <a:pt x="1466259" y="258476"/>
                    </a:cubicBezTo>
                    <a:cubicBezTo>
                      <a:pt x="1483587" y="205845"/>
                      <a:pt x="1505903" y="154982"/>
                      <a:pt x="1529138" y="104710"/>
                    </a:cubicBezTo>
                    <a:close/>
                    <a:moveTo>
                      <a:pt x="1299282" y="353843"/>
                    </a:moveTo>
                    <a:cubicBezTo>
                      <a:pt x="1305321" y="282334"/>
                      <a:pt x="1316019" y="211219"/>
                      <a:pt x="1321664" y="139711"/>
                    </a:cubicBezTo>
                    <a:cubicBezTo>
                      <a:pt x="1368462" y="153803"/>
                      <a:pt x="1416639" y="164945"/>
                      <a:pt x="1463962" y="177726"/>
                    </a:cubicBezTo>
                    <a:cubicBezTo>
                      <a:pt x="1463175" y="179824"/>
                      <a:pt x="1462321" y="181855"/>
                      <a:pt x="1461599" y="183953"/>
                    </a:cubicBezTo>
                    <a:cubicBezTo>
                      <a:pt x="1441777" y="242680"/>
                      <a:pt x="1422546" y="301539"/>
                      <a:pt x="1399902" y="359218"/>
                    </a:cubicBezTo>
                    <a:cubicBezTo>
                      <a:pt x="1391894" y="381765"/>
                      <a:pt x="1382968" y="404771"/>
                      <a:pt x="1378176" y="428367"/>
                    </a:cubicBezTo>
                    <a:cubicBezTo>
                      <a:pt x="1365705" y="425155"/>
                      <a:pt x="1353038" y="422336"/>
                      <a:pt x="1340304" y="420108"/>
                    </a:cubicBezTo>
                    <a:cubicBezTo>
                      <a:pt x="1325208" y="416962"/>
                      <a:pt x="1310046" y="413816"/>
                      <a:pt x="1294885" y="410801"/>
                    </a:cubicBezTo>
                    <a:cubicBezTo>
                      <a:pt x="1295344" y="408376"/>
                      <a:pt x="1295541" y="405885"/>
                      <a:pt x="1295410" y="403394"/>
                    </a:cubicBezTo>
                    <a:cubicBezTo>
                      <a:pt x="1296394" y="387074"/>
                      <a:pt x="1297838" y="370426"/>
                      <a:pt x="1299282" y="353843"/>
                    </a:cubicBezTo>
                    <a:close/>
                    <a:moveTo>
                      <a:pt x="1163285" y="37331"/>
                    </a:moveTo>
                    <a:cubicBezTo>
                      <a:pt x="1204176" y="37986"/>
                      <a:pt x="1245001" y="41395"/>
                      <a:pt x="1285892" y="44082"/>
                    </a:cubicBezTo>
                    <a:cubicBezTo>
                      <a:pt x="1294031" y="70365"/>
                      <a:pt x="1288649" y="99008"/>
                      <a:pt x="1287796" y="126012"/>
                    </a:cubicBezTo>
                    <a:cubicBezTo>
                      <a:pt x="1280707" y="218888"/>
                      <a:pt x="1265808" y="311174"/>
                      <a:pt x="1260557" y="404181"/>
                    </a:cubicBezTo>
                    <a:cubicBezTo>
                      <a:pt x="1187439" y="390744"/>
                      <a:pt x="1113074" y="381699"/>
                      <a:pt x="1039365" y="389630"/>
                    </a:cubicBezTo>
                    <a:cubicBezTo>
                      <a:pt x="1046585" y="300162"/>
                      <a:pt x="1048422" y="210367"/>
                      <a:pt x="1051113" y="120637"/>
                    </a:cubicBezTo>
                    <a:cubicBezTo>
                      <a:pt x="1056299" y="116639"/>
                      <a:pt x="1059121" y="109888"/>
                      <a:pt x="1057283" y="103137"/>
                    </a:cubicBezTo>
                    <a:cubicBezTo>
                      <a:pt x="1056364" y="99794"/>
                      <a:pt x="1054461" y="96976"/>
                      <a:pt x="1051967" y="94944"/>
                    </a:cubicBezTo>
                    <a:cubicBezTo>
                      <a:pt x="1052623" y="75805"/>
                      <a:pt x="1053279" y="56666"/>
                      <a:pt x="1054067" y="37593"/>
                    </a:cubicBezTo>
                    <a:cubicBezTo>
                      <a:pt x="1089904" y="29597"/>
                      <a:pt x="1126923" y="37265"/>
                      <a:pt x="1163285" y="37331"/>
                    </a:cubicBezTo>
                    <a:close/>
                    <a:moveTo>
                      <a:pt x="895688" y="151312"/>
                    </a:moveTo>
                    <a:cubicBezTo>
                      <a:pt x="898445" y="149214"/>
                      <a:pt x="899561" y="146265"/>
                      <a:pt x="901530" y="143774"/>
                    </a:cubicBezTo>
                    <a:cubicBezTo>
                      <a:pt x="941633" y="141939"/>
                      <a:pt x="981408" y="133549"/>
                      <a:pt x="1021249" y="127257"/>
                    </a:cubicBezTo>
                    <a:cubicBezTo>
                      <a:pt x="1021249" y="131976"/>
                      <a:pt x="1021249" y="136696"/>
                      <a:pt x="1021315" y="141415"/>
                    </a:cubicBezTo>
                    <a:cubicBezTo>
                      <a:pt x="1021315" y="211088"/>
                      <a:pt x="1020199" y="280761"/>
                      <a:pt x="1020658" y="350435"/>
                    </a:cubicBezTo>
                    <a:cubicBezTo>
                      <a:pt x="1021512" y="364068"/>
                      <a:pt x="1020330" y="378684"/>
                      <a:pt x="1021446" y="392711"/>
                    </a:cubicBezTo>
                    <a:cubicBezTo>
                      <a:pt x="993026" y="398937"/>
                      <a:pt x="965393" y="408048"/>
                      <a:pt x="938023" y="418011"/>
                    </a:cubicBezTo>
                    <a:cubicBezTo>
                      <a:pt x="937761" y="416306"/>
                      <a:pt x="937367" y="414602"/>
                      <a:pt x="936973" y="412898"/>
                    </a:cubicBezTo>
                    <a:cubicBezTo>
                      <a:pt x="931853" y="387074"/>
                      <a:pt x="927718" y="360922"/>
                      <a:pt x="923518" y="334835"/>
                    </a:cubicBezTo>
                    <a:cubicBezTo>
                      <a:pt x="913935" y="275846"/>
                      <a:pt x="900676" y="217577"/>
                      <a:pt x="884793" y="159964"/>
                    </a:cubicBezTo>
                    <a:cubicBezTo>
                      <a:pt x="884136" y="158128"/>
                      <a:pt x="883414" y="156097"/>
                      <a:pt x="882758" y="153999"/>
                    </a:cubicBezTo>
                    <a:cubicBezTo>
                      <a:pt x="887221" y="154786"/>
                      <a:pt x="892012" y="154130"/>
                      <a:pt x="895688" y="151312"/>
                    </a:cubicBezTo>
                    <a:close/>
                    <a:moveTo>
                      <a:pt x="828477" y="102613"/>
                    </a:moveTo>
                    <a:cubicBezTo>
                      <a:pt x="860901" y="182249"/>
                      <a:pt x="875997" y="268111"/>
                      <a:pt x="890962" y="352532"/>
                    </a:cubicBezTo>
                    <a:cubicBezTo>
                      <a:pt x="894966" y="377308"/>
                      <a:pt x="898970" y="402214"/>
                      <a:pt x="904221" y="426728"/>
                    </a:cubicBezTo>
                    <a:cubicBezTo>
                      <a:pt x="904483" y="427908"/>
                      <a:pt x="904877" y="428956"/>
                      <a:pt x="905402" y="430005"/>
                    </a:cubicBezTo>
                    <a:cubicBezTo>
                      <a:pt x="891553" y="435183"/>
                      <a:pt x="877769" y="440296"/>
                      <a:pt x="863855" y="445080"/>
                    </a:cubicBezTo>
                    <a:cubicBezTo>
                      <a:pt x="825852" y="458713"/>
                      <a:pt x="788242" y="474378"/>
                      <a:pt x="752405" y="493321"/>
                    </a:cubicBezTo>
                    <a:cubicBezTo>
                      <a:pt x="734815" y="435249"/>
                      <a:pt x="702325" y="383010"/>
                      <a:pt x="678171" y="327494"/>
                    </a:cubicBezTo>
                    <a:cubicBezTo>
                      <a:pt x="650867" y="274731"/>
                      <a:pt x="646929" y="214234"/>
                      <a:pt x="625138" y="159636"/>
                    </a:cubicBezTo>
                    <a:cubicBezTo>
                      <a:pt x="690576" y="134795"/>
                      <a:pt x="760675" y="120506"/>
                      <a:pt x="828477" y="102613"/>
                    </a:cubicBezTo>
                    <a:close/>
                    <a:moveTo>
                      <a:pt x="475488" y="405688"/>
                    </a:moveTo>
                    <a:cubicBezTo>
                      <a:pt x="476013" y="405361"/>
                      <a:pt x="476538" y="404967"/>
                      <a:pt x="476998" y="404574"/>
                    </a:cubicBezTo>
                    <a:cubicBezTo>
                      <a:pt x="477392" y="404246"/>
                      <a:pt x="477785" y="403919"/>
                      <a:pt x="478179" y="403525"/>
                    </a:cubicBezTo>
                    <a:cubicBezTo>
                      <a:pt x="479295" y="402477"/>
                      <a:pt x="480280" y="401297"/>
                      <a:pt x="481133" y="400052"/>
                    </a:cubicBezTo>
                    <a:cubicBezTo>
                      <a:pt x="481592" y="399855"/>
                      <a:pt x="482117" y="399658"/>
                      <a:pt x="482511" y="399396"/>
                    </a:cubicBezTo>
                    <a:cubicBezTo>
                      <a:pt x="482905" y="399199"/>
                      <a:pt x="483233" y="399003"/>
                      <a:pt x="483627" y="398806"/>
                    </a:cubicBezTo>
                    <a:cubicBezTo>
                      <a:pt x="484021" y="398544"/>
                      <a:pt x="484415" y="398282"/>
                      <a:pt x="484743" y="398020"/>
                    </a:cubicBezTo>
                    <a:cubicBezTo>
                      <a:pt x="485071" y="397757"/>
                      <a:pt x="485399" y="397561"/>
                      <a:pt x="485727" y="397299"/>
                    </a:cubicBezTo>
                    <a:cubicBezTo>
                      <a:pt x="486318" y="396774"/>
                      <a:pt x="486843" y="396250"/>
                      <a:pt x="487368" y="395660"/>
                    </a:cubicBezTo>
                    <a:cubicBezTo>
                      <a:pt x="487565" y="395463"/>
                      <a:pt x="487762" y="395201"/>
                      <a:pt x="487893" y="395005"/>
                    </a:cubicBezTo>
                    <a:cubicBezTo>
                      <a:pt x="488156" y="394677"/>
                      <a:pt x="488353" y="394349"/>
                      <a:pt x="488615" y="394021"/>
                    </a:cubicBezTo>
                    <a:lnTo>
                      <a:pt x="488681" y="393956"/>
                    </a:lnTo>
                    <a:lnTo>
                      <a:pt x="488681" y="393890"/>
                    </a:lnTo>
                    <a:cubicBezTo>
                      <a:pt x="489337" y="393432"/>
                      <a:pt x="489994" y="392907"/>
                      <a:pt x="490584" y="392317"/>
                    </a:cubicBezTo>
                    <a:cubicBezTo>
                      <a:pt x="516379" y="366231"/>
                      <a:pt x="543487" y="341193"/>
                      <a:pt x="567509" y="313337"/>
                    </a:cubicBezTo>
                    <a:cubicBezTo>
                      <a:pt x="585297" y="293149"/>
                      <a:pt x="602690" y="272634"/>
                      <a:pt x="619099" y="251398"/>
                    </a:cubicBezTo>
                    <a:cubicBezTo>
                      <a:pt x="625860" y="276304"/>
                      <a:pt x="633473" y="300949"/>
                      <a:pt x="644960" y="324348"/>
                    </a:cubicBezTo>
                    <a:cubicBezTo>
                      <a:pt x="672920" y="385173"/>
                      <a:pt x="707970" y="441672"/>
                      <a:pt x="732518" y="504398"/>
                    </a:cubicBezTo>
                    <a:cubicBezTo>
                      <a:pt x="697599" y="524585"/>
                      <a:pt x="664782" y="548181"/>
                      <a:pt x="635771" y="576627"/>
                    </a:cubicBezTo>
                    <a:cubicBezTo>
                      <a:pt x="632095" y="580232"/>
                      <a:pt x="628551" y="584034"/>
                      <a:pt x="625072" y="587770"/>
                    </a:cubicBezTo>
                    <a:cubicBezTo>
                      <a:pt x="606366" y="559979"/>
                      <a:pt x="589563" y="530877"/>
                      <a:pt x="566919" y="505971"/>
                    </a:cubicBezTo>
                    <a:cubicBezTo>
                      <a:pt x="538367" y="470708"/>
                      <a:pt x="506009" y="438985"/>
                      <a:pt x="475357" y="405754"/>
                    </a:cubicBezTo>
                    <a:cubicBezTo>
                      <a:pt x="475422" y="405754"/>
                      <a:pt x="475422" y="405754"/>
                      <a:pt x="475488" y="405688"/>
                    </a:cubicBezTo>
                    <a:close/>
                    <a:moveTo>
                      <a:pt x="264929" y="593341"/>
                    </a:moveTo>
                    <a:cubicBezTo>
                      <a:pt x="270048" y="581346"/>
                      <a:pt x="275890" y="569614"/>
                      <a:pt x="281206" y="557619"/>
                    </a:cubicBezTo>
                    <a:cubicBezTo>
                      <a:pt x="296434" y="517638"/>
                      <a:pt x="322032" y="483686"/>
                      <a:pt x="346317" y="449013"/>
                    </a:cubicBezTo>
                    <a:cubicBezTo>
                      <a:pt x="363973" y="422336"/>
                      <a:pt x="376969" y="392186"/>
                      <a:pt x="400729" y="370098"/>
                    </a:cubicBezTo>
                    <a:cubicBezTo>
                      <a:pt x="448315" y="433086"/>
                      <a:pt x="510078" y="482899"/>
                      <a:pt x="559502" y="544314"/>
                    </a:cubicBezTo>
                    <a:cubicBezTo>
                      <a:pt x="575189" y="562535"/>
                      <a:pt x="586281" y="580756"/>
                      <a:pt x="600721" y="600616"/>
                    </a:cubicBezTo>
                    <a:cubicBezTo>
                      <a:pt x="602756" y="603041"/>
                      <a:pt x="604922" y="605663"/>
                      <a:pt x="607285" y="608023"/>
                    </a:cubicBezTo>
                    <a:cubicBezTo>
                      <a:pt x="579061" y="643089"/>
                      <a:pt x="556745" y="682940"/>
                      <a:pt x="535610" y="722528"/>
                    </a:cubicBezTo>
                    <a:cubicBezTo>
                      <a:pt x="524255" y="743961"/>
                      <a:pt x="513622" y="765853"/>
                      <a:pt x="504696" y="788400"/>
                    </a:cubicBezTo>
                    <a:cubicBezTo>
                      <a:pt x="478114" y="767164"/>
                      <a:pt x="448249" y="749926"/>
                      <a:pt x="421601" y="728493"/>
                    </a:cubicBezTo>
                    <a:cubicBezTo>
                      <a:pt x="372112" y="690149"/>
                      <a:pt x="317240" y="657967"/>
                      <a:pt x="275759" y="610251"/>
                    </a:cubicBezTo>
                    <a:cubicBezTo>
                      <a:pt x="271755" y="605073"/>
                      <a:pt x="266373" y="600026"/>
                      <a:pt x="264929" y="593341"/>
                    </a:cubicBezTo>
                    <a:close/>
                    <a:moveTo>
                      <a:pt x="285801" y="807080"/>
                    </a:moveTo>
                    <a:cubicBezTo>
                      <a:pt x="289608" y="767557"/>
                      <a:pt x="296762" y="728231"/>
                      <a:pt x="309364" y="690543"/>
                    </a:cubicBezTo>
                    <a:cubicBezTo>
                      <a:pt x="309561" y="690084"/>
                      <a:pt x="309758" y="689625"/>
                      <a:pt x="309955" y="689101"/>
                    </a:cubicBezTo>
                    <a:cubicBezTo>
                      <a:pt x="367583" y="733146"/>
                      <a:pt x="426655" y="775684"/>
                      <a:pt x="486121" y="817108"/>
                    </a:cubicBezTo>
                    <a:cubicBezTo>
                      <a:pt x="488681" y="818616"/>
                      <a:pt x="491306" y="819271"/>
                      <a:pt x="493735" y="819468"/>
                    </a:cubicBezTo>
                    <a:cubicBezTo>
                      <a:pt x="479951" y="861350"/>
                      <a:pt x="469975" y="904478"/>
                      <a:pt x="463805" y="948196"/>
                    </a:cubicBezTo>
                    <a:cubicBezTo>
                      <a:pt x="401254" y="934629"/>
                      <a:pt x="338769" y="918636"/>
                      <a:pt x="275037" y="912147"/>
                    </a:cubicBezTo>
                    <a:cubicBezTo>
                      <a:pt x="277662" y="908673"/>
                      <a:pt x="278056" y="903889"/>
                      <a:pt x="276874" y="899300"/>
                    </a:cubicBezTo>
                    <a:cubicBezTo>
                      <a:pt x="278253" y="896875"/>
                      <a:pt x="279106" y="894123"/>
                      <a:pt x="279040" y="891042"/>
                    </a:cubicBezTo>
                    <a:cubicBezTo>
                      <a:pt x="280484" y="862989"/>
                      <a:pt x="282979" y="835002"/>
                      <a:pt x="285801" y="807080"/>
                    </a:cubicBezTo>
                    <a:close/>
                    <a:moveTo>
                      <a:pt x="206907" y="1017607"/>
                    </a:moveTo>
                    <a:cubicBezTo>
                      <a:pt x="209270" y="994470"/>
                      <a:pt x="209073" y="964255"/>
                      <a:pt x="221937" y="942166"/>
                    </a:cubicBezTo>
                    <a:cubicBezTo>
                      <a:pt x="263419" y="938758"/>
                      <a:pt x="305098" y="944133"/>
                      <a:pt x="346186" y="949245"/>
                    </a:cubicBezTo>
                    <a:cubicBezTo>
                      <a:pt x="383336" y="952522"/>
                      <a:pt x="424030" y="965303"/>
                      <a:pt x="461705" y="963337"/>
                    </a:cubicBezTo>
                    <a:cubicBezTo>
                      <a:pt x="452713" y="1038188"/>
                      <a:pt x="455075" y="1114350"/>
                      <a:pt x="469121" y="1188350"/>
                    </a:cubicBezTo>
                    <a:cubicBezTo>
                      <a:pt x="467874" y="1187891"/>
                      <a:pt x="466562" y="1187498"/>
                      <a:pt x="465118" y="1187301"/>
                    </a:cubicBezTo>
                    <a:cubicBezTo>
                      <a:pt x="429806" y="1183762"/>
                      <a:pt x="395413" y="1173799"/>
                      <a:pt x="360035" y="1171374"/>
                    </a:cubicBezTo>
                    <a:cubicBezTo>
                      <a:pt x="306870" y="1164033"/>
                      <a:pt x="252261" y="1170325"/>
                      <a:pt x="199621" y="1160362"/>
                    </a:cubicBezTo>
                    <a:cubicBezTo>
                      <a:pt x="203822" y="1112843"/>
                      <a:pt x="204872" y="1065192"/>
                      <a:pt x="206907" y="1017607"/>
                    </a:cubicBezTo>
                    <a:close/>
                    <a:moveTo>
                      <a:pt x="312055" y="1202376"/>
                    </a:moveTo>
                    <a:cubicBezTo>
                      <a:pt x="362201" y="1204146"/>
                      <a:pt x="410903" y="1214961"/>
                      <a:pt x="460392" y="1221843"/>
                    </a:cubicBezTo>
                    <a:cubicBezTo>
                      <a:pt x="466890" y="1222564"/>
                      <a:pt x="471813" y="1220335"/>
                      <a:pt x="475160" y="1216730"/>
                    </a:cubicBezTo>
                    <a:cubicBezTo>
                      <a:pt x="480542" y="1239736"/>
                      <a:pt x="486909" y="1262480"/>
                      <a:pt x="494588" y="1284896"/>
                    </a:cubicBezTo>
                    <a:cubicBezTo>
                      <a:pt x="501808" y="1312556"/>
                      <a:pt x="510209" y="1337462"/>
                      <a:pt x="519924" y="1360272"/>
                    </a:cubicBezTo>
                    <a:cubicBezTo>
                      <a:pt x="473453" y="1370234"/>
                      <a:pt x="428493" y="1390750"/>
                      <a:pt x="383467" y="1406415"/>
                    </a:cubicBezTo>
                    <a:cubicBezTo>
                      <a:pt x="348680" y="1417164"/>
                      <a:pt x="313499" y="1426930"/>
                      <a:pt x="278647" y="1437745"/>
                    </a:cubicBezTo>
                    <a:cubicBezTo>
                      <a:pt x="278778" y="1405628"/>
                      <a:pt x="264666" y="1359289"/>
                      <a:pt x="265782" y="1342706"/>
                    </a:cubicBezTo>
                    <a:cubicBezTo>
                      <a:pt x="263747" y="1309803"/>
                      <a:pt x="264010" y="1276834"/>
                      <a:pt x="263222" y="1243866"/>
                    </a:cubicBezTo>
                    <a:cubicBezTo>
                      <a:pt x="262041" y="1230429"/>
                      <a:pt x="265979" y="1209520"/>
                      <a:pt x="253508" y="1201000"/>
                    </a:cubicBezTo>
                    <a:cubicBezTo>
                      <a:pt x="277071" y="1201131"/>
                      <a:pt x="299387" y="1200213"/>
                      <a:pt x="312055" y="1202376"/>
                    </a:cubicBezTo>
                    <a:close/>
                    <a:moveTo>
                      <a:pt x="369158" y="1701428"/>
                    </a:moveTo>
                    <a:cubicBezTo>
                      <a:pt x="320260" y="1662561"/>
                      <a:pt x="282453" y="1612092"/>
                      <a:pt x="247929" y="1560509"/>
                    </a:cubicBezTo>
                    <a:cubicBezTo>
                      <a:pt x="234605" y="1539535"/>
                      <a:pt x="218721" y="1518561"/>
                      <a:pt x="213602" y="1493851"/>
                    </a:cubicBezTo>
                    <a:cubicBezTo>
                      <a:pt x="265388" y="1476154"/>
                      <a:pt x="317109" y="1458195"/>
                      <a:pt x="369421" y="1441940"/>
                    </a:cubicBezTo>
                    <a:cubicBezTo>
                      <a:pt x="422389" y="1423653"/>
                      <a:pt x="472994" y="1399205"/>
                      <a:pt x="525568" y="1379804"/>
                    </a:cubicBezTo>
                    <a:cubicBezTo>
                      <a:pt x="526618" y="1379607"/>
                      <a:pt x="527603" y="1379280"/>
                      <a:pt x="528522" y="1378886"/>
                    </a:cubicBezTo>
                    <a:cubicBezTo>
                      <a:pt x="551100" y="1425554"/>
                      <a:pt x="579980" y="1462783"/>
                      <a:pt x="616408" y="1495751"/>
                    </a:cubicBezTo>
                    <a:cubicBezTo>
                      <a:pt x="614439" y="1496669"/>
                      <a:pt x="612732" y="1498176"/>
                      <a:pt x="612010" y="1500536"/>
                    </a:cubicBezTo>
                    <a:cubicBezTo>
                      <a:pt x="611879" y="1501191"/>
                      <a:pt x="611814" y="1501847"/>
                      <a:pt x="611748" y="1502568"/>
                    </a:cubicBezTo>
                    <a:cubicBezTo>
                      <a:pt x="605644" y="1504010"/>
                      <a:pt x="600065" y="1509319"/>
                      <a:pt x="598227" y="1515218"/>
                    </a:cubicBezTo>
                    <a:cubicBezTo>
                      <a:pt x="549328" y="1560378"/>
                      <a:pt x="505746" y="1607111"/>
                      <a:pt x="451137" y="1647093"/>
                    </a:cubicBezTo>
                    <a:cubicBezTo>
                      <a:pt x="424489" y="1665510"/>
                      <a:pt x="400860" y="1692645"/>
                      <a:pt x="369158" y="1701428"/>
                    </a:cubicBezTo>
                    <a:close/>
                    <a:moveTo>
                      <a:pt x="464264" y="1693432"/>
                    </a:moveTo>
                    <a:cubicBezTo>
                      <a:pt x="461770" y="1691531"/>
                      <a:pt x="459342" y="1689303"/>
                      <a:pt x="456913" y="1687009"/>
                    </a:cubicBezTo>
                    <a:cubicBezTo>
                      <a:pt x="493866" y="1658694"/>
                      <a:pt x="530031" y="1629330"/>
                      <a:pt x="563440" y="1596951"/>
                    </a:cubicBezTo>
                    <a:cubicBezTo>
                      <a:pt x="583918" y="1577616"/>
                      <a:pt x="603215" y="1557035"/>
                      <a:pt x="624350" y="1538355"/>
                    </a:cubicBezTo>
                    <a:cubicBezTo>
                      <a:pt x="626450" y="1536389"/>
                      <a:pt x="627763" y="1534160"/>
                      <a:pt x="628616" y="1531932"/>
                    </a:cubicBezTo>
                    <a:cubicBezTo>
                      <a:pt x="634786" y="1530227"/>
                      <a:pt x="639971" y="1524525"/>
                      <a:pt x="642597" y="1517905"/>
                    </a:cubicBezTo>
                    <a:cubicBezTo>
                      <a:pt x="668392" y="1538158"/>
                      <a:pt x="697468" y="1557166"/>
                      <a:pt x="730155" y="1576370"/>
                    </a:cubicBezTo>
                    <a:cubicBezTo>
                      <a:pt x="720112" y="1582728"/>
                      <a:pt x="704688" y="1604686"/>
                      <a:pt x="701012" y="1608618"/>
                    </a:cubicBezTo>
                    <a:cubicBezTo>
                      <a:pt x="675086" y="1642701"/>
                      <a:pt x="647913" y="1675997"/>
                      <a:pt x="624547" y="1711915"/>
                    </a:cubicBezTo>
                    <a:cubicBezTo>
                      <a:pt x="611026" y="1734004"/>
                      <a:pt x="599015" y="1757010"/>
                      <a:pt x="586872" y="1779885"/>
                    </a:cubicBezTo>
                    <a:cubicBezTo>
                      <a:pt x="577092" y="1773658"/>
                      <a:pt x="567444" y="1767235"/>
                      <a:pt x="557927" y="1760615"/>
                    </a:cubicBezTo>
                    <a:cubicBezTo>
                      <a:pt x="529375" y="1741541"/>
                      <a:pt x="503252" y="1719191"/>
                      <a:pt x="477195" y="1696906"/>
                    </a:cubicBezTo>
                    <a:cubicBezTo>
                      <a:pt x="473585" y="1693694"/>
                      <a:pt x="468728" y="1692514"/>
                      <a:pt x="464264" y="1693432"/>
                    </a:cubicBezTo>
                    <a:close/>
                    <a:moveTo>
                      <a:pt x="960339" y="2160499"/>
                    </a:moveTo>
                    <a:cubicBezTo>
                      <a:pt x="942552" y="2218309"/>
                      <a:pt x="921089" y="2274939"/>
                      <a:pt x="903564" y="2332814"/>
                    </a:cubicBezTo>
                    <a:cubicBezTo>
                      <a:pt x="884333" y="2403274"/>
                      <a:pt x="866480" y="2470653"/>
                      <a:pt x="836616" y="2537836"/>
                    </a:cubicBezTo>
                    <a:cubicBezTo>
                      <a:pt x="807605" y="2606526"/>
                      <a:pt x="782466" y="2676724"/>
                      <a:pt x="752799" y="2745348"/>
                    </a:cubicBezTo>
                    <a:cubicBezTo>
                      <a:pt x="722344" y="2835078"/>
                      <a:pt x="679550" y="2921203"/>
                      <a:pt x="639906" y="3007590"/>
                    </a:cubicBezTo>
                    <a:cubicBezTo>
                      <a:pt x="622381" y="3053536"/>
                      <a:pt x="606235" y="3099614"/>
                      <a:pt x="585494" y="3144381"/>
                    </a:cubicBezTo>
                    <a:cubicBezTo>
                      <a:pt x="572170" y="3175776"/>
                      <a:pt x="562062" y="3206778"/>
                      <a:pt x="543159" y="3236404"/>
                    </a:cubicBezTo>
                    <a:cubicBezTo>
                      <a:pt x="483496" y="3165420"/>
                      <a:pt x="440898" y="3084080"/>
                      <a:pt x="393181" y="3004510"/>
                    </a:cubicBezTo>
                    <a:cubicBezTo>
                      <a:pt x="376116" y="2980258"/>
                      <a:pt x="364039" y="2934312"/>
                      <a:pt x="329842" y="2931887"/>
                    </a:cubicBezTo>
                    <a:cubicBezTo>
                      <a:pt x="319013" y="2932673"/>
                      <a:pt x="311005" y="2940408"/>
                      <a:pt x="302407" y="2946175"/>
                    </a:cubicBezTo>
                    <a:cubicBezTo>
                      <a:pt x="263747" y="2972459"/>
                      <a:pt x="229026" y="3003789"/>
                      <a:pt x="192336" y="3032628"/>
                    </a:cubicBezTo>
                    <a:cubicBezTo>
                      <a:pt x="144881" y="3068350"/>
                      <a:pt x="92963" y="3097779"/>
                      <a:pt x="42489" y="3128978"/>
                    </a:cubicBezTo>
                    <a:cubicBezTo>
                      <a:pt x="80755" y="2985305"/>
                      <a:pt x="138974" y="2846942"/>
                      <a:pt x="195946" y="2709627"/>
                    </a:cubicBezTo>
                    <a:cubicBezTo>
                      <a:pt x="219968" y="2649982"/>
                      <a:pt x="235786" y="2587256"/>
                      <a:pt x="260662" y="2527939"/>
                    </a:cubicBezTo>
                    <a:cubicBezTo>
                      <a:pt x="290986" y="2455972"/>
                      <a:pt x="324854" y="2383939"/>
                      <a:pt x="353012" y="2310857"/>
                    </a:cubicBezTo>
                    <a:cubicBezTo>
                      <a:pt x="382088" y="2222897"/>
                      <a:pt x="421142" y="2139459"/>
                      <a:pt x="458554" y="2054842"/>
                    </a:cubicBezTo>
                    <a:cubicBezTo>
                      <a:pt x="488418" y="1974813"/>
                      <a:pt x="512047" y="1892686"/>
                      <a:pt x="545390" y="1813902"/>
                    </a:cubicBezTo>
                    <a:cubicBezTo>
                      <a:pt x="546309" y="1811280"/>
                      <a:pt x="549525" y="1804070"/>
                      <a:pt x="551232" y="1797582"/>
                    </a:cubicBezTo>
                    <a:cubicBezTo>
                      <a:pt x="557795" y="1801973"/>
                      <a:pt x="564359" y="1806233"/>
                      <a:pt x="571054" y="1810428"/>
                    </a:cubicBezTo>
                    <a:cubicBezTo>
                      <a:pt x="568297" y="1817114"/>
                      <a:pt x="567181" y="1824127"/>
                      <a:pt x="570988" y="1831140"/>
                    </a:cubicBezTo>
                    <a:cubicBezTo>
                      <a:pt x="600524" y="1873613"/>
                      <a:pt x="658021" y="1882396"/>
                      <a:pt x="704229" y="1897667"/>
                    </a:cubicBezTo>
                    <a:cubicBezTo>
                      <a:pt x="734618" y="1908154"/>
                      <a:pt x="763498" y="1922705"/>
                      <a:pt x="793559" y="1933716"/>
                    </a:cubicBezTo>
                    <a:cubicBezTo>
                      <a:pt x="810690" y="1937518"/>
                      <a:pt x="829002" y="1916085"/>
                      <a:pt x="846002" y="1886459"/>
                    </a:cubicBezTo>
                    <a:cubicBezTo>
                      <a:pt x="854075" y="1894521"/>
                      <a:pt x="866546" y="1898716"/>
                      <a:pt x="876129" y="1904484"/>
                    </a:cubicBezTo>
                    <a:cubicBezTo>
                      <a:pt x="909997" y="1920739"/>
                      <a:pt x="942355" y="1941582"/>
                      <a:pt x="979571" y="1951348"/>
                    </a:cubicBezTo>
                    <a:cubicBezTo>
                      <a:pt x="985937" y="1952921"/>
                      <a:pt x="991122" y="1951217"/>
                      <a:pt x="994798" y="1947940"/>
                    </a:cubicBezTo>
                    <a:cubicBezTo>
                      <a:pt x="995323" y="1948464"/>
                      <a:pt x="995848" y="1948923"/>
                      <a:pt x="996570" y="1949382"/>
                    </a:cubicBezTo>
                    <a:cubicBezTo>
                      <a:pt x="997752" y="1950299"/>
                      <a:pt x="998999" y="1950889"/>
                      <a:pt x="1000180" y="1951217"/>
                    </a:cubicBezTo>
                    <a:cubicBezTo>
                      <a:pt x="999524" y="1961638"/>
                      <a:pt x="998867" y="1972060"/>
                      <a:pt x="998277" y="1982678"/>
                    </a:cubicBezTo>
                    <a:cubicBezTo>
                      <a:pt x="995782" y="1997032"/>
                      <a:pt x="1002543" y="2006995"/>
                      <a:pt x="1013176" y="2012566"/>
                    </a:cubicBezTo>
                    <a:cubicBezTo>
                      <a:pt x="1009829" y="2023184"/>
                      <a:pt x="1006284" y="2033737"/>
                      <a:pt x="1003002" y="2044355"/>
                    </a:cubicBezTo>
                    <a:cubicBezTo>
                      <a:pt x="991188" y="2083878"/>
                      <a:pt x="974320" y="2121697"/>
                      <a:pt x="960339" y="2160499"/>
                    </a:cubicBezTo>
                    <a:close/>
                    <a:moveTo>
                      <a:pt x="1132961" y="1983989"/>
                    </a:moveTo>
                    <a:cubicBezTo>
                      <a:pt x="1099159" y="1984120"/>
                      <a:pt x="1064897" y="1989232"/>
                      <a:pt x="1031488" y="1982743"/>
                    </a:cubicBezTo>
                    <a:cubicBezTo>
                      <a:pt x="1026106" y="1917003"/>
                      <a:pt x="1039890" y="1847788"/>
                      <a:pt x="1041006" y="1781458"/>
                    </a:cubicBezTo>
                    <a:cubicBezTo>
                      <a:pt x="1041399" y="1755633"/>
                      <a:pt x="1041334" y="1729809"/>
                      <a:pt x="1042843" y="1704050"/>
                    </a:cubicBezTo>
                    <a:cubicBezTo>
                      <a:pt x="1081765" y="1710080"/>
                      <a:pt x="1121212" y="1713226"/>
                      <a:pt x="1160331" y="1714865"/>
                    </a:cubicBezTo>
                    <a:cubicBezTo>
                      <a:pt x="1187701" y="1715062"/>
                      <a:pt x="1214743" y="1711195"/>
                      <a:pt x="1241326" y="1705164"/>
                    </a:cubicBezTo>
                    <a:cubicBezTo>
                      <a:pt x="1241326" y="1705361"/>
                      <a:pt x="1241260" y="1705558"/>
                      <a:pt x="1241260" y="1705689"/>
                    </a:cubicBezTo>
                    <a:cubicBezTo>
                      <a:pt x="1239488" y="1797516"/>
                      <a:pt x="1241654" y="1889802"/>
                      <a:pt x="1234565" y="1981367"/>
                    </a:cubicBezTo>
                    <a:cubicBezTo>
                      <a:pt x="1200894" y="1986283"/>
                      <a:pt x="1166895" y="1983596"/>
                      <a:pt x="1132961" y="1983989"/>
                    </a:cubicBezTo>
                    <a:close/>
                    <a:moveTo>
                      <a:pt x="1618403" y="1870270"/>
                    </a:moveTo>
                    <a:cubicBezTo>
                      <a:pt x="1635403" y="1915692"/>
                      <a:pt x="1658309" y="1958427"/>
                      <a:pt x="1679838" y="2001751"/>
                    </a:cubicBezTo>
                    <a:cubicBezTo>
                      <a:pt x="1713969" y="2080339"/>
                      <a:pt x="1749609" y="2158533"/>
                      <a:pt x="1779014" y="2239152"/>
                    </a:cubicBezTo>
                    <a:cubicBezTo>
                      <a:pt x="1804677" y="2308956"/>
                      <a:pt x="1831260" y="2378433"/>
                      <a:pt x="1850622" y="2450335"/>
                    </a:cubicBezTo>
                    <a:cubicBezTo>
                      <a:pt x="1868213" y="2506178"/>
                      <a:pt x="1893417" y="2559203"/>
                      <a:pt x="1913107" y="2614326"/>
                    </a:cubicBezTo>
                    <a:cubicBezTo>
                      <a:pt x="1936999" y="2668138"/>
                      <a:pt x="1954327" y="2724374"/>
                      <a:pt x="1976249" y="2778907"/>
                    </a:cubicBezTo>
                    <a:cubicBezTo>
                      <a:pt x="1993708" y="2816267"/>
                      <a:pt x="2008673" y="2854610"/>
                      <a:pt x="2022194" y="2893543"/>
                    </a:cubicBezTo>
                    <a:cubicBezTo>
                      <a:pt x="2036240" y="2933853"/>
                      <a:pt x="2052780" y="2974359"/>
                      <a:pt x="2056915" y="3017160"/>
                    </a:cubicBezTo>
                    <a:cubicBezTo>
                      <a:pt x="1992920" y="2995202"/>
                      <a:pt x="1932207" y="2964724"/>
                      <a:pt x="1867819" y="2943554"/>
                    </a:cubicBezTo>
                    <a:cubicBezTo>
                      <a:pt x="1831785" y="2928216"/>
                      <a:pt x="1687189" y="2852775"/>
                      <a:pt x="1658900" y="2882860"/>
                    </a:cubicBezTo>
                    <a:cubicBezTo>
                      <a:pt x="1640522" y="2911503"/>
                      <a:pt x="1632777" y="2946503"/>
                      <a:pt x="1619584" y="2977899"/>
                    </a:cubicBezTo>
                    <a:cubicBezTo>
                      <a:pt x="1609214" y="3004968"/>
                      <a:pt x="1599434" y="3032235"/>
                      <a:pt x="1588801" y="3059239"/>
                    </a:cubicBezTo>
                    <a:cubicBezTo>
                      <a:pt x="1580466" y="3079557"/>
                      <a:pt x="1567404" y="3101449"/>
                      <a:pt x="1557756" y="3121637"/>
                    </a:cubicBezTo>
                    <a:cubicBezTo>
                      <a:pt x="1542725" y="3150411"/>
                      <a:pt x="1533208" y="3181741"/>
                      <a:pt x="1518112" y="3210449"/>
                    </a:cubicBezTo>
                    <a:cubicBezTo>
                      <a:pt x="1495927" y="3133369"/>
                      <a:pt x="1480305" y="3054454"/>
                      <a:pt x="1457070" y="2977637"/>
                    </a:cubicBezTo>
                    <a:cubicBezTo>
                      <a:pt x="1414013" y="2831932"/>
                      <a:pt x="1363277" y="2688194"/>
                      <a:pt x="1325996" y="2540917"/>
                    </a:cubicBezTo>
                    <a:cubicBezTo>
                      <a:pt x="1311359" y="2465410"/>
                      <a:pt x="1289043" y="2391935"/>
                      <a:pt x="1267514" y="2318198"/>
                    </a:cubicBezTo>
                    <a:cubicBezTo>
                      <a:pt x="1253140" y="2262027"/>
                      <a:pt x="1241063" y="2205069"/>
                      <a:pt x="1221110" y="2150471"/>
                    </a:cubicBezTo>
                    <a:cubicBezTo>
                      <a:pt x="1216319" y="2141229"/>
                      <a:pt x="1190852" y="2061331"/>
                      <a:pt x="1170439" y="2019252"/>
                    </a:cubicBezTo>
                    <a:cubicBezTo>
                      <a:pt x="1182451" y="2019448"/>
                      <a:pt x="1194396" y="2019579"/>
                      <a:pt x="1206408" y="2018989"/>
                    </a:cubicBezTo>
                    <a:cubicBezTo>
                      <a:pt x="1226755" y="2015122"/>
                      <a:pt x="1260098" y="2022988"/>
                      <a:pt x="1266989" y="1997163"/>
                    </a:cubicBezTo>
                    <a:cubicBezTo>
                      <a:pt x="1270862" y="1975009"/>
                      <a:pt x="1272634" y="1952659"/>
                      <a:pt x="1273487" y="1930243"/>
                    </a:cubicBezTo>
                    <a:cubicBezTo>
                      <a:pt x="1309127" y="1922640"/>
                      <a:pt x="1343192" y="1905270"/>
                      <a:pt x="1377454" y="1893342"/>
                    </a:cubicBezTo>
                    <a:cubicBezTo>
                      <a:pt x="1386906" y="1890916"/>
                      <a:pt x="1399245" y="1888294"/>
                      <a:pt x="1403905" y="1880364"/>
                    </a:cubicBezTo>
                    <a:cubicBezTo>
                      <a:pt x="1404102" y="1880823"/>
                      <a:pt x="1404234" y="1881281"/>
                      <a:pt x="1404431" y="1881806"/>
                    </a:cubicBezTo>
                    <a:cubicBezTo>
                      <a:pt x="1410403" y="1895373"/>
                      <a:pt x="1410600" y="1917986"/>
                      <a:pt x="1427862" y="1923557"/>
                    </a:cubicBezTo>
                    <a:cubicBezTo>
                      <a:pt x="1454708" y="1930767"/>
                      <a:pt x="1480568" y="1912677"/>
                      <a:pt x="1505903" y="1905926"/>
                    </a:cubicBezTo>
                    <a:cubicBezTo>
                      <a:pt x="1544694" y="1894259"/>
                      <a:pt x="1582106" y="1878987"/>
                      <a:pt x="1617418" y="1858931"/>
                    </a:cubicBezTo>
                    <a:cubicBezTo>
                      <a:pt x="1617944" y="1858734"/>
                      <a:pt x="1618337" y="1858537"/>
                      <a:pt x="1618862" y="1858341"/>
                    </a:cubicBezTo>
                    <a:cubicBezTo>
                      <a:pt x="1617156" y="1861880"/>
                      <a:pt x="1616762" y="1866141"/>
                      <a:pt x="1618403" y="1870270"/>
                    </a:cubicBezTo>
                    <a:close/>
                    <a:moveTo>
                      <a:pt x="1631202" y="1750455"/>
                    </a:moveTo>
                    <a:cubicBezTo>
                      <a:pt x="1604554" y="1698348"/>
                      <a:pt x="1574558" y="1647682"/>
                      <a:pt x="1541281" y="1599573"/>
                    </a:cubicBezTo>
                    <a:cubicBezTo>
                      <a:pt x="1537146" y="1594330"/>
                      <a:pt x="1531698" y="1592560"/>
                      <a:pt x="1526579" y="1593084"/>
                    </a:cubicBezTo>
                    <a:cubicBezTo>
                      <a:pt x="1525528" y="1587972"/>
                      <a:pt x="1522640" y="1582859"/>
                      <a:pt x="1518768" y="1578730"/>
                    </a:cubicBezTo>
                    <a:cubicBezTo>
                      <a:pt x="1531173" y="1570799"/>
                      <a:pt x="1543513" y="1562606"/>
                      <a:pt x="1555524" y="1554151"/>
                    </a:cubicBezTo>
                    <a:cubicBezTo>
                      <a:pt x="1563203" y="1562082"/>
                      <a:pt x="1574624" y="1568898"/>
                      <a:pt x="1580794" y="1575846"/>
                    </a:cubicBezTo>
                    <a:cubicBezTo>
                      <a:pt x="1620241" y="1612420"/>
                      <a:pt x="1661263" y="1652270"/>
                      <a:pt x="1706224" y="1683666"/>
                    </a:cubicBezTo>
                    <a:cubicBezTo>
                      <a:pt x="1691915" y="1695464"/>
                      <a:pt x="1678132" y="1707852"/>
                      <a:pt x="1664282" y="1720240"/>
                    </a:cubicBezTo>
                    <a:cubicBezTo>
                      <a:pt x="1653453" y="1729809"/>
                      <a:pt x="1641441" y="1739510"/>
                      <a:pt x="1631202" y="1750455"/>
                    </a:cubicBezTo>
                    <a:close/>
                    <a:moveTo>
                      <a:pt x="1812488" y="1703198"/>
                    </a:moveTo>
                    <a:cubicBezTo>
                      <a:pt x="1802642" y="1714406"/>
                      <a:pt x="1776913" y="1688058"/>
                      <a:pt x="1766083" y="1682879"/>
                    </a:cubicBezTo>
                    <a:cubicBezTo>
                      <a:pt x="1708652" y="1645454"/>
                      <a:pt x="1656931" y="1600884"/>
                      <a:pt x="1607901" y="1553233"/>
                    </a:cubicBezTo>
                    <a:cubicBezTo>
                      <a:pt x="1599566" y="1545827"/>
                      <a:pt x="1592346" y="1539600"/>
                      <a:pt x="1584404" y="1532653"/>
                    </a:cubicBezTo>
                    <a:cubicBezTo>
                      <a:pt x="1611839" y="1511220"/>
                      <a:pt x="1637569" y="1487689"/>
                      <a:pt x="1660213" y="1460882"/>
                    </a:cubicBezTo>
                    <a:cubicBezTo>
                      <a:pt x="1695328" y="1422997"/>
                      <a:pt x="1727096" y="1381967"/>
                      <a:pt x="1752628" y="1337462"/>
                    </a:cubicBezTo>
                    <a:cubicBezTo>
                      <a:pt x="1812685" y="1405956"/>
                      <a:pt x="1885475" y="1461996"/>
                      <a:pt x="1951439" y="1524656"/>
                    </a:cubicBezTo>
                    <a:cubicBezTo>
                      <a:pt x="1923937" y="1595378"/>
                      <a:pt x="1866966" y="1651877"/>
                      <a:pt x="1812488" y="1703198"/>
                    </a:cubicBezTo>
                    <a:close/>
                    <a:moveTo>
                      <a:pt x="1970801" y="1341592"/>
                    </a:moveTo>
                    <a:cubicBezTo>
                      <a:pt x="1970867" y="1341395"/>
                      <a:pt x="1970998" y="1341198"/>
                      <a:pt x="1971064" y="1341002"/>
                    </a:cubicBezTo>
                    <a:cubicBezTo>
                      <a:pt x="1953802" y="1373643"/>
                      <a:pt x="1936277" y="1409561"/>
                      <a:pt x="1920393" y="1443775"/>
                    </a:cubicBezTo>
                    <a:cubicBezTo>
                      <a:pt x="1918490" y="1446593"/>
                      <a:pt x="1916783" y="1449805"/>
                      <a:pt x="1915602" y="1453082"/>
                    </a:cubicBezTo>
                    <a:cubicBezTo>
                      <a:pt x="1879830" y="1424833"/>
                      <a:pt x="1843599" y="1396976"/>
                      <a:pt x="1809469" y="1366826"/>
                    </a:cubicBezTo>
                    <a:cubicBezTo>
                      <a:pt x="1805202" y="1362828"/>
                      <a:pt x="1772253" y="1332612"/>
                      <a:pt x="1757288" y="1329138"/>
                    </a:cubicBezTo>
                    <a:cubicBezTo>
                      <a:pt x="1772122" y="1302200"/>
                      <a:pt x="1784527" y="1273885"/>
                      <a:pt x="1794110" y="1244259"/>
                    </a:cubicBezTo>
                    <a:cubicBezTo>
                      <a:pt x="1796341" y="1245308"/>
                      <a:pt x="1798967" y="1246029"/>
                      <a:pt x="1801986" y="1246029"/>
                    </a:cubicBezTo>
                    <a:cubicBezTo>
                      <a:pt x="1870641" y="1247602"/>
                      <a:pt x="1939296" y="1241703"/>
                      <a:pt x="2007885" y="1242489"/>
                    </a:cubicBezTo>
                    <a:cubicBezTo>
                      <a:pt x="2011955" y="1242292"/>
                      <a:pt x="2016156" y="1242227"/>
                      <a:pt x="2020356" y="1242227"/>
                    </a:cubicBezTo>
                    <a:cubicBezTo>
                      <a:pt x="2003028" y="1274933"/>
                      <a:pt x="1988457" y="1307968"/>
                      <a:pt x="1970801" y="1341592"/>
                    </a:cubicBezTo>
                    <a:close/>
                    <a:moveTo>
                      <a:pt x="2100038" y="1104388"/>
                    </a:moveTo>
                    <a:cubicBezTo>
                      <a:pt x="2099447" y="1136832"/>
                      <a:pt x="2100957" y="1169997"/>
                      <a:pt x="2093343" y="1201786"/>
                    </a:cubicBezTo>
                    <a:cubicBezTo>
                      <a:pt x="2059016" y="1212208"/>
                      <a:pt x="2021931" y="1206112"/>
                      <a:pt x="1986554" y="1207554"/>
                    </a:cubicBezTo>
                    <a:cubicBezTo>
                      <a:pt x="1926038" y="1208013"/>
                      <a:pt x="1865522" y="1212339"/>
                      <a:pt x="1804940" y="1211159"/>
                    </a:cubicBezTo>
                    <a:cubicBezTo>
                      <a:pt x="1829356" y="1130736"/>
                      <a:pt x="1837101" y="1046054"/>
                      <a:pt x="1837561" y="961830"/>
                    </a:cubicBezTo>
                    <a:cubicBezTo>
                      <a:pt x="1840121" y="961305"/>
                      <a:pt x="1839661" y="957962"/>
                      <a:pt x="1837561" y="957569"/>
                    </a:cubicBezTo>
                    <a:cubicBezTo>
                      <a:pt x="1837561" y="956455"/>
                      <a:pt x="1837561" y="955341"/>
                      <a:pt x="1837561" y="954226"/>
                    </a:cubicBezTo>
                    <a:cubicBezTo>
                      <a:pt x="1881471" y="954357"/>
                      <a:pt x="1924856" y="945247"/>
                      <a:pt x="1968701" y="942953"/>
                    </a:cubicBezTo>
                    <a:cubicBezTo>
                      <a:pt x="2011495" y="941445"/>
                      <a:pt x="2054290" y="937578"/>
                      <a:pt x="2097084" y="936136"/>
                    </a:cubicBezTo>
                    <a:cubicBezTo>
                      <a:pt x="2102204" y="991980"/>
                      <a:pt x="2099250" y="1048348"/>
                      <a:pt x="2100038" y="1104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15988642" y="2711598"/>
                <a:ext cx="1131069" cy="1102489"/>
              </a:xfrm>
              <a:custGeom>
                <a:avLst/>
                <a:gdLst/>
                <a:ahLst/>
                <a:cxnLst/>
                <a:rect l="l" t="t" r="r" b="b"/>
                <a:pathLst>
                  <a:path w="1131069" h="1102489" extrusionOk="0">
                    <a:moveTo>
                      <a:pt x="1030102" y="237798"/>
                    </a:moveTo>
                    <a:cubicBezTo>
                      <a:pt x="1002470" y="200372"/>
                      <a:pt x="975493" y="160980"/>
                      <a:pt x="936900" y="133845"/>
                    </a:cubicBezTo>
                    <a:cubicBezTo>
                      <a:pt x="821052" y="39724"/>
                      <a:pt x="669959" y="8263"/>
                      <a:pt x="524116" y="4"/>
                    </a:cubicBezTo>
                    <a:cubicBezTo>
                      <a:pt x="498912" y="-192"/>
                      <a:pt x="474430" y="6624"/>
                      <a:pt x="450407" y="13310"/>
                    </a:cubicBezTo>
                    <a:cubicBezTo>
                      <a:pt x="427566" y="16587"/>
                      <a:pt x="404922" y="21437"/>
                      <a:pt x="382540" y="27008"/>
                    </a:cubicBezTo>
                    <a:cubicBezTo>
                      <a:pt x="313754" y="45033"/>
                      <a:pt x="248512" y="77870"/>
                      <a:pt x="190096" y="118049"/>
                    </a:cubicBezTo>
                    <a:cubicBezTo>
                      <a:pt x="132402" y="166879"/>
                      <a:pt x="94596" y="234717"/>
                      <a:pt x="66767" y="303932"/>
                    </a:cubicBezTo>
                    <a:cubicBezTo>
                      <a:pt x="46026" y="361217"/>
                      <a:pt x="30011" y="420076"/>
                      <a:pt x="19050" y="479918"/>
                    </a:cubicBezTo>
                    <a:cubicBezTo>
                      <a:pt x="5266" y="550115"/>
                      <a:pt x="-11668" y="623000"/>
                      <a:pt x="11305" y="693001"/>
                    </a:cubicBezTo>
                    <a:cubicBezTo>
                      <a:pt x="16358" y="729247"/>
                      <a:pt x="32899" y="761429"/>
                      <a:pt x="49570" y="793546"/>
                    </a:cubicBezTo>
                    <a:cubicBezTo>
                      <a:pt x="76021" y="845719"/>
                      <a:pt x="115534" y="890748"/>
                      <a:pt x="157410" y="931188"/>
                    </a:cubicBezTo>
                    <a:cubicBezTo>
                      <a:pt x="206440" y="983165"/>
                      <a:pt x="267743" y="1021574"/>
                      <a:pt x="333248" y="1049299"/>
                    </a:cubicBezTo>
                    <a:cubicBezTo>
                      <a:pt x="398162" y="1078794"/>
                      <a:pt x="466948" y="1098719"/>
                      <a:pt x="538491" y="1102062"/>
                    </a:cubicBezTo>
                    <a:cubicBezTo>
                      <a:pt x="590080" y="1104159"/>
                      <a:pt x="642392" y="1098522"/>
                      <a:pt x="692341" y="1085479"/>
                    </a:cubicBezTo>
                    <a:cubicBezTo>
                      <a:pt x="746359" y="1065291"/>
                      <a:pt x="793945" y="1037239"/>
                      <a:pt x="846716" y="1012660"/>
                    </a:cubicBezTo>
                    <a:cubicBezTo>
                      <a:pt x="941888" y="967041"/>
                      <a:pt x="1011068" y="880130"/>
                      <a:pt x="1061542" y="789613"/>
                    </a:cubicBezTo>
                    <a:cubicBezTo>
                      <a:pt x="1085302" y="748189"/>
                      <a:pt x="1108865" y="705389"/>
                      <a:pt x="1118120" y="658001"/>
                    </a:cubicBezTo>
                    <a:cubicBezTo>
                      <a:pt x="1137220" y="563683"/>
                      <a:pt x="1137088" y="462155"/>
                      <a:pt x="1104861" y="370721"/>
                    </a:cubicBezTo>
                    <a:cubicBezTo>
                      <a:pt x="1083398" y="324906"/>
                      <a:pt x="1060032" y="279091"/>
                      <a:pt x="1030102" y="237798"/>
                    </a:cubicBezTo>
                    <a:close/>
                    <a:moveTo>
                      <a:pt x="1038963" y="758676"/>
                    </a:moveTo>
                    <a:cubicBezTo>
                      <a:pt x="997875" y="836018"/>
                      <a:pt x="943529" y="909297"/>
                      <a:pt x="870936" y="959700"/>
                    </a:cubicBezTo>
                    <a:cubicBezTo>
                      <a:pt x="820790" y="989654"/>
                      <a:pt x="767428" y="1012070"/>
                      <a:pt x="715182" y="1038681"/>
                    </a:cubicBezTo>
                    <a:cubicBezTo>
                      <a:pt x="672978" y="1060638"/>
                      <a:pt x="625195" y="1063784"/>
                      <a:pt x="577938" y="1067651"/>
                    </a:cubicBezTo>
                    <a:cubicBezTo>
                      <a:pt x="473643" y="1072174"/>
                      <a:pt x="372826" y="1035272"/>
                      <a:pt x="282577" y="985393"/>
                    </a:cubicBezTo>
                    <a:cubicBezTo>
                      <a:pt x="241686" y="963108"/>
                      <a:pt x="206374" y="931975"/>
                      <a:pt x="174147" y="898679"/>
                    </a:cubicBezTo>
                    <a:cubicBezTo>
                      <a:pt x="121113" y="848800"/>
                      <a:pt x="79369" y="786992"/>
                      <a:pt x="53180" y="719088"/>
                    </a:cubicBezTo>
                    <a:cubicBezTo>
                      <a:pt x="46485" y="688675"/>
                      <a:pt x="37099" y="658460"/>
                      <a:pt x="34014" y="627457"/>
                    </a:cubicBezTo>
                    <a:cubicBezTo>
                      <a:pt x="34343" y="586623"/>
                      <a:pt x="42022" y="544806"/>
                      <a:pt x="49505" y="504562"/>
                    </a:cubicBezTo>
                    <a:cubicBezTo>
                      <a:pt x="66373" y="416078"/>
                      <a:pt x="87770" y="327266"/>
                      <a:pt x="130827" y="247433"/>
                    </a:cubicBezTo>
                    <a:cubicBezTo>
                      <a:pt x="154259" y="204829"/>
                      <a:pt x="184058" y="162553"/>
                      <a:pt x="224489" y="133976"/>
                    </a:cubicBezTo>
                    <a:cubicBezTo>
                      <a:pt x="298001" y="86588"/>
                      <a:pt x="378799" y="51260"/>
                      <a:pt x="465307" y="36119"/>
                    </a:cubicBezTo>
                    <a:cubicBezTo>
                      <a:pt x="484144" y="32645"/>
                      <a:pt x="505410" y="29433"/>
                      <a:pt x="525035" y="28712"/>
                    </a:cubicBezTo>
                    <a:cubicBezTo>
                      <a:pt x="551158" y="31793"/>
                      <a:pt x="577084" y="36774"/>
                      <a:pt x="603011" y="41166"/>
                    </a:cubicBezTo>
                    <a:cubicBezTo>
                      <a:pt x="699561" y="55520"/>
                      <a:pt x="796439" y="79837"/>
                      <a:pt x="878484" y="134697"/>
                    </a:cubicBezTo>
                    <a:cubicBezTo>
                      <a:pt x="898240" y="148724"/>
                      <a:pt x="918456" y="163078"/>
                      <a:pt x="936965" y="178939"/>
                    </a:cubicBezTo>
                    <a:cubicBezTo>
                      <a:pt x="968142" y="209942"/>
                      <a:pt x="993346" y="246515"/>
                      <a:pt x="1018288" y="282565"/>
                    </a:cubicBezTo>
                    <a:cubicBezTo>
                      <a:pt x="1040079" y="319073"/>
                      <a:pt x="1061410" y="356564"/>
                      <a:pt x="1076966" y="396218"/>
                    </a:cubicBezTo>
                    <a:cubicBezTo>
                      <a:pt x="1088912" y="433775"/>
                      <a:pt x="1092916" y="473888"/>
                      <a:pt x="1095147" y="513869"/>
                    </a:cubicBezTo>
                    <a:cubicBezTo>
                      <a:pt x="1100267" y="597176"/>
                      <a:pt x="1084842" y="686906"/>
                      <a:pt x="1038963" y="7586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16121238" y="4144395"/>
                <a:ext cx="4338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325" extrusionOk="0">
                    <a:moveTo>
                      <a:pt x="2038" y="0"/>
                    </a:moveTo>
                    <a:cubicBezTo>
                      <a:pt x="857" y="0"/>
                      <a:pt x="-62" y="1180"/>
                      <a:pt x="3" y="2294"/>
                    </a:cubicBezTo>
                    <a:cubicBezTo>
                      <a:pt x="135" y="3539"/>
                      <a:pt x="1119" y="4326"/>
                      <a:pt x="2301" y="4326"/>
                    </a:cubicBezTo>
                    <a:cubicBezTo>
                      <a:pt x="3482" y="4326"/>
                      <a:pt x="4401" y="3146"/>
                      <a:pt x="4335" y="2032"/>
                    </a:cubicBezTo>
                    <a:cubicBezTo>
                      <a:pt x="4270" y="786"/>
                      <a:pt x="3219" y="0"/>
                      <a:pt x="2038" y="0"/>
                    </a:cubicBezTo>
                    <a:close/>
                  </a:path>
                </a:pathLst>
              </a:custGeom>
              <a:solidFill>
                <a:srgbClr val="09386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7" name="Google Shape;497;p15"/>
            <p:cNvSpPr/>
            <p:nvPr/>
          </p:nvSpPr>
          <p:spPr>
            <a:xfrm>
              <a:off x="15889214" y="2633199"/>
              <a:ext cx="1310977" cy="1258803"/>
            </a:xfrm>
            <a:custGeom>
              <a:avLst/>
              <a:gdLst/>
              <a:ahLst/>
              <a:cxnLst/>
              <a:rect l="l" t="t" r="r" b="b"/>
              <a:pathLst>
                <a:path w="1310977" h="1258803" extrusionOk="0">
                  <a:moveTo>
                    <a:pt x="1217679" y="736662"/>
                  </a:moveTo>
                  <a:cubicBezTo>
                    <a:pt x="1236779" y="642344"/>
                    <a:pt x="1236648" y="540816"/>
                    <a:pt x="1204421" y="449382"/>
                  </a:cubicBezTo>
                  <a:cubicBezTo>
                    <a:pt x="1182892" y="403305"/>
                    <a:pt x="1159526" y="357490"/>
                    <a:pt x="1129530" y="316197"/>
                  </a:cubicBezTo>
                  <a:cubicBezTo>
                    <a:pt x="1101898" y="278771"/>
                    <a:pt x="1074921" y="239379"/>
                    <a:pt x="1036328" y="212244"/>
                  </a:cubicBezTo>
                  <a:cubicBezTo>
                    <a:pt x="920546" y="118123"/>
                    <a:pt x="769387" y="86662"/>
                    <a:pt x="623545" y="78403"/>
                  </a:cubicBezTo>
                  <a:cubicBezTo>
                    <a:pt x="598340" y="78206"/>
                    <a:pt x="573858" y="85023"/>
                    <a:pt x="549836" y="91774"/>
                  </a:cubicBezTo>
                  <a:cubicBezTo>
                    <a:pt x="526994" y="95051"/>
                    <a:pt x="504350" y="99836"/>
                    <a:pt x="481968" y="105473"/>
                  </a:cubicBezTo>
                  <a:cubicBezTo>
                    <a:pt x="413182" y="123497"/>
                    <a:pt x="347940" y="156335"/>
                    <a:pt x="289524" y="196579"/>
                  </a:cubicBezTo>
                  <a:cubicBezTo>
                    <a:pt x="231830" y="245409"/>
                    <a:pt x="194024" y="313247"/>
                    <a:pt x="166195" y="382462"/>
                  </a:cubicBezTo>
                  <a:cubicBezTo>
                    <a:pt x="145454" y="439747"/>
                    <a:pt x="129439" y="498606"/>
                    <a:pt x="118478" y="558448"/>
                  </a:cubicBezTo>
                  <a:cubicBezTo>
                    <a:pt x="104628" y="628645"/>
                    <a:pt x="87760" y="701530"/>
                    <a:pt x="110733" y="771531"/>
                  </a:cubicBezTo>
                  <a:cubicBezTo>
                    <a:pt x="115787" y="807777"/>
                    <a:pt x="132327" y="839959"/>
                    <a:pt x="148998" y="872076"/>
                  </a:cubicBezTo>
                  <a:cubicBezTo>
                    <a:pt x="175449" y="924249"/>
                    <a:pt x="214962" y="969278"/>
                    <a:pt x="256838" y="1009718"/>
                  </a:cubicBezTo>
                  <a:cubicBezTo>
                    <a:pt x="305802" y="1061695"/>
                    <a:pt x="367171" y="1100104"/>
                    <a:pt x="432676" y="1127829"/>
                  </a:cubicBezTo>
                  <a:cubicBezTo>
                    <a:pt x="497590" y="1157324"/>
                    <a:pt x="566376" y="1177249"/>
                    <a:pt x="637919" y="1180592"/>
                  </a:cubicBezTo>
                  <a:cubicBezTo>
                    <a:pt x="689508" y="1182689"/>
                    <a:pt x="741820" y="1177052"/>
                    <a:pt x="791769" y="1164009"/>
                  </a:cubicBezTo>
                  <a:cubicBezTo>
                    <a:pt x="845787" y="1143821"/>
                    <a:pt x="893373" y="1115769"/>
                    <a:pt x="946144" y="1091190"/>
                  </a:cubicBezTo>
                  <a:cubicBezTo>
                    <a:pt x="1041316" y="1045571"/>
                    <a:pt x="1110496" y="958660"/>
                    <a:pt x="1160970" y="868143"/>
                  </a:cubicBezTo>
                  <a:cubicBezTo>
                    <a:pt x="1184861" y="826785"/>
                    <a:pt x="1208424" y="783985"/>
                    <a:pt x="1217679" y="736662"/>
                  </a:cubicBezTo>
                  <a:close/>
                  <a:moveTo>
                    <a:pt x="1273863" y="295944"/>
                  </a:moveTo>
                  <a:cubicBezTo>
                    <a:pt x="1311473" y="373941"/>
                    <a:pt x="1311144" y="463147"/>
                    <a:pt x="1310947" y="548485"/>
                  </a:cubicBezTo>
                  <a:cubicBezTo>
                    <a:pt x="1311276" y="606950"/>
                    <a:pt x="1306156" y="665350"/>
                    <a:pt x="1294538" y="722701"/>
                  </a:cubicBezTo>
                  <a:cubicBezTo>
                    <a:pt x="1279967" y="790473"/>
                    <a:pt x="1255945" y="862441"/>
                    <a:pt x="1217810" y="921627"/>
                  </a:cubicBezTo>
                  <a:cubicBezTo>
                    <a:pt x="1165892" y="996347"/>
                    <a:pt x="1104851" y="1066414"/>
                    <a:pt x="1027598" y="1115834"/>
                  </a:cubicBezTo>
                  <a:cubicBezTo>
                    <a:pt x="985197" y="1141200"/>
                    <a:pt x="941418" y="1174299"/>
                    <a:pt x="896458" y="1197436"/>
                  </a:cubicBezTo>
                  <a:cubicBezTo>
                    <a:pt x="821371" y="1230208"/>
                    <a:pt x="740376" y="1259638"/>
                    <a:pt x="657544" y="1258786"/>
                  </a:cubicBezTo>
                  <a:cubicBezTo>
                    <a:pt x="599391" y="1254394"/>
                    <a:pt x="540581" y="1248757"/>
                    <a:pt x="484200" y="1233551"/>
                  </a:cubicBezTo>
                  <a:cubicBezTo>
                    <a:pt x="435761" y="1219525"/>
                    <a:pt x="390013" y="1197764"/>
                    <a:pt x="345512" y="1174431"/>
                  </a:cubicBezTo>
                  <a:cubicBezTo>
                    <a:pt x="259923" y="1127370"/>
                    <a:pt x="167311" y="1081817"/>
                    <a:pt x="105810" y="1003623"/>
                  </a:cubicBezTo>
                  <a:cubicBezTo>
                    <a:pt x="58355" y="944436"/>
                    <a:pt x="41421" y="868733"/>
                    <a:pt x="20221" y="797552"/>
                  </a:cubicBezTo>
                  <a:cubicBezTo>
                    <a:pt x="-4852" y="703300"/>
                    <a:pt x="-4918" y="602231"/>
                    <a:pt x="10769" y="506340"/>
                  </a:cubicBezTo>
                  <a:cubicBezTo>
                    <a:pt x="27638" y="408679"/>
                    <a:pt x="68529" y="317573"/>
                    <a:pt x="123532" y="235381"/>
                  </a:cubicBezTo>
                  <a:cubicBezTo>
                    <a:pt x="186082" y="140014"/>
                    <a:pt x="293397" y="88431"/>
                    <a:pt x="397954" y="51792"/>
                  </a:cubicBezTo>
                  <a:cubicBezTo>
                    <a:pt x="447313" y="34357"/>
                    <a:pt x="495292" y="13580"/>
                    <a:pt x="547144" y="3158"/>
                  </a:cubicBezTo>
                  <a:cubicBezTo>
                    <a:pt x="646648" y="-8050"/>
                    <a:pt x="747727" y="12662"/>
                    <a:pt x="845065" y="32522"/>
                  </a:cubicBezTo>
                  <a:cubicBezTo>
                    <a:pt x="894883" y="40519"/>
                    <a:pt x="941943" y="59854"/>
                    <a:pt x="988610" y="78337"/>
                  </a:cubicBezTo>
                  <a:cubicBezTo>
                    <a:pt x="1012961" y="87317"/>
                    <a:pt x="1037050" y="97476"/>
                    <a:pt x="1060547" y="108815"/>
                  </a:cubicBezTo>
                  <a:cubicBezTo>
                    <a:pt x="1061729" y="110126"/>
                    <a:pt x="1063173" y="111372"/>
                    <a:pt x="1064945" y="112551"/>
                  </a:cubicBezTo>
                  <a:cubicBezTo>
                    <a:pt x="1067898" y="114124"/>
                    <a:pt x="1070589" y="114911"/>
                    <a:pt x="1073084" y="115042"/>
                  </a:cubicBezTo>
                  <a:cubicBezTo>
                    <a:pt x="1127627" y="142636"/>
                    <a:pt x="1178888" y="176850"/>
                    <a:pt x="1223586" y="218340"/>
                  </a:cubicBezTo>
                  <a:cubicBezTo>
                    <a:pt x="1218795" y="224959"/>
                    <a:pt x="1219254" y="234660"/>
                    <a:pt x="1225359" y="240493"/>
                  </a:cubicBezTo>
                  <a:cubicBezTo>
                    <a:pt x="1242686" y="257732"/>
                    <a:pt x="1262443" y="273790"/>
                    <a:pt x="1273863" y="2959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5651486" y="3412937"/>
              <a:ext cx="266349" cy="236796"/>
            </a:xfrm>
            <a:custGeom>
              <a:avLst/>
              <a:gdLst/>
              <a:ahLst/>
              <a:cxnLst/>
              <a:rect l="l" t="t" r="r" b="b"/>
              <a:pathLst>
                <a:path w="266349" h="236796" extrusionOk="0">
                  <a:moveTo>
                    <a:pt x="241080" y="83948"/>
                  </a:moveTo>
                  <a:cubicBezTo>
                    <a:pt x="248300" y="111542"/>
                    <a:pt x="256701" y="136449"/>
                    <a:pt x="266350" y="159193"/>
                  </a:cubicBezTo>
                  <a:cubicBezTo>
                    <a:pt x="219945" y="169155"/>
                    <a:pt x="174919" y="189802"/>
                    <a:pt x="129959" y="205467"/>
                  </a:cubicBezTo>
                  <a:cubicBezTo>
                    <a:pt x="95172" y="216216"/>
                    <a:pt x="59991" y="225982"/>
                    <a:pt x="25138" y="236797"/>
                  </a:cubicBezTo>
                  <a:cubicBezTo>
                    <a:pt x="25270" y="204680"/>
                    <a:pt x="11158" y="158275"/>
                    <a:pt x="12208" y="141758"/>
                  </a:cubicBezTo>
                  <a:cubicBezTo>
                    <a:pt x="10174" y="108855"/>
                    <a:pt x="10436" y="75886"/>
                    <a:pt x="9714" y="42918"/>
                  </a:cubicBezTo>
                  <a:cubicBezTo>
                    <a:pt x="8533" y="29481"/>
                    <a:pt x="12536" y="8507"/>
                    <a:pt x="0" y="52"/>
                  </a:cubicBezTo>
                  <a:cubicBezTo>
                    <a:pt x="23498" y="248"/>
                    <a:pt x="45748" y="-735"/>
                    <a:pt x="58481" y="1494"/>
                  </a:cubicBezTo>
                  <a:cubicBezTo>
                    <a:pt x="108561" y="3263"/>
                    <a:pt x="157329" y="14078"/>
                    <a:pt x="206818" y="20960"/>
                  </a:cubicBezTo>
                  <a:cubicBezTo>
                    <a:pt x="213250" y="21681"/>
                    <a:pt x="218239" y="19584"/>
                    <a:pt x="221521" y="16044"/>
                  </a:cubicBezTo>
                  <a:cubicBezTo>
                    <a:pt x="226837" y="38985"/>
                    <a:pt x="233401" y="61663"/>
                    <a:pt x="241080" y="839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5854827" y="3729960"/>
              <a:ext cx="273175" cy="261979"/>
            </a:xfrm>
            <a:custGeom>
              <a:avLst/>
              <a:gdLst/>
              <a:ahLst/>
              <a:cxnLst/>
              <a:rect l="l" t="t" r="r" b="b"/>
              <a:pathLst>
                <a:path w="273175" h="261979" extrusionOk="0">
                  <a:moveTo>
                    <a:pt x="273176" y="58400"/>
                  </a:moveTo>
                  <a:cubicBezTo>
                    <a:pt x="263134" y="64823"/>
                    <a:pt x="247775" y="86780"/>
                    <a:pt x="244099" y="90647"/>
                  </a:cubicBezTo>
                  <a:cubicBezTo>
                    <a:pt x="218173" y="124796"/>
                    <a:pt x="191000" y="158027"/>
                    <a:pt x="167634" y="193945"/>
                  </a:cubicBezTo>
                  <a:cubicBezTo>
                    <a:pt x="154113" y="216099"/>
                    <a:pt x="142101" y="239105"/>
                    <a:pt x="129959" y="261980"/>
                  </a:cubicBezTo>
                  <a:cubicBezTo>
                    <a:pt x="120113" y="255818"/>
                    <a:pt x="110596" y="249264"/>
                    <a:pt x="101079" y="242644"/>
                  </a:cubicBezTo>
                  <a:cubicBezTo>
                    <a:pt x="72527" y="223571"/>
                    <a:pt x="46404" y="201220"/>
                    <a:pt x="20347" y="178935"/>
                  </a:cubicBezTo>
                  <a:cubicBezTo>
                    <a:pt x="16671" y="175789"/>
                    <a:pt x="11814" y="174609"/>
                    <a:pt x="7351" y="175527"/>
                  </a:cubicBezTo>
                  <a:cubicBezTo>
                    <a:pt x="4923" y="173626"/>
                    <a:pt x="2494" y="171398"/>
                    <a:pt x="0" y="169104"/>
                  </a:cubicBezTo>
                  <a:cubicBezTo>
                    <a:pt x="36953" y="140789"/>
                    <a:pt x="73053" y="111425"/>
                    <a:pt x="106527" y="79046"/>
                  </a:cubicBezTo>
                  <a:cubicBezTo>
                    <a:pt x="127071" y="59776"/>
                    <a:pt x="146302" y="39130"/>
                    <a:pt x="167437" y="20450"/>
                  </a:cubicBezTo>
                  <a:cubicBezTo>
                    <a:pt x="169471" y="18483"/>
                    <a:pt x="170915" y="16321"/>
                    <a:pt x="171703" y="14092"/>
                  </a:cubicBezTo>
                  <a:cubicBezTo>
                    <a:pt x="177938" y="12453"/>
                    <a:pt x="183058" y="6620"/>
                    <a:pt x="185683" y="0"/>
                  </a:cubicBezTo>
                  <a:cubicBezTo>
                    <a:pt x="211478" y="20188"/>
                    <a:pt x="240555" y="39195"/>
                    <a:pt x="273176" y="584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16252053" y="3890674"/>
              <a:ext cx="168946" cy="253655"/>
            </a:xfrm>
            <a:custGeom>
              <a:avLst/>
              <a:gdLst/>
              <a:ahLst/>
              <a:cxnLst/>
              <a:rect l="l" t="t" r="r" b="b"/>
              <a:pathLst>
                <a:path w="168946" h="253655" extrusionOk="0">
                  <a:moveTo>
                    <a:pt x="168946" y="22219"/>
                  </a:moveTo>
                  <a:cubicBezTo>
                    <a:pt x="165402" y="50076"/>
                    <a:pt x="163958" y="78259"/>
                    <a:pt x="162711" y="106312"/>
                  </a:cubicBezTo>
                  <a:cubicBezTo>
                    <a:pt x="159954" y="149965"/>
                    <a:pt x="152537" y="193027"/>
                    <a:pt x="148665" y="236614"/>
                  </a:cubicBezTo>
                  <a:cubicBezTo>
                    <a:pt x="148205" y="242316"/>
                    <a:pt x="147746" y="248019"/>
                    <a:pt x="147418" y="253590"/>
                  </a:cubicBezTo>
                  <a:cubicBezTo>
                    <a:pt x="147090" y="253590"/>
                    <a:pt x="146827" y="253655"/>
                    <a:pt x="146499" y="253655"/>
                  </a:cubicBezTo>
                  <a:cubicBezTo>
                    <a:pt x="145711" y="247887"/>
                    <a:pt x="141970" y="242447"/>
                    <a:pt x="134422" y="240219"/>
                  </a:cubicBezTo>
                  <a:cubicBezTo>
                    <a:pt x="89461" y="228683"/>
                    <a:pt x="49752" y="205612"/>
                    <a:pt x="4332" y="193945"/>
                  </a:cubicBezTo>
                  <a:cubicBezTo>
                    <a:pt x="3150" y="193552"/>
                    <a:pt x="1641" y="193158"/>
                    <a:pt x="0" y="192830"/>
                  </a:cubicBezTo>
                  <a:cubicBezTo>
                    <a:pt x="23169" y="148129"/>
                    <a:pt x="43057" y="92679"/>
                    <a:pt x="52902" y="73278"/>
                  </a:cubicBezTo>
                  <a:cubicBezTo>
                    <a:pt x="62551" y="49879"/>
                    <a:pt x="70427" y="25824"/>
                    <a:pt x="80732" y="2753"/>
                  </a:cubicBezTo>
                  <a:cubicBezTo>
                    <a:pt x="81191" y="1835"/>
                    <a:pt x="81716" y="918"/>
                    <a:pt x="82110" y="0"/>
                  </a:cubicBezTo>
                  <a:cubicBezTo>
                    <a:pt x="84473" y="918"/>
                    <a:pt x="86836" y="1704"/>
                    <a:pt x="89199" y="2491"/>
                  </a:cubicBezTo>
                  <a:cubicBezTo>
                    <a:pt x="115322" y="10880"/>
                    <a:pt x="141970" y="17304"/>
                    <a:pt x="168946" y="22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16671597" y="3894868"/>
              <a:ext cx="121294" cy="216229"/>
            </a:xfrm>
            <a:custGeom>
              <a:avLst/>
              <a:gdLst/>
              <a:ahLst/>
              <a:cxnLst/>
              <a:rect l="l" t="t" r="r" b="b"/>
              <a:pathLst>
                <a:path w="121294" h="216229" extrusionOk="0">
                  <a:moveTo>
                    <a:pt x="121295" y="174282"/>
                  </a:moveTo>
                  <a:cubicBezTo>
                    <a:pt x="109480" y="169956"/>
                    <a:pt x="91824" y="179066"/>
                    <a:pt x="80732" y="183523"/>
                  </a:cubicBezTo>
                  <a:cubicBezTo>
                    <a:pt x="54412" y="195518"/>
                    <a:pt x="27633" y="206660"/>
                    <a:pt x="328" y="216230"/>
                  </a:cubicBezTo>
                  <a:cubicBezTo>
                    <a:pt x="591" y="181688"/>
                    <a:pt x="-263" y="147015"/>
                    <a:pt x="1772" y="112736"/>
                  </a:cubicBezTo>
                  <a:cubicBezTo>
                    <a:pt x="2232" y="82782"/>
                    <a:pt x="2428" y="52828"/>
                    <a:pt x="2494" y="22875"/>
                  </a:cubicBezTo>
                  <a:cubicBezTo>
                    <a:pt x="2494" y="19663"/>
                    <a:pt x="1575" y="16583"/>
                    <a:pt x="0" y="14027"/>
                  </a:cubicBezTo>
                  <a:cubicBezTo>
                    <a:pt x="5907" y="12322"/>
                    <a:pt x="11814" y="10553"/>
                    <a:pt x="17656" y="8783"/>
                  </a:cubicBezTo>
                  <a:cubicBezTo>
                    <a:pt x="27633" y="6096"/>
                    <a:pt x="37478" y="3212"/>
                    <a:pt x="47192" y="0"/>
                  </a:cubicBezTo>
                  <a:cubicBezTo>
                    <a:pt x="55331" y="27463"/>
                    <a:pt x="76728" y="71443"/>
                    <a:pt x="78238" y="77539"/>
                  </a:cubicBezTo>
                  <a:cubicBezTo>
                    <a:pt x="92349" y="109917"/>
                    <a:pt x="108102" y="141575"/>
                    <a:pt x="121295" y="174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16916681" y="3766140"/>
              <a:ext cx="187390" cy="196304"/>
            </a:xfrm>
            <a:custGeom>
              <a:avLst/>
              <a:gdLst/>
              <a:ahLst/>
              <a:cxnLst/>
              <a:rect l="l" t="t" r="r" b="b"/>
              <a:pathLst>
                <a:path w="187390" h="196304" extrusionOk="0">
                  <a:moveTo>
                    <a:pt x="187390" y="129515"/>
                  </a:moveTo>
                  <a:cubicBezTo>
                    <a:pt x="173147" y="141313"/>
                    <a:pt x="159429" y="153635"/>
                    <a:pt x="145514" y="165957"/>
                  </a:cubicBezTo>
                  <a:cubicBezTo>
                    <a:pt x="134685" y="175658"/>
                    <a:pt x="122673" y="185293"/>
                    <a:pt x="112434" y="196304"/>
                  </a:cubicBezTo>
                  <a:cubicBezTo>
                    <a:pt x="85786" y="144197"/>
                    <a:pt x="55790" y="93531"/>
                    <a:pt x="22513" y="45422"/>
                  </a:cubicBezTo>
                  <a:cubicBezTo>
                    <a:pt x="18378" y="40179"/>
                    <a:pt x="12930" y="38409"/>
                    <a:pt x="7811" y="38933"/>
                  </a:cubicBezTo>
                  <a:cubicBezTo>
                    <a:pt x="6760" y="33886"/>
                    <a:pt x="3872" y="28708"/>
                    <a:pt x="0" y="24579"/>
                  </a:cubicBezTo>
                  <a:cubicBezTo>
                    <a:pt x="12405" y="16648"/>
                    <a:pt x="24679" y="8455"/>
                    <a:pt x="36756" y="0"/>
                  </a:cubicBezTo>
                  <a:cubicBezTo>
                    <a:pt x="44370" y="7931"/>
                    <a:pt x="55856" y="14747"/>
                    <a:pt x="62026" y="21630"/>
                  </a:cubicBezTo>
                  <a:cubicBezTo>
                    <a:pt x="101473" y="58138"/>
                    <a:pt x="142364" y="98119"/>
                    <a:pt x="187390" y="129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17155331" y="3454216"/>
              <a:ext cx="262936" cy="210789"/>
            </a:xfrm>
            <a:custGeom>
              <a:avLst/>
              <a:gdLst/>
              <a:ahLst/>
              <a:cxnLst/>
              <a:rect l="l" t="t" r="r" b="b"/>
              <a:pathLst>
                <a:path w="262936" h="210789" extrusionOk="0">
                  <a:moveTo>
                    <a:pt x="250532" y="262"/>
                  </a:moveTo>
                  <a:cubicBezTo>
                    <a:pt x="254601" y="66"/>
                    <a:pt x="258736" y="0"/>
                    <a:pt x="262937" y="0"/>
                  </a:cubicBezTo>
                  <a:cubicBezTo>
                    <a:pt x="245674" y="32575"/>
                    <a:pt x="231103" y="65544"/>
                    <a:pt x="213579" y="99103"/>
                  </a:cubicBezTo>
                  <a:cubicBezTo>
                    <a:pt x="196316" y="131678"/>
                    <a:pt x="178923" y="167465"/>
                    <a:pt x="163039" y="201548"/>
                  </a:cubicBezTo>
                  <a:cubicBezTo>
                    <a:pt x="161136" y="204366"/>
                    <a:pt x="159429" y="207578"/>
                    <a:pt x="158248" y="210790"/>
                  </a:cubicBezTo>
                  <a:cubicBezTo>
                    <a:pt x="122476" y="182475"/>
                    <a:pt x="86245" y="154684"/>
                    <a:pt x="52180" y="124534"/>
                  </a:cubicBezTo>
                  <a:cubicBezTo>
                    <a:pt x="47980" y="120535"/>
                    <a:pt x="14965" y="90254"/>
                    <a:pt x="0" y="86780"/>
                  </a:cubicBezTo>
                  <a:cubicBezTo>
                    <a:pt x="14834" y="59842"/>
                    <a:pt x="27304" y="31592"/>
                    <a:pt x="36887" y="1966"/>
                  </a:cubicBezTo>
                  <a:cubicBezTo>
                    <a:pt x="39119" y="3081"/>
                    <a:pt x="41679" y="3670"/>
                    <a:pt x="44698" y="3736"/>
                  </a:cubicBezTo>
                  <a:cubicBezTo>
                    <a:pt x="113287" y="5375"/>
                    <a:pt x="181877" y="-524"/>
                    <a:pt x="250532" y="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17224316" y="2904367"/>
              <a:ext cx="201895" cy="250509"/>
            </a:xfrm>
            <a:custGeom>
              <a:avLst/>
              <a:gdLst/>
              <a:ahLst/>
              <a:cxnLst/>
              <a:rect l="l" t="t" r="r" b="b"/>
              <a:pathLst>
                <a:path w="201895" h="250509" extrusionOk="0">
                  <a:moveTo>
                    <a:pt x="199861" y="209085"/>
                  </a:moveTo>
                  <a:cubicBezTo>
                    <a:pt x="199861" y="212625"/>
                    <a:pt x="200517" y="216295"/>
                    <a:pt x="201895" y="219507"/>
                  </a:cubicBezTo>
                  <a:cubicBezTo>
                    <a:pt x="139870" y="226324"/>
                    <a:pt x="78041" y="234648"/>
                    <a:pt x="17197" y="248936"/>
                  </a:cubicBezTo>
                  <a:cubicBezTo>
                    <a:pt x="15490" y="249461"/>
                    <a:pt x="13390" y="249919"/>
                    <a:pt x="11224" y="250509"/>
                  </a:cubicBezTo>
                  <a:cubicBezTo>
                    <a:pt x="11092" y="235434"/>
                    <a:pt x="10830" y="220359"/>
                    <a:pt x="10370" y="205349"/>
                  </a:cubicBezTo>
                  <a:cubicBezTo>
                    <a:pt x="8467" y="171594"/>
                    <a:pt x="6038" y="136856"/>
                    <a:pt x="0" y="102904"/>
                  </a:cubicBezTo>
                  <a:cubicBezTo>
                    <a:pt x="8861" y="101331"/>
                    <a:pt x="17984" y="93466"/>
                    <a:pt x="25729" y="89074"/>
                  </a:cubicBezTo>
                  <a:cubicBezTo>
                    <a:pt x="69443" y="66462"/>
                    <a:pt x="111515" y="41162"/>
                    <a:pt x="152340" y="13699"/>
                  </a:cubicBezTo>
                  <a:cubicBezTo>
                    <a:pt x="157197" y="9504"/>
                    <a:pt x="163827" y="4916"/>
                    <a:pt x="171440" y="0"/>
                  </a:cubicBezTo>
                  <a:cubicBezTo>
                    <a:pt x="172162" y="63250"/>
                    <a:pt x="193691" y="125713"/>
                    <a:pt x="198220" y="188767"/>
                  </a:cubicBezTo>
                  <a:cubicBezTo>
                    <a:pt x="198285" y="189291"/>
                    <a:pt x="198417" y="189750"/>
                    <a:pt x="198482" y="190209"/>
                  </a:cubicBezTo>
                  <a:cubicBezTo>
                    <a:pt x="196776" y="196567"/>
                    <a:pt x="197235" y="203645"/>
                    <a:pt x="199861" y="20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16986452" y="2521655"/>
              <a:ext cx="251975" cy="272138"/>
            </a:xfrm>
            <a:custGeom>
              <a:avLst/>
              <a:gdLst/>
              <a:ahLst/>
              <a:cxnLst/>
              <a:rect l="l" t="t" r="r" b="b"/>
              <a:pathLst>
                <a:path w="251975" h="272138" extrusionOk="0">
                  <a:moveTo>
                    <a:pt x="251976" y="98316"/>
                  </a:moveTo>
                  <a:cubicBezTo>
                    <a:pt x="212528" y="141837"/>
                    <a:pt x="171637" y="184703"/>
                    <a:pt x="134291" y="229863"/>
                  </a:cubicBezTo>
                  <a:cubicBezTo>
                    <a:pt x="124511" y="243758"/>
                    <a:pt x="110662" y="256802"/>
                    <a:pt x="102589" y="272139"/>
                  </a:cubicBezTo>
                  <a:cubicBezTo>
                    <a:pt x="70887" y="246052"/>
                    <a:pt x="36297" y="223636"/>
                    <a:pt x="0" y="204039"/>
                  </a:cubicBezTo>
                  <a:cubicBezTo>
                    <a:pt x="1575" y="201155"/>
                    <a:pt x="3085" y="198402"/>
                    <a:pt x="4529" y="195977"/>
                  </a:cubicBezTo>
                  <a:cubicBezTo>
                    <a:pt x="17393" y="174806"/>
                    <a:pt x="29667" y="153242"/>
                    <a:pt x="41547" y="131547"/>
                  </a:cubicBezTo>
                  <a:cubicBezTo>
                    <a:pt x="64914" y="87436"/>
                    <a:pt x="90183" y="44439"/>
                    <a:pt x="114206" y="721"/>
                  </a:cubicBezTo>
                  <a:cubicBezTo>
                    <a:pt x="116241" y="852"/>
                    <a:pt x="118407" y="590"/>
                    <a:pt x="120835" y="0"/>
                  </a:cubicBezTo>
                  <a:cubicBezTo>
                    <a:pt x="163105" y="34411"/>
                    <a:pt x="206424" y="68166"/>
                    <a:pt x="251976" y="98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16692797" y="2351765"/>
              <a:ext cx="169011" cy="288524"/>
            </a:xfrm>
            <a:custGeom>
              <a:avLst/>
              <a:gdLst/>
              <a:ahLst/>
              <a:cxnLst/>
              <a:rect l="l" t="t" r="r" b="b"/>
              <a:pathLst>
                <a:path w="169011" h="288524" extrusionOk="0">
                  <a:moveTo>
                    <a:pt x="169012" y="37884"/>
                  </a:moveTo>
                  <a:cubicBezTo>
                    <a:pt x="168224" y="39982"/>
                    <a:pt x="167437" y="42014"/>
                    <a:pt x="166649" y="44177"/>
                  </a:cubicBezTo>
                  <a:cubicBezTo>
                    <a:pt x="146827" y="102839"/>
                    <a:pt x="127596" y="161763"/>
                    <a:pt x="104952" y="219441"/>
                  </a:cubicBezTo>
                  <a:cubicBezTo>
                    <a:pt x="96944" y="241989"/>
                    <a:pt x="87952" y="264929"/>
                    <a:pt x="83226" y="288525"/>
                  </a:cubicBezTo>
                  <a:cubicBezTo>
                    <a:pt x="70755" y="285313"/>
                    <a:pt x="58153" y="282560"/>
                    <a:pt x="45420" y="280332"/>
                  </a:cubicBezTo>
                  <a:cubicBezTo>
                    <a:pt x="30389" y="277186"/>
                    <a:pt x="15228" y="274040"/>
                    <a:pt x="0" y="271025"/>
                  </a:cubicBezTo>
                  <a:cubicBezTo>
                    <a:pt x="459" y="268600"/>
                    <a:pt x="591" y="266109"/>
                    <a:pt x="459" y="263684"/>
                  </a:cubicBezTo>
                  <a:cubicBezTo>
                    <a:pt x="1575" y="247363"/>
                    <a:pt x="2954" y="230781"/>
                    <a:pt x="4398" y="214132"/>
                  </a:cubicBezTo>
                  <a:cubicBezTo>
                    <a:pt x="10436" y="142624"/>
                    <a:pt x="21135" y="71574"/>
                    <a:pt x="26779" y="0"/>
                  </a:cubicBezTo>
                  <a:cubicBezTo>
                    <a:pt x="73578" y="14026"/>
                    <a:pt x="121754" y="25103"/>
                    <a:pt x="169012" y="378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16280736" y="2339181"/>
              <a:ext cx="138557" cy="290687"/>
            </a:xfrm>
            <a:custGeom>
              <a:avLst/>
              <a:gdLst/>
              <a:ahLst/>
              <a:cxnLst/>
              <a:rect l="l" t="t" r="r" b="b"/>
              <a:pathLst>
                <a:path w="138557" h="290687" extrusionOk="0">
                  <a:moveTo>
                    <a:pt x="138360" y="0"/>
                  </a:moveTo>
                  <a:cubicBezTo>
                    <a:pt x="138360" y="4719"/>
                    <a:pt x="138426" y="9438"/>
                    <a:pt x="138491" y="14158"/>
                  </a:cubicBezTo>
                  <a:cubicBezTo>
                    <a:pt x="138491" y="83831"/>
                    <a:pt x="137376" y="153504"/>
                    <a:pt x="137835" y="223177"/>
                  </a:cubicBezTo>
                  <a:cubicBezTo>
                    <a:pt x="138623" y="236745"/>
                    <a:pt x="137507" y="251361"/>
                    <a:pt x="138557" y="265322"/>
                  </a:cubicBezTo>
                  <a:cubicBezTo>
                    <a:pt x="110137" y="271549"/>
                    <a:pt x="82570" y="280725"/>
                    <a:pt x="55265" y="290688"/>
                  </a:cubicBezTo>
                  <a:cubicBezTo>
                    <a:pt x="55003" y="288984"/>
                    <a:pt x="54609" y="287345"/>
                    <a:pt x="54215" y="285641"/>
                  </a:cubicBezTo>
                  <a:cubicBezTo>
                    <a:pt x="49095" y="259817"/>
                    <a:pt x="44961" y="233665"/>
                    <a:pt x="40760" y="207578"/>
                  </a:cubicBezTo>
                  <a:cubicBezTo>
                    <a:pt x="31177" y="148588"/>
                    <a:pt x="17919" y="90320"/>
                    <a:pt x="2035" y="32706"/>
                  </a:cubicBezTo>
                  <a:cubicBezTo>
                    <a:pt x="1378" y="30871"/>
                    <a:pt x="722" y="28905"/>
                    <a:pt x="0" y="26808"/>
                  </a:cubicBezTo>
                  <a:cubicBezTo>
                    <a:pt x="4463" y="27594"/>
                    <a:pt x="9255" y="26939"/>
                    <a:pt x="12996" y="24055"/>
                  </a:cubicBezTo>
                  <a:cubicBezTo>
                    <a:pt x="15687" y="21957"/>
                    <a:pt x="16868" y="19073"/>
                    <a:pt x="18772" y="16648"/>
                  </a:cubicBezTo>
                  <a:cubicBezTo>
                    <a:pt x="58744" y="14813"/>
                    <a:pt x="98519" y="6358"/>
                    <a:pt x="13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5873205" y="2463452"/>
              <a:ext cx="257160" cy="336109"/>
            </a:xfrm>
            <a:custGeom>
              <a:avLst/>
              <a:gdLst/>
              <a:ahLst/>
              <a:cxnLst/>
              <a:rect l="l" t="t" r="r" b="b"/>
              <a:pathLst>
                <a:path w="257160" h="336109" extrusionOk="0">
                  <a:moveTo>
                    <a:pt x="169603" y="72885"/>
                  </a:moveTo>
                  <a:cubicBezTo>
                    <a:pt x="197564" y="133710"/>
                    <a:pt x="232679" y="190209"/>
                    <a:pt x="257161" y="252869"/>
                  </a:cubicBezTo>
                  <a:cubicBezTo>
                    <a:pt x="222177" y="272991"/>
                    <a:pt x="189425" y="296652"/>
                    <a:pt x="160414" y="325098"/>
                  </a:cubicBezTo>
                  <a:cubicBezTo>
                    <a:pt x="156738" y="328703"/>
                    <a:pt x="153128" y="332374"/>
                    <a:pt x="149584" y="336110"/>
                  </a:cubicBezTo>
                  <a:cubicBezTo>
                    <a:pt x="130943" y="308385"/>
                    <a:pt x="114141" y="279349"/>
                    <a:pt x="91562" y="254376"/>
                  </a:cubicBezTo>
                  <a:cubicBezTo>
                    <a:pt x="63076" y="219179"/>
                    <a:pt x="30652" y="187522"/>
                    <a:pt x="0" y="154291"/>
                  </a:cubicBezTo>
                  <a:cubicBezTo>
                    <a:pt x="66" y="154225"/>
                    <a:pt x="131" y="154225"/>
                    <a:pt x="131" y="154160"/>
                  </a:cubicBezTo>
                  <a:cubicBezTo>
                    <a:pt x="656" y="153832"/>
                    <a:pt x="1181" y="153439"/>
                    <a:pt x="1641" y="153045"/>
                  </a:cubicBezTo>
                  <a:cubicBezTo>
                    <a:pt x="2035" y="152718"/>
                    <a:pt x="2429" y="152390"/>
                    <a:pt x="2822" y="151997"/>
                  </a:cubicBezTo>
                  <a:cubicBezTo>
                    <a:pt x="3938" y="150948"/>
                    <a:pt x="4923" y="149768"/>
                    <a:pt x="5776" y="148523"/>
                  </a:cubicBezTo>
                  <a:cubicBezTo>
                    <a:pt x="6235" y="148326"/>
                    <a:pt x="6761" y="148130"/>
                    <a:pt x="7154" y="147867"/>
                  </a:cubicBezTo>
                  <a:cubicBezTo>
                    <a:pt x="7548" y="147671"/>
                    <a:pt x="7876" y="147474"/>
                    <a:pt x="8270" y="147277"/>
                  </a:cubicBezTo>
                  <a:cubicBezTo>
                    <a:pt x="8664" y="147081"/>
                    <a:pt x="8992" y="146819"/>
                    <a:pt x="9386" y="146491"/>
                  </a:cubicBezTo>
                  <a:cubicBezTo>
                    <a:pt x="9714" y="146294"/>
                    <a:pt x="10042" y="146032"/>
                    <a:pt x="10370" y="145770"/>
                  </a:cubicBezTo>
                  <a:cubicBezTo>
                    <a:pt x="10961" y="145246"/>
                    <a:pt x="11486" y="144721"/>
                    <a:pt x="12011" y="144131"/>
                  </a:cubicBezTo>
                  <a:cubicBezTo>
                    <a:pt x="12208" y="143935"/>
                    <a:pt x="12405" y="143738"/>
                    <a:pt x="12536" y="143476"/>
                  </a:cubicBezTo>
                  <a:cubicBezTo>
                    <a:pt x="12799" y="143148"/>
                    <a:pt x="13062" y="142820"/>
                    <a:pt x="13258" y="142493"/>
                  </a:cubicBezTo>
                  <a:lnTo>
                    <a:pt x="13324" y="142427"/>
                  </a:lnTo>
                  <a:cubicBezTo>
                    <a:pt x="13980" y="141968"/>
                    <a:pt x="14637" y="141444"/>
                    <a:pt x="15227" y="140854"/>
                  </a:cubicBezTo>
                  <a:cubicBezTo>
                    <a:pt x="41088" y="114768"/>
                    <a:pt x="68196" y="89664"/>
                    <a:pt x="92153" y="61874"/>
                  </a:cubicBezTo>
                  <a:cubicBezTo>
                    <a:pt x="109940" y="41686"/>
                    <a:pt x="127333" y="21236"/>
                    <a:pt x="143742" y="0"/>
                  </a:cubicBezTo>
                  <a:cubicBezTo>
                    <a:pt x="150503" y="24907"/>
                    <a:pt x="158116" y="49551"/>
                    <a:pt x="169603" y="728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15672948" y="2901155"/>
              <a:ext cx="218566" cy="259030"/>
            </a:xfrm>
            <a:custGeom>
              <a:avLst/>
              <a:gdLst/>
              <a:ahLst/>
              <a:cxnLst/>
              <a:rect l="l" t="t" r="r" b="b"/>
              <a:pathLst>
                <a:path w="218566" h="259030" extrusionOk="0">
                  <a:moveTo>
                    <a:pt x="211084" y="127942"/>
                  </a:moveTo>
                  <a:cubicBezTo>
                    <a:pt x="213579" y="129384"/>
                    <a:pt x="216138" y="130170"/>
                    <a:pt x="218567" y="130367"/>
                  </a:cubicBezTo>
                  <a:cubicBezTo>
                    <a:pt x="204783" y="172250"/>
                    <a:pt x="194807" y="215378"/>
                    <a:pt x="188637" y="259030"/>
                  </a:cubicBezTo>
                  <a:cubicBezTo>
                    <a:pt x="126152" y="245462"/>
                    <a:pt x="63732" y="229404"/>
                    <a:pt x="0" y="222981"/>
                  </a:cubicBezTo>
                  <a:cubicBezTo>
                    <a:pt x="2625" y="219507"/>
                    <a:pt x="3019" y="214722"/>
                    <a:pt x="1838" y="210134"/>
                  </a:cubicBezTo>
                  <a:cubicBezTo>
                    <a:pt x="3216" y="207775"/>
                    <a:pt x="4069" y="204956"/>
                    <a:pt x="4004" y="201876"/>
                  </a:cubicBezTo>
                  <a:cubicBezTo>
                    <a:pt x="5382" y="173888"/>
                    <a:pt x="7942" y="145901"/>
                    <a:pt x="10699" y="117979"/>
                  </a:cubicBezTo>
                  <a:cubicBezTo>
                    <a:pt x="14506" y="78456"/>
                    <a:pt x="21660" y="39130"/>
                    <a:pt x="34262" y="1376"/>
                  </a:cubicBezTo>
                  <a:cubicBezTo>
                    <a:pt x="34459" y="918"/>
                    <a:pt x="34590" y="459"/>
                    <a:pt x="34787" y="0"/>
                  </a:cubicBezTo>
                  <a:cubicBezTo>
                    <a:pt x="92546" y="44111"/>
                    <a:pt x="151619" y="86518"/>
                    <a:pt x="211084" y="1279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15"/>
          <p:cNvGrpSpPr/>
          <p:nvPr/>
        </p:nvGrpSpPr>
        <p:grpSpPr>
          <a:xfrm rot="-5751940">
            <a:off x="6463049" y="661905"/>
            <a:ext cx="978279" cy="1331753"/>
            <a:chOff x="5952738" y="1295317"/>
            <a:chExt cx="1956487" cy="2663410"/>
          </a:xfrm>
        </p:grpSpPr>
        <p:sp>
          <p:nvSpPr>
            <p:cNvPr id="511" name="Google Shape;511;p15"/>
            <p:cNvSpPr/>
            <p:nvPr/>
          </p:nvSpPr>
          <p:spPr>
            <a:xfrm>
              <a:off x="6109765" y="1569332"/>
              <a:ext cx="675040" cy="737666"/>
            </a:xfrm>
            <a:custGeom>
              <a:avLst/>
              <a:gdLst/>
              <a:ahLst/>
              <a:cxnLst/>
              <a:rect l="l" t="t" r="r" b="b"/>
              <a:pathLst>
                <a:path w="675040" h="737666" extrusionOk="0">
                  <a:moveTo>
                    <a:pt x="675040" y="577845"/>
                  </a:moveTo>
                  <a:cubicBezTo>
                    <a:pt x="674827" y="578058"/>
                    <a:pt x="674561" y="578271"/>
                    <a:pt x="674347" y="578537"/>
                  </a:cubicBezTo>
                  <a:cubicBezTo>
                    <a:pt x="671202" y="581733"/>
                    <a:pt x="668963" y="585728"/>
                    <a:pt x="666565" y="589510"/>
                  </a:cubicBezTo>
                  <a:cubicBezTo>
                    <a:pt x="641510" y="630952"/>
                    <a:pt x="602276" y="661102"/>
                    <a:pt x="564055" y="690239"/>
                  </a:cubicBezTo>
                  <a:cubicBezTo>
                    <a:pt x="547850" y="701159"/>
                    <a:pt x="529352" y="707657"/>
                    <a:pt x="511068" y="714156"/>
                  </a:cubicBezTo>
                  <a:cubicBezTo>
                    <a:pt x="478391" y="724809"/>
                    <a:pt x="445234" y="735729"/>
                    <a:pt x="410691" y="737593"/>
                  </a:cubicBezTo>
                  <a:cubicBezTo>
                    <a:pt x="383718" y="738073"/>
                    <a:pt x="353226" y="736635"/>
                    <a:pt x="330784" y="719962"/>
                  </a:cubicBezTo>
                  <a:cubicBezTo>
                    <a:pt x="328492" y="716766"/>
                    <a:pt x="324494" y="714848"/>
                    <a:pt x="320389" y="715381"/>
                  </a:cubicBezTo>
                  <a:cubicBezTo>
                    <a:pt x="319963" y="715434"/>
                    <a:pt x="319590" y="715487"/>
                    <a:pt x="319216" y="715594"/>
                  </a:cubicBezTo>
                  <a:cubicBezTo>
                    <a:pt x="318097" y="713623"/>
                    <a:pt x="316764" y="711812"/>
                    <a:pt x="315325" y="710161"/>
                  </a:cubicBezTo>
                  <a:cubicBezTo>
                    <a:pt x="292510" y="675217"/>
                    <a:pt x="263351" y="643417"/>
                    <a:pt x="239736" y="608793"/>
                  </a:cubicBezTo>
                  <a:cubicBezTo>
                    <a:pt x="225396" y="586900"/>
                    <a:pt x="213455" y="563569"/>
                    <a:pt x="200555" y="540824"/>
                  </a:cubicBezTo>
                  <a:cubicBezTo>
                    <a:pt x="177846" y="497730"/>
                    <a:pt x="149647" y="458100"/>
                    <a:pt x="124433" y="416551"/>
                  </a:cubicBezTo>
                  <a:cubicBezTo>
                    <a:pt x="108441" y="388692"/>
                    <a:pt x="92822" y="360673"/>
                    <a:pt x="74591" y="334200"/>
                  </a:cubicBezTo>
                  <a:cubicBezTo>
                    <a:pt x="58012" y="300961"/>
                    <a:pt x="-5530" y="242207"/>
                    <a:pt x="388" y="208861"/>
                  </a:cubicBezTo>
                  <a:cubicBezTo>
                    <a:pt x="3160" y="207317"/>
                    <a:pt x="6198" y="205772"/>
                    <a:pt x="7371" y="202682"/>
                  </a:cubicBezTo>
                  <a:cubicBezTo>
                    <a:pt x="7531" y="202576"/>
                    <a:pt x="7691" y="202523"/>
                    <a:pt x="7851" y="202363"/>
                  </a:cubicBezTo>
                  <a:cubicBezTo>
                    <a:pt x="8970" y="202416"/>
                    <a:pt x="10089" y="202523"/>
                    <a:pt x="11102" y="202629"/>
                  </a:cubicBezTo>
                  <a:cubicBezTo>
                    <a:pt x="53161" y="204493"/>
                    <a:pt x="91063" y="182920"/>
                    <a:pt x="125819" y="161773"/>
                  </a:cubicBezTo>
                  <a:cubicBezTo>
                    <a:pt x="142824" y="151865"/>
                    <a:pt x="158869" y="140679"/>
                    <a:pt x="174275" y="128534"/>
                  </a:cubicBezTo>
                  <a:lnTo>
                    <a:pt x="174275" y="128534"/>
                  </a:lnTo>
                  <a:cubicBezTo>
                    <a:pt x="174595" y="128374"/>
                    <a:pt x="174915" y="128161"/>
                    <a:pt x="175234" y="127948"/>
                  </a:cubicBezTo>
                  <a:cubicBezTo>
                    <a:pt x="175874" y="127522"/>
                    <a:pt x="176514" y="127043"/>
                    <a:pt x="177047" y="126510"/>
                  </a:cubicBezTo>
                  <a:cubicBezTo>
                    <a:pt x="177313" y="126297"/>
                    <a:pt x="177580" y="126031"/>
                    <a:pt x="177793" y="125764"/>
                  </a:cubicBezTo>
                  <a:lnTo>
                    <a:pt x="177846" y="125711"/>
                  </a:lnTo>
                  <a:cubicBezTo>
                    <a:pt x="184137" y="120651"/>
                    <a:pt x="190320" y="115430"/>
                    <a:pt x="196451" y="110050"/>
                  </a:cubicBezTo>
                  <a:cubicBezTo>
                    <a:pt x="198476" y="108293"/>
                    <a:pt x="200502" y="106482"/>
                    <a:pt x="202527" y="104670"/>
                  </a:cubicBezTo>
                  <a:cubicBezTo>
                    <a:pt x="215908" y="92632"/>
                    <a:pt x="228755" y="80008"/>
                    <a:pt x="241282" y="67064"/>
                  </a:cubicBezTo>
                  <a:cubicBezTo>
                    <a:pt x="243787" y="64454"/>
                    <a:pt x="246293" y="61843"/>
                    <a:pt x="248798" y="59233"/>
                  </a:cubicBezTo>
                  <a:cubicBezTo>
                    <a:pt x="251303" y="56623"/>
                    <a:pt x="253755" y="54013"/>
                    <a:pt x="256208" y="51350"/>
                  </a:cubicBezTo>
                  <a:cubicBezTo>
                    <a:pt x="258713" y="48740"/>
                    <a:pt x="261112" y="46076"/>
                    <a:pt x="263564" y="43413"/>
                  </a:cubicBezTo>
                  <a:cubicBezTo>
                    <a:pt x="266016" y="40750"/>
                    <a:pt x="268468" y="38139"/>
                    <a:pt x="270867" y="35476"/>
                  </a:cubicBezTo>
                  <a:cubicBezTo>
                    <a:pt x="271187" y="35103"/>
                    <a:pt x="271507" y="34677"/>
                    <a:pt x="271720" y="34251"/>
                  </a:cubicBezTo>
                  <a:cubicBezTo>
                    <a:pt x="271773" y="34198"/>
                    <a:pt x="271827" y="34144"/>
                    <a:pt x="271827" y="34091"/>
                  </a:cubicBezTo>
                  <a:cubicBezTo>
                    <a:pt x="272360" y="33239"/>
                    <a:pt x="272786" y="32333"/>
                    <a:pt x="273053" y="31428"/>
                  </a:cubicBezTo>
                  <a:cubicBezTo>
                    <a:pt x="273213" y="30842"/>
                    <a:pt x="273372" y="30256"/>
                    <a:pt x="273426" y="29723"/>
                  </a:cubicBezTo>
                  <a:cubicBezTo>
                    <a:pt x="273532" y="29031"/>
                    <a:pt x="273586" y="28338"/>
                    <a:pt x="273586" y="27646"/>
                  </a:cubicBezTo>
                  <a:cubicBezTo>
                    <a:pt x="273586" y="26421"/>
                    <a:pt x="273479" y="25249"/>
                    <a:pt x="273159" y="24077"/>
                  </a:cubicBezTo>
                  <a:lnTo>
                    <a:pt x="273159" y="24077"/>
                  </a:lnTo>
                  <a:cubicBezTo>
                    <a:pt x="273746" y="23171"/>
                    <a:pt x="274279" y="22266"/>
                    <a:pt x="274758" y="21307"/>
                  </a:cubicBezTo>
                  <a:lnTo>
                    <a:pt x="274758" y="21307"/>
                  </a:lnTo>
                  <a:cubicBezTo>
                    <a:pt x="275291" y="20348"/>
                    <a:pt x="275771" y="19443"/>
                    <a:pt x="276251" y="18484"/>
                  </a:cubicBezTo>
                  <a:cubicBezTo>
                    <a:pt x="276464" y="18004"/>
                    <a:pt x="276731" y="17525"/>
                    <a:pt x="276944" y="16992"/>
                  </a:cubicBezTo>
                  <a:cubicBezTo>
                    <a:pt x="277317" y="16140"/>
                    <a:pt x="277690" y="15288"/>
                    <a:pt x="278063" y="14435"/>
                  </a:cubicBezTo>
                  <a:cubicBezTo>
                    <a:pt x="278490" y="13423"/>
                    <a:pt x="278863" y="12411"/>
                    <a:pt x="279236" y="11399"/>
                  </a:cubicBezTo>
                  <a:cubicBezTo>
                    <a:pt x="279449" y="10760"/>
                    <a:pt x="279663" y="10121"/>
                    <a:pt x="279823" y="9535"/>
                  </a:cubicBezTo>
                  <a:cubicBezTo>
                    <a:pt x="279823" y="9482"/>
                    <a:pt x="279876" y="9375"/>
                    <a:pt x="279876" y="9269"/>
                  </a:cubicBezTo>
                  <a:cubicBezTo>
                    <a:pt x="279983" y="8842"/>
                    <a:pt x="280142" y="8416"/>
                    <a:pt x="280249" y="7990"/>
                  </a:cubicBezTo>
                  <a:cubicBezTo>
                    <a:pt x="280622" y="6605"/>
                    <a:pt x="280942" y="5167"/>
                    <a:pt x="281155" y="3729"/>
                  </a:cubicBezTo>
                  <a:cubicBezTo>
                    <a:pt x="281262" y="3196"/>
                    <a:pt x="281315" y="2663"/>
                    <a:pt x="281368" y="2184"/>
                  </a:cubicBezTo>
                  <a:cubicBezTo>
                    <a:pt x="281422" y="2024"/>
                    <a:pt x="281422" y="1811"/>
                    <a:pt x="281422" y="1651"/>
                  </a:cubicBezTo>
                  <a:cubicBezTo>
                    <a:pt x="281475" y="1119"/>
                    <a:pt x="281582" y="533"/>
                    <a:pt x="281582" y="0"/>
                  </a:cubicBezTo>
                  <a:cubicBezTo>
                    <a:pt x="303811" y="8683"/>
                    <a:pt x="315805" y="31268"/>
                    <a:pt x="327053" y="50977"/>
                  </a:cubicBezTo>
                  <a:cubicBezTo>
                    <a:pt x="340113" y="77344"/>
                    <a:pt x="354186" y="103445"/>
                    <a:pt x="373483" y="125871"/>
                  </a:cubicBezTo>
                  <a:cubicBezTo>
                    <a:pt x="414583" y="171574"/>
                    <a:pt x="443582" y="226333"/>
                    <a:pt x="478391" y="276724"/>
                  </a:cubicBezTo>
                  <a:cubicBezTo>
                    <a:pt x="514160" y="329139"/>
                    <a:pt x="551528" y="380649"/>
                    <a:pt x="575996" y="439722"/>
                  </a:cubicBezTo>
                  <a:cubicBezTo>
                    <a:pt x="576209" y="440202"/>
                    <a:pt x="576476" y="440681"/>
                    <a:pt x="576742" y="441107"/>
                  </a:cubicBezTo>
                  <a:cubicBezTo>
                    <a:pt x="576796" y="441160"/>
                    <a:pt x="576849" y="441267"/>
                    <a:pt x="576902" y="441320"/>
                  </a:cubicBezTo>
                  <a:cubicBezTo>
                    <a:pt x="577115" y="441746"/>
                    <a:pt x="577435" y="442173"/>
                    <a:pt x="577702" y="442545"/>
                  </a:cubicBezTo>
                  <a:cubicBezTo>
                    <a:pt x="578128" y="443131"/>
                    <a:pt x="578555" y="443611"/>
                    <a:pt x="579035" y="444090"/>
                  </a:cubicBezTo>
                  <a:cubicBezTo>
                    <a:pt x="579354" y="444410"/>
                    <a:pt x="579674" y="444729"/>
                    <a:pt x="580047" y="444996"/>
                  </a:cubicBezTo>
                  <a:cubicBezTo>
                    <a:pt x="580367" y="445262"/>
                    <a:pt x="580740" y="445528"/>
                    <a:pt x="581060" y="445741"/>
                  </a:cubicBezTo>
                  <a:cubicBezTo>
                    <a:pt x="581433" y="446008"/>
                    <a:pt x="581807" y="446221"/>
                    <a:pt x="582180" y="446434"/>
                  </a:cubicBezTo>
                  <a:cubicBezTo>
                    <a:pt x="582553" y="446594"/>
                    <a:pt x="582873" y="446754"/>
                    <a:pt x="583246" y="446913"/>
                  </a:cubicBezTo>
                  <a:cubicBezTo>
                    <a:pt x="584099" y="447233"/>
                    <a:pt x="584952" y="447499"/>
                    <a:pt x="585858" y="447659"/>
                  </a:cubicBezTo>
                  <a:cubicBezTo>
                    <a:pt x="586124" y="447659"/>
                    <a:pt x="586391" y="447712"/>
                    <a:pt x="586657" y="447712"/>
                  </a:cubicBezTo>
                  <a:cubicBezTo>
                    <a:pt x="587137" y="447766"/>
                    <a:pt x="587564" y="447766"/>
                    <a:pt x="588043" y="447766"/>
                  </a:cubicBezTo>
                  <a:cubicBezTo>
                    <a:pt x="595613" y="461828"/>
                    <a:pt x="604569" y="474985"/>
                    <a:pt x="614004" y="487823"/>
                  </a:cubicBezTo>
                  <a:cubicBezTo>
                    <a:pt x="615123" y="489367"/>
                    <a:pt x="616296" y="490965"/>
                    <a:pt x="617469" y="492510"/>
                  </a:cubicBezTo>
                  <a:cubicBezTo>
                    <a:pt x="629036" y="508064"/>
                    <a:pt x="641190" y="523299"/>
                    <a:pt x="652225" y="539226"/>
                  </a:cubicBezTo>
                  <a:cubicBezTo>
                    <a:pt x="653344" y="540824"/>
                    <a:pt x="654411" y="542422"/>
                    <a:pt x="655477" y="544020"/>
                  </a:cubicBezTo>
                  <a:cubicBezTo>
                    <a:pt x="655956" y="544712"/>
                    <a:pt x="656436" y="545458"/>
                    <a:pt x="656916" y="546150"/>
                  </a:cubicBezTo>
                  <a:cubicBezTo>
                    <a:pt x="657396" y="546843"/>
                    <a:pt x="657875" y="547589"/>
                    <a:pt x="658355" y="548281"/>
                  </a:cubicBezTo>
                  <a:cubicBezTo>
                    <a:pt x="659848" y="550518"/>
                    <a:pt x="661234" y="552756"/>
                    <a:pt x="662620" y="555046"/>
                  </a:cubicBezTo>
                  <a:cubicBezTo>
                    <a:pt x="663153" y="555952"/>
                    <a:pt x="663739" y="556804"/>
                    <a:pt x="664219" y="557710"/>
                  </a:cubicBezTo>
                  <a:cubicBezTo>
                    <a:pt x="665338" y="559521"/>
                    <a:pt x="666405" y="561385"/>
                    <a:pt x="667417" y="563249"/>
                  </a:cubicBezTo>
                  <a:cubicBezTo>
                    <a:pt x="667897" y="564102"/>
                    <a:pt x="668377" y="564901"/>
                    <a:pt x="668857" y="565806"/>
                  </a:cubicBezTo>
                  <a:cubicBezTo>
                    <a:pt x="670029" y="567884"/>
                    <a:pt x="671096" y="569961"/>
                    <a:pt x="672162" y="572038"/>
                  </a:cubicBezTo>
                  <a:cubicBezTo>
                    <a:pt x="672588" y="572837"/>
                    <a:pt x="672961" y="573636"/>
                    <a:pt x="673388" y="574489"/>
                  </a:cubicBezTo>
                  <a:cubicBezTo>
                    <a:pt x="673974" y="575607"/>
                    <a:pt x="674507" y="576726"/>
                    <a:pt x="675040" y="5778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7253640" y="3277564"/>
              <a:ext cx="497193" cy="432795"/>
            </a:xfrm>
            <a:custGeom>
              <a:avLst/>
              <a:gdLst/>
              <a:ahLst/>
              <a:cxnLst/>
              <a:rect l="l" t="t" r="r" b="b"/>
              <a:pathLst>
                <a:path w="497193" h="432795" extrusionOk="0">
                  <a:moveTo>
                    <a:pt x="496554" y="280772"/>
                  </a:moveTo>
                  <a:cubicBezTo>
                    <a:pt x="496714" y="281465"/>
                    <a:pt x="496927" y="282157"/>
                    <a:pt x="497194" y="282797"/>
                  </a:cubicBezTo>
                  <a:cubicBezTo>
                    <a:pt x="496608" y="283382"/>
                    <a:pt x="496021" y="284075"/>
                    <a:pt x="495488" y="284714"/>
                  </a:cubicBezTo>
                  <a:cubicBezTo>
                    <a:pt x="495168" y="285087"/>
                    <a:pt x="494848" y="285513"/>
                    <a:pt x="494529" y="285886"/>
                  </a:cubicBezTo>
                  <a:cubicBezTo>
                    <a:pt x="493516" y="287218"/>
                    <a:pt x="492556" y="288603"/>
                    <a:pt x="491543" y="290094"/>
                  </a:cubicBezTo>
                  <a:cubicBezTo>
                    <a:pt x="491330" y="290414"/>
                    <a:pt x="491117" y="290733"/>
                    <a:pt x="490904" y="291106"/>
                  </a:cubicBezTo>
                  <a:cubicBezTo>
                    <a:pt x="489624" y="293130"/>
                    <a:pt x="488398" y="295261"/>
                    <a:pt x="487172" y="297498"/>
                  </a:cubicBezTo>
                  <a:cubicBezTo>
                    <a:pt x="486586" y="298510"/>
                    <a:pt x="485999" y="299576"/>
                    <a:pt x="485466" y="300641"/>
                  </a:cubicBezTo>
                  <a:cubicBezTo>
                    <a:pt x="485466" y="300694"/>
                    <a:pt x="485413" y="300748"/>
                    <a:pt x="485360" y="300854"/>
                  </a:cubicBezTo>
                  <a:cubicBezTo>
                    <a:pt x="484773" y="301919"/>
                    <a:pt x="484187" y="302985"/>
                    <a:pt x="483654" y="304103"/>
                  </a:cubicBezTo>
                  <a:cubicBezTo>
                    <a:pt x="483601" y="304157"/>
                    <a:pt x="483601" y="304210"/>
                    <a:pt x="483601" y="304263"/>
                  </a:cubicBezTo>
                  <a:cubicBezTo>
                    <a:pt x="483014" y="305382"/>
                    <a:pt x="482428" y="306447"/>
                    <a:pt x="481895" y="307512"/>
                  </a:cubicBezTo>
                  <a:cubicBezTo>
                    <a:pt x="478803" y="313532"/>
                    <a:pt x="475711" y="319285"/>
                    <a:pt x="472460" y="323653"/>
                  </a:cubicBezTo>
                  <a:cubicBezTo>
                    <a:pt x="471660" y="324771"/>
                    <a:pt x="470860" y="325730"/>
                    <a:pt x="470007" y="326636"/>
                  </a:cubicBezTo>
                  <a:cubicBezTo>
                    <a:pt x="469048" y="327648"/>
                    <a:pt x="468088" y="328553"/>
                    <a:pt x="467076" y="329299"/>
                  </a:cubicBezTo>
                  <a:cubicBezTo>
                    <a:pt x="449058" y="348901"/>
                    <a:pt x="430507" y="367811"/>
                    <a:pt x="408171" y="382513"/>
                  </a:cubicBezTo>
                  <a:cubicBezTo>
                    <a:pt x="387968" y="394924"/>
                    <a:pt x="365739" y="404406"/>
                    <a:pt x="343510" y="415059"/>
                  </a:cubicBezTo>
                  <a:cubicBezTo>
                    <a:pt x="342124" y="415699"/>
                    <a:pt x="340738" y="416391"/>
                    <a:pt x="339352" y="416977"/>
                  </a:cubicBezTo>
                  <a:cubicBezTo>
                    <a:pt x="339086" y="417084"/>
                    <a:pt x="338872" y="417190"/>
                    <a:pt x="338606" y="417297"/>
                  </a:cubicBezTo>
                  <a:cubicBezTo>
                    <a:pt x="338073" y="417510"/>
                    <a:pt x="337486" y="417776"/>
                    <a:pt x="336953" y="418042"/>
                  </a:cubicBezTo>
                  <a:cubicBezTo>
                    <a:pt x="335834" y="418522"/>
                    <a:pt x="334768" y="418948"/>
                    <a:pt x="333648" y="419427"/>
                  </a:cubicBezTo>
                  <a:cubicBezTo>
                    <a:pt x="332902" y="419694"/>
                    <a:pt x="332209" y="420013"/>
                    <a:pt x="331463" y="420280"/>
                  </a:cubicBezTo>
                  <a:cubicBezTo>
                    <a:pt x="331409" y="420333"/>
                    <a:pt x="331356" y="420333"/>
                    <a:pt x="331303" y="420333"/>
                  </a:cubicBezTo>
                  <a:cubicBezTo>
                    <a:pt x="330077" y="420812"/>
                    <a:pt x="328851" y="421292"/>
                    <a:pt x="327678" y="421718"/>
                  </a:cubicBezTo>
                  <a:cubicBezTo>
                    <a:pt x="326239" y="422250"/>
                    <a:pt x="324799" y="422730"/>
                    <a:pt x="323413" y="423209"/>
                  </a:cubicBezTo>
                  <a:cubicBezTo>
                    <a:pt x="322081" y="423635"/>
                    <a:pt x="320801" y="424062"/>
                    <a:pt x="319522" y="424434"/>
                  </a:cubicBezTo>
                  <a:cubicBezTo>
                    <a:pt x="318989" y="424594"/>
                    <a:pt x="318402" y="424754"/>
                    <a:pt x="317869" y="424967"/>
                  </a:cubicBezTo>
                  <a:cubicBezTo>
                    <a:pt x="317710" y="424967"/>
                    <a:pt x="317549" y="425020"/>
                    <a:pt x="317390" y="425074"/>
                  </a:cubicBezTo>
                  <a:cubicBezTo>
                    <a:pt x="316590" y="425287"/>
                    <a:pt x="315790" y="425553"/>
                    <a:pt x="314937" y="425766"/>
                  </a:cubicBezTo>
                  <a:cubicBezTo>
                    <a:pt x="314884" y="425766"/>
                    <a:pt x="314778" y="425819"/>
                    <a:pt x="314671" y="425819"/>
                  </a:cubicBezTo>
                  <a:cubicBezTo>
                    <a:pt x="313871" y="426032"/>
                    <a:pt x="313019" y="426246"/>
                    <a:pt x="312166" y="426512"/>
                  </a:cubicBezTo>
                  <a:cubicBezTo>
                    <a:pt x="311259" y="426725"/>
                    <a:pt x="310406" y="426938"/>
                    <a:pt x="309500" y="427151"/>
                  </a:cubicBezTo>
                  <a:cubicBezTo>
                    <a:pt x="308274" y="427471"/>
                    <a:pt x="306995" y="427737"/>
                    <a:pt x="305769" y="428057"/>
                  </a:cubicBezTo>
                  <a:cubicBezTo>
                    <a:pt x="305502" y="428110"/>
                    <a:pt x="305236" y="428163"/>
                    <a:pt x="304969" y="428216"/>
                  </a:cubicBezTo>
                  <a:cubicBezTo>
                    <a:pt x="303423" y="428536"/>
                    <a:pt x="301877" y="428856"/>
                    <a:pt x="300385" y="429175"/>
                  </a:cubicBezTo>
                  <a:cubicBezTo>
                    <a:pt x="300278" y="429175"/>
                    <a:pt x="300118" y="429228"/>
                    <a:pt x="300012" y="429228"/>
                  </a:cubicBezTo>
                  <a:cubicBezTo>
                    <a:pt x="299585" y="429228"/>
                    <a:pt x="299159" y="429228"/>
                    <a:pt x="298785" y="429228"/>
                  </a:cubicBezTo>
                  <a:cubicBezTo>
                    <a:pt x="298519" y="429228"/>
                    <a:pt x="298306" y="429282"/>
                    <a:pt x="298039" y="429335"/>
                  </a:cubicBezTo>
                  <a:cubicBezTo>
                    <a:pt x="297559" y="429442"/>
                    <a:pt x="297080" y="429601"/>
                    <a:pt x="296547" y="429815"/>
                  </a:cubicBezTo>
                  <a:cubicBezTo>
                    <a:pt x="293988" y="430241"/>
                    <a:pt x="291429" y="430667"/>
                    <a:pt x="288870" y="430986"/>
                  </a:cubicBezTo>
                  <a:cubicBezTo>
                    <a:pt x="288124" y="431093"/>
                    <a:pt x="287378" y="431199"/>
                    <a:pt x="286631" y="431253"/>
                  </a:cubicBezTo>
                  <a:cubicBezTo>
                    <a:pt x="285352" y="431412"/>
                    <a:pt x="284073" y="431572"/>
                    <a:pt x="282847" y="431679"/>
                  </a:cubicBezTo>
                  <a:cubicBezTo>
                    <a:pt x="278689" y="432105"/>
                    <a:pt x="274531" y="432425"/>
                    <a:pt x="270373" y="432584"/>
                  </a:cubicBezTo>
                  <a:cubicBezTo>
                    <a:pt x="269573" y="432638"/>
                    <a:pt x="268774" y="432638"/>
                    <a:pt x="267974" y="432691"/>
                  </a:cubicBezTo>
                  <a:cubicBezTo>
                    <a:pt x="267814" y="432691"/>
                    <a:pt x="267654" y="432691"/>
                    <a:pt x="267494" y="432691"/>
                  </a:cubicBezTo>
                  <a:cubicBezTo>
                    <a:pt x="266481" y="432691"/>
                    <a:pt x="265469" y="432744"/>
                    <a:pt x="264456" y="432744"/>
                  </a:cubicBezTo>
                  <a:cubicBezTo>
                    <a:pt x="259125" y="432851"/>
                    <a:pt x="253794" y="432797"/>
                    <a:pt x="248570" y="432531"/>
                  </a:cubicBezTo>
                  <a:cubicBezTo>
                    <a:pt x="234071" y="432158"/>
                    <a:pt x="221117" y="426778"/>
                    <a:pt x="211042" y="416338"/>
                  </a:cubicBezTo>
                  <a:cubicBezTo>
                    <a:pt x="185028" y="395404"/>
                    <a:pt x="163652" y="369409"/>
                    <a:pt x="141210" y="344747"/>
                  </a:cubicBezTo>
                  <a:cubicBezTo>
                    <a:pt x="109066" y="302932"/>
                    <a:pt x="72604" y="264845"/>
                    <a:pt x="43339" y="220633"/>
                  </a:cubicBezTo>
                  <a:cubicBezTo>
                    <a:pt x="27880" y="197302"/>
                    <a:pt x="7303" y="176208"/>
                    <a:pt x="0" y="148563"/>
                  </a:cubicBezTo>
                  <a:cubicBezTo>
                    <a:pt x="160" y="148509"/>
                    <a:pt x="320" y="148403"/>
                    <a:pt x="480" y="148296"/>
                  </a:cubicBezTo>
                  <a:cubicBezTo>
                    <a:pt x="586" y="148190"/>
                    <a:pt x="693" y="148083"/>
                    <a:pt x="800" y="147923"/>
                  </a:cubicBezTo>
                  <a:cubicBezTo>
                    <a:pt x="1066" y="147497"/>
                    <a:pt x="1066" y="146965"/>
                    <a:pt x="960" y="146379"/>
                  </a:cubicBezTo>
                  <a:cubicBezTo>
                    <a:pt x="3625" y="148190"/>
                    <a:pt x="6344" y="149894"/>
                    <a:pt x="9275" y="151279"/>
                  </a:cubicBezTo>
                  <a:cubicBezTo>
                    <a:pt x="9809" y="151546"/>
                    <a:pt x="10342" y="151812"/>
                    <a:pt x="10875" y="152025"/>
                  </a:cubicBezTo>
                  <a:cubicBezTo>
                    <a:pt x="12421" y="152717"/>
                    <a:pt x="14020" y="153410"/>
                    <a:pt x="15672" y="153943"/>
                  </a:cubicBezTo>
                  <a:cubicBezTo>
                    <a:pt x="16099" y="154102"/>
                    <a:pt x="16632" y="154262"/>
                    <a:pt x="17112" y="154422"/>
                  </a:cubicBezTo>
                  <a:cubicBezTo>
                    <a:pt x="17805" y="154635"/>
                    <a:pt x="18498" y="154848"/>
                    <a:pt x="19137" y="155008"/>
                  </a:cubicBezTo>
                  <a:cubicBezTo>
                    <a:pt x="86997" y="177807"/>
                    <a:pt x="161094" y="160548"/>
                    <a:pt x="221970" y="126457"/>
                  </a:cubicBezTo>
                  <a:cubicBezTo>
                    <a:pt x="223303" y="125764"/>
                    <a:pt x="224635" y="125019"/>
                    <a:pt x="225968" y="124326"/>
                  </a:cubicBezTo>
                  <a:cubicBezTo>
                    <a:pt x="227674" y="123367"/>
                    <a:pt x="229380" y="122408"/>
                    <a:pt x="231032" y="121396"/>
                  </a:cubicBezTo>
                  <a:cubicBezTo>
                    <a:pt x="232472" y="120544"/>
                    <a:pt x="233911" y="119638"/>
                    <a:pt x="235297" y="118733"/>
                  </a:cubicBezTo>
                  <a:cubicBezTo>
                    <a:pt x="236150" y="118200"/>
                    <a:pt x="236949" y="117668"/>
                    <a:pt x="237749" y="117082"/>
                  </a:cubicBezTo>
                  <a:cubicBezTo>
                    <a:pt x="238655" y="116496"/>
                    <a:pt x="239562" y="115857"/>
                    <a:pt x="240468" y="115217"/>
                  </a:cubicBezTo>
                  <a:cubicBezTo>
                    <a:pt x="242440" y="113832"/>
                    <a:pt x="244359" y="112394"/>
                    <a:pt x="246225" y="110903"/>
                  </a:cubicBezTo>
                  <a:cubicBezTo>
                    <a:pt x="246971" y="110317"/>
                    <a:pt x="247717" y="109731"/>
                    <a:pt x="248464" y="109145"/>
                  </a:cubicBezTo>
                  <a:cubicBezTo>
                    <a:pt x="249477" y="108346"/>
                    <a:pt x="250436" y="107547"/>
                    <a:pt x="251396" y="106695"/>
                  </a:cubicBezTo>
                  <a:cubicBezTo>
                    <a:pt x="253208" y="105150"/>
                    <a:pt x="254967" y="103605"/>
                    <a:pt x="256673" y="101954"/>
                  </a:cubicBezTo>
                  <a:cubicBezTo>
                    <a:pt x="258645" y="100089"/>
                    <a:pt x="260564" y="98172"/>
                    <a:pt x="262430" y="96201"/>
                  </a:cubicBezTo>
                  <a:cubicBezTo>
                    <a:pt x="263336" y="95295"/>
                    <a:pt x="264136" y="94390"/>
                    <a:pt x="264989" y="93431"/>
                  </a:cubicBezTo>
                  <a:cubicBezTo>
                    <a:pt x="266588" y="91673"/>
                    <a:pt x="268134" y="89862"/>
                    <a:pt x="269680" y="87998"/>
                  </a:cubicBezTo>
                  <a:cubicBezTo>
                    <a:pt x="270426" y="87092"/>
                    <a:pt x="271173" y="86187"/>
                    <a:pt x="271866" y="85228"/>
                  </a:cubicBezTo>
                  <a:cubicBezTo>
                    <a:pt x="272399" y="84535"/>
                    <a:pt x="272932" y="83843"/>
                    <a:pt x="273411" y="83204"/>
                  </a:cubicBezTo>
                  <a:cubicBezTo>
                    <a:pt x="273785" y="82724"/>
                    <a:pt x="274158" y="82245"/>
                    <a:pt x="274478" y="81765"/>
                  </a:cubicBezTo>
                  <a:cubicBezTo>
                    <a:pt x="277623" y="77504"/>
                    <a:pt x="280555" y="73083"/>
                    <a:pt x="283273" y="68502"/>
                  </a:cubicBezTo>
                  <a:cubicBezTo>
                    <a:pt x="283753" y="67649"/>
                    <a:pt x="284286" y="66851"/>
                    <a:pt x="284766" y="65998"/>
                  </a:cubicBezTo>
                  <a:cubicBezTo>
                    <a:pt x="284766" y="65945"/>
                    <a:pt x="284819" y="65892"/>
                    <a:pt x="284872" y="65838"/>
                  </a:cubicBezTo>
                  <a:cubicBezTo>
                    <a:pt x="285459" y="64773"/>
                    <a:pt x="286098" y="63708"/>
                    <a:pt x="286631" y="62589"/>
                  </a:cubicBezTo>
                  <a:cubicBezTo>
                    <a:pt x="289030" y="58115"/>
                    <a:pt x="291269" y="53534"/>
                    <a:pt x="293295" y="48793"/>
                  </a:cubicBezTo>
                  <a:cubicBezTo>
                    <a:pt x="293775" y="47728"/>
                    <a:pt x="294201" y="46662"/>
                    <a:pt x="294681" y="45544"/>
                  </a:cubicBezTo>
                  <a:cubicBezTo>
                    <a:pt x="295694" y="43040"/>
                    <a:pt x="296653" y="40536"/>
                    <a:pt x="297559" y="37926"/>
                  </a:cubicBezTo>
                  <a:cubicBezTo>
                    <a:pt x="297933" y="36861"/>
                    <a:pt x="298306" y="35849"/>
                    <a:pt x="298679" y="34784"/>
                  </a:cubicBezTo>
                  <a:cubicBezTo>
                    <a:pt x="298839" y="34357"/>
                    <a:pt x="298945" y="33931"/>
                    <a:pt x="299105" y="33505"/>
                  </a:cubicBezTo>
                  <a:cubicBezTo>
                    <a:pt x="299425" y="32546"/>
                    <a:pt x="299745" y="31534"/>
                    <a:pt x="300065" y="30575"/>
                  </a:cubicBezTo>
                  <a:cubicBezTo>
                    <a:pt x="300065" y="30575"/>
                    <a:pt x="300065" y="30522"/>
                    <a:pt x="300118" y="30469"/>
                  </a:cubicBezTo>
                  <a:cubicBezTo>
                    <a:pt x="300491" y="29244"/>
                    <a:pt x="300865" y="28019"/>
                    <a:pt x="301238" y="26740"/>
                  </a:cubicBezTo>
                  <a:cubicBezTo>
                    <a:pt x="301984" y="24237"/>
                    <a:pt x="302677" y="21680"/>
                    <a:pt x="303317" y="19070"/>
                  </a:cubicBezTo>
                  <a:cubicBezTo>
                    <a:pt x="304649" y="18004"/>
                    <a:pt x="305822" y="16673"/>
                    <a:pt x="306675" y="15181"/>
                  </a:cubicBezTo>
                  <a:cubicBezTo>
                    <a:pt x="306835" y="14915"/>
                    <a:pt x="306995" y="14649"/>
                    <a:pt x="307101" y="14329"/>
                  </a:cubicBezTo>
                  <a:cubicBezTo>
                    <a:pt x="307208" y="14116"/>
                    <a:pt x="307315" y="13796"/>
                    <a:pt x="307421" y="13530"/>
                  </a:cubicBezTo>
                  <a:cubicBezTo>
                    <a:pt x="307581" y="13104"/>
                    <a:pt x="307688" y="12678"/>
                    <a:pt x="307848" y="12251"/>
                  </a:cubicBezTo>
                  <a:cubicBezTo>
                    <a:pt x="308914" y="7990"/>
                    <a:pt x="308967" y="3942"/>
                    <a:pt x="308221" y="0"/>
                  </a:cubicBezTo>
                  <a:cubicBezTo>
                    <a:pt x="310140" y="959"/>
                    <a:pt x="311952" y="2024"/>
                    <a:pt x="313712" y="3196"/>
                  </a:cubicBezTo>
                  <a:cubicBezTo>
                    <a:pt x="314298" y="3569"/>
                    <a:pt x="314884" y="3995"/>
                    <a:pt x="315417" y="4421"/>
                  </a:cubicBezTo>
                  <a:cubicBezTo>
                    <a:pt x="316377" y="5114"/>
                    <a:pt x="317283" y="5913"/>
                    <a:pt x="318189" y="6658"/>
                  </a:cubicBezTo>
                  <a:cubicBezTo>
                    <a:pt x="318669" y="7031"/>
                    <a:pt x="319095" y="7457"/>
                    <a:pt x="319522" y="7883"/>
                  </a:cubicBezTo>
                  <a:cubicBezTo>
                    <a:pt x="324959" y="12944"/>
                    <a:pt x="329490" y="19176"/>
                    <a:pt x="333648" y="25781"/>
                  </a:cubicBezTo>
                  <a:cubicBezTo>
                    <a:pt x="334075" y="26421"/>
                    <a:pt x="334448" y="27060"/>
                    <a:pt x="334874" y="27699"/>
                  </a:cubicBezTo>
                  <a:cubicBezTo>
                    <a:pt x="335567" y="28818"/>
                    <a:pt x="336260" y="29936"/>
                    <a:pt x="336900" y="31055"/>
                  </a:cubicBezTo>
                  <a:cubicBezTo>
                    <a:pt x="337007" y="31268"/>
                    <a:pt x="337167" y="31481"/>
                    <a:pt x="337273" y="31694"/>
                  </a:cubicBezTo>
                  <a:cubicBezTo>
                    <a:pt x="337700" y="32386"/>
                    <a:pt x="338073" y="33026"/>
                    <a:pt x="338499" y="33718"/>
                  </a:cubicBezTo>
                  <a:cubicBezTo>
                    <a:pt x="339086" y="34730"/>
                    <a:pt x="339672" y="35742"/>
                    <a:pt x="340258" y="36754"/>
                  </a:cubicBezTo>
                  <a:cubicBezTo>
                    <a:pt x="340631" y="37394"/>
                    <a:pt x="341058" y="38086"/>
                    <a:pt x="341431" y="38725"/>
                  </a:cubicBezTo>
                  <a:cubicBezTo>
                    <a:pt x="342177" y="39951"/>
                    <a:pt x="342870" y="41176"/>
                    <a:pt x="343617" y="42347"/>
                  </a:cubicBezTo>
                  <a:cubicBezTo>
                    <a:pt x="345856" y="46023"/>
                    <a:pt x="348148" y="49645"/>
                    <a:pt x="350600" y="52948"/>
                  </a:cubicBezTo>
                  <a:cubicBezTo>
                    <a:pt x="369204" y="78143"/>
                    <a:pt x="383117" y="109518"/>
                    <a:pt x="407425" y="129813"/>
                  </a:cubicBezTo>
                  <a:cubicBezTo>
                    <a:pt x="407745" y="129919"/>
                    <a:pt x="408065" y="129972"/>
                    <a:pt x="408385" y="130079"/>
                  </a:cubicBezTo>
                  <a:cubicBezTo>
                    <a:pt x="408704" y="130132"/>
                    <a:pt x="409024" y="130239"/>
                    <a:pt x="409291" y="130292"/>
                  </a:cubicBezTo>
                  <a:cubicBezTo>
                    <a:pt x="409451" y="130345"/>
                    <a:pt x="409557" y="130345"/>
                    <a:pt x="409717" y="130398"/>
                  </a:cubicBezTo>
                  <a:cubicBezTo>
                    <a:pt x="413609" y="136098"/>
                    <a:pt x="417553" y="141744"/>
                    <a:pt x="421178" y="147497"/>
                  </a:cubicBezTo>
                  <a:cubicBezTo>
                    <a:pt x="447565" y="191123"/>
                    <a:pt x="485466" y="229636"/>
                    <a:pt x="496554" y="280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7200600" y="2650370"/>
              <a:ext cx="659958" cy="877351"/>
            </a:xfrm>
            <a:custGeom>
              <a:avLst/>
              <a:gdLst/>
              <a:ahLst/>
              <a:cxnLst/>
              <a:rect l="l" t="t" r="r" b="b"/>
              <a:pathLst>
                <a:path w="659958" h="877351" extrusionOk="0">
                  <a:moveTo>
                    <a:pt x="631368" y="755355"/>
                  </a:moveTo>
                  <a:cubicBezTo>
                    <a:pt x="641229" y="789553"/>
                    <a:pt x="660633" y="824550"/>
                    <a:pt x="659940" y="860558"/>
                  </a:cubicBezTo>
                  <a:cubicBezTo>
                    <a:pt x="650984" y="864021"/>
                    <a:pt x="641976" y="874142"/>
                    <a:pt x="632860" y="876539"/>
                  </a:cubicBezTo>
                  <a:cubicBezTo>
                    <a:pt x="632434" y="876645"/>
                    <a:pt x="632061" y="876752"/>
                    <a:pt x="631634" y="876805"/>
                  </a:cubicBezTo>
                  <a:cubicBezTo>
                    <a:pt x="620653" y="880214"/>
                    <a:pt x="612070" y="866737"/>
                    <a:pt x="602902" y="861997"/>
                  </a:cubicBezTo>
                  <a:cubicBezTo>
                    <a:pt x="575928" y="841435"/>
                    <a:pt x="552793" y="815388"/>
                    <a:pt x="527526" y="791524"/>
                  </a:cubicBezTo>
                  <a:cubicBezTo>
                    <a:pt x="522675" y="787209"/>
                    <a:pt x="517824" y="782788"/>
                    <a:pt x="512973" y="778367"/>
                  </a:cubicBezTo>
                  <a:cubicBezTo>
                    <a:pt x="510521" y="776183"/>
                    <a:pt x="508122" y="773892"/>
                    <a:pt x="505723" y="771655"/>
                  </a:cubicBezTo>
                  <a:cubicBezTo>
                    <a:pt x="503324" y="769418"/>
                    <a:pt x="500979" y="767181"/>
                    <a:pt x="498633" y="764890"/>
                  </a:cubicBezTo>
                  <a:cubicBezTo>
                    <a:pt x="495435" y="761801"/>
                    <a:pt x="492236" y="758605"/>
                    <a:pt x="489091" y="755409"/>
                  </a:cubicBezTo>
                  <a:cubicBezTo>
                    <a:pt x="487919" y="754237"/>
                    <a:pt x="486799" y="753118"/>
                    <a:pt x="485733" y="751946"/>
                  </a:cubicBezTo>
                  <a:cubicBezTo>
                    <a:pt x="484507" y="750668"/>
                    <a:pt x="483281" y="749389"/>
                    <a:pt x="482055" y="748058"/>
                  </a:cubicBezTo>
                  <a:cubicBezTo>
                    <a:pt x="480882" y="746779"/>
                    <a:pt x="479709" y="745554"/>
                    <a:pt x="478590" y="744276"/>
                  </a:cubicBezTo>
                  <a:cubicBezTo>
                    <a:pt x="477684" y="743317"/>
                    <a:pt x="476777" y="742305"/>
                    <a:pt x="475924" y="741293"/>
                  </a:cubicBezTo>
                  <a:cubicBezTo>
                    <a:pt x="474858" y="740068"/>
                    <a:pt x="473792" y="738896"/>
                    <a:pt x="472779" y="737671"/>
                  </a:cubicBezTo>
                  <a:cubicBezTo>
                    <a:pt x="470647" y="735220"/>
                    <a:pt x="468568" y="732770"/>
                    <a:pt x="466542" y="730266"/>
                  </a:cubicBezTo>
                  <a:cubicBezTo>
                    <a:pt x="466542" y="730213"/>
                    <a:pt x="466542" y="730213"/>
                    <a:pt x="466489" y="730160"/>
                  </a:cubicBezTo>
                  <a:cubicBezTo>
                    <a:pt x="465956" y="729095"/>
                    <a:pt x="465423" y="728029"/>
                    <a:pt x="464837" y="726964"/>
                  </a:cubicBezTo>
                  <a:cubicBezTo>
                    <a:pt x="464250" y="725845"/>
                    <a:pt x="463664" y="724780"/>
                    <a:pt x="463024" y="723661"/>
                  </a:cubicBezTo>
                  <a:cubicBezTo>
                    <a:pt x="462438" y="722543"/>
                    <a:pt x="461798" y="721424"/>
                    <a:pt x="461158" y="720359"/>
                  </a:cubicBezTo>
                  <a:cubicBezTo>
                    <a:pt x="458226" y="715245"/>
                    <a:pt x="455135" y="710238"/>
                    <a:pt x="452256" y="705710"/>
                  </a:cubicBezTo>
                  <a:cubicBezTo>
                    <a:pt x="451670" y="704805"/>
                    <a:pt x="451137" y="704005"/>
                    <a:pt x="450604" y="703153"/>
                  </a:cubicBezTo>
                  <a:cubicBezTo>
                    <a:pt x="445966" y="696015"/>
                    <a:pt x="442074" y="690422"/>
                    <a:pt x="440689" y="688132"/>
                  </a:cubicBezTo>
                  <a:cubicBezTo>
                    <a:pt x="439836" y="687067"/>
                    <a:pt x="438983" y="686001"/>
                    <a:pt x="438130" y="684883"/>
                  </a:cubicBezTo>
                  <a:cubicBezTo>
                    <a:pt x="438503" y="684510"/>
                    <a:pt x="438876" y="684084"/>
                    <a:pt x="439196" y="683604"/>
                  </a:cubicBezTo>
                  <a:cubicBezTo>
                    <a:pt x="439463" y="683231"/>
                    <a:pt x="439729" y="682858"/>
                    <a:pt x="439942" y="682486"/>
                  </a:cubicBezTo>
                  <a:cubicBezTo>
                    <a:pt x="440795" y="681047"/>
                    <a:pt x="441382" y="679449"/>
                    <a:pt x="441595" y="677798"/>
                  </a:cubicBezTo>
                  <a:cubicBezTo>
                    <a:pt x="441968" y="675348"/>
                    <a:pt x="442128" y="672791"/>
                    <a:pt x="443194" y="670554"/>
                  </a:cubicBezTo>
                  <a:cubicBezTo>
                    <a:pt x="456414" y="652816"/>
                    <a:pt x="463504" y="630390"/>
                    <a:pt x="457001" y="608604"/>
                  </a:cubicBezTo>
                  <a:cubicBezTo>
                    <a:pt x="446872" y="566576"/>
                    <a:pt x="427095" y="527424"/>
                    <a:pt x="403960" y="491096"/>
                  </a:cubicBezTo>
                  <a:cubicBezTo>
                    <a:pt x="376880" y="447363"/>
                    <a:pt x="350227" y="403045"/>
                    <a:pt x="317016" y="363574"/>
                  </a:cubicBezTo>
                  <a:cubicBezTo>
                    <a:pt x="293561" y="335502"/>
                    <a:pt x="267761" y="309454"/>
                    <a:pt x="243400" y="282128"/>
                  </a:cubicBezTo>
                  <a:cubicBezTo>
                    <a:pt x="198515" y="227848"/>
                    <a:pt x="156669" y="171172"/>
                    <a:pt x="107733" y="120302"/>
                  </a:cubicBezTo>
                  <a:cubicBezTo>
                    <a:pt x="72764" y="85784"/>
                    <a:pt x="42912" y="46633"/>
                    <a:pt x="6717" y="13287"/>
                  </a:cubicBezTo>
                  <a:cubicBezTo>
                    <a:pt x="5064" y="12116"/>
                    <a:pt x="2559" y="9825"/>
                    <a:pt x="0" y="8014"/>
                  </a:cubicBezTo>
                  <a:cubicBezTo>
                    <a:pt x="53" y="7961"/>
                    <a:pt x="160" y="7907"/>
                    <a:pt x="267" y="7801"/>
                  </a:cubicBezTo>
                  <a:cubicBezTo>
                    <a:pt x="2772" y="5457"/>
                    <a:pt x="4638" y="2368"/>
                    <a:pt x="7463" y="343"/>
                  </a:cubicBezTo>
                  <a:cubicBezTo>
                    <a:pt x="15726" y="-1468"/>
                    <a:pt x="23668" y="4285"/>
                    <a:pt x="30705" y="8227"/>
                  </a:cubicBezTo>
                  <a:cubicBezTo>
                    <a:pt x="60610" y="29374"/>
                    <a:pt x="87477" y="54516"/>
                    <a:pt x="113757" y="79978"/>
                  </a:cubicBezTo>
                  <a:cubicBezTo>
                    <a:pt x="137319" y="102404"/>
                    <a:pt x="159015" y="126534"/>
                    <a:pt x="180817" y="150611"/>
                  </a:cubicBezTo>
                  <a:cubicBezTo>
                    <a:pt x="211469" y="184489"/>
                    <a:pt x="245852" y="214691"/>
                    <a:pt x="275544" y="249475"/>
                  </a:cubicBezTo>
                  <a:cubicBezTo>
                    <a:pt x="343244" y="334170"/>
                    <a:pt x="417607" y="414231"/>
                    <a:pt x="478856" y="504359"/>
                  </a:cubicBezTo>
                  <a:cubicBezTo>
                    <a:pt x="535202" y="584047"/>
                    <a:pt x="601729" y="660699"/>
                    <a:pt x="631368" y="7553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7295380" y="2794535"/>
              <a:ext cx="83851" cy="101816"/>
            </a:xfrm>
            <a:custGeom>
              <a:avLst/>
              <a:gdLst/>
              <a:ahLst/>
              <a:cxnLst/>
              <a:rect l="l" t="t" r="r" b="b"/>
              <a:pathLst>
                <a:path w="83851" h="101816" extrusionOk="0">
                  <a:moveTo>
                    <a:pt x="83852" y="99503"/>
                  </a:moveTo>
                  <a:cubicBezTo>
                    <a:pt x="82839" y="99557"/>
                    <a:pt x="81826" y="99663"/>
                    <a:pt x="80760" y="99823"/>
                  </a:cubicBezTo>
                  <a:cubicBezTo>
                    <a:pt x="79534" y="99929"/>
                    <a:pt x="78361" y="100089"/>
                    <a:pt x="77135" y="100249"/>
                  </a:cubicBezTo>
                  <a:cubicBezTo>
                    <a:pt x="65621" y="101687"/>
                    <a:pt x="54053" y="103445"/>
                    <a:pt x="43232" y="98864"/>
                  </a:cubicBezTo>
                  <a:cubicBezTo>
                    <a:pt x="40727" y="97319"/>
                    <a:pt x="38328" y="95562"/>
                    <a:pt x="36036" y="93750"/>
                  </a:cubicBezTo>
                  <a:cubicBezTo>
                    <a:pt x="34490" y="92525"/>
                    <a:pt x="32997" y="91194"/>
                    <a:pt x="31504" y="89862"/>
                  </a:cubicBezTo>
                  <a:cubicBezTo>
                    <a:pt x="30012" y="88530"/>
                    <a:pt x="28626" y="87092"/>
                    <a:pt x="27240" y="85654"/>
                  </a:cubicBezTo>
                  <a:cubicBezTo>
                    <a:pt x="25854" y="84216"/>
                    <a:pt x="24521" y="82671"/>
                    <a:pt x="23242" y="81126"/>
                  </a:cubicBezTo>
                  <a:cubicBezTo>
                    <a:pt x="21963" y="79581"/>
                    <a:pt x="20736" y="78037"/>
                    <a:pt x="19564" y="76385"/>
                  </a:cubicBezTo>
                  <a:cubicBezTo>
                    <a:pt x="13647" y="68236"/>
                    <a:pt x="8902" y="59074"/>
                    <a:pt x="5597" y="49432"/>
                  </a:cubicBezTo>
                  <a:cubicBezTo>
                    <a:pt x="5384" y="48740"/>
                    <a:pt x="5118" y="48047"/>
                    <a:pt x="4904" y="47355"/>
                  </a:cubicBezTo>
                  <a:cubicBezTo>
                    <a:pt x="3252" y="42241"/>
                    <a:pt x="1972" y="36968"/>
                    <a:pt x="1173" y="31641"/>
                  </a:cubicBezTo>
                  <a:cubicBezTo>
                    <a:pt x="1013" y="30629"/>
                    <a:pt x="853" y="29670"/>
                    <a:pt x="746" y="28605"/>
                  </a:cubicBezTo>
                  <a:cubicBezTo>
                    <a:pt x="533" y="26687"/>
                    <a:pt x="320" y="24769"/>
                    <a:pt x="213" y="22798"/>
                  </a:cubicBezTo>
                  <a:cubicBezTo>
                    <a:pt x="107" y="20721"/>
                    <a:pt x="0" y="18590"/>
                    <a:pt x="0" y="16513"/>
                  </a:cubicBezTo>
                  <a:cubicBezTo>
                    <a:pt x="0" y="15128"/>
                    <a:pt x="0" y="13743"/>
                    <a:pt x="107" y="12358"/>
                  </a:cubicBezTo>
                  <a:cubicBezTo>
                    <a:pt x="160" y="11239"/>
                    <a:pt x="213" y="10067"/>
                    <a:pt x="320" y="8949"/>
                  </a:cubicBezTo>
                  <a:cubicBezTo>
                    <a:pt x="320" y="8896"/>
                    <a:pt x="320" y="8789"/>
                    <a:pt x="320" y="8736"/>
                  </a:cubicBezTo>
                  <a:cubicBezTo>
                    <a:pt x="320" y="8310"/>
                    <a:pt x="373" y="7883"/>
                    <a:pt x="426" y="7404"/>
                  </a:cubicBezTo>
                  <a:cubicBezTo>
                    <a:pt x="533" y="6126"/>
                    <a:pt x="693" y="4847"/>
                    <a:pt x="906" y="3569"/>
                  </a:cubicBezTo>
                  <a:cubicBezTo>
                    <a:pt x="1066" y="2397"/>
                    <a:pt x="1279" y="1172"/>
                    <a:pt x="1493" y="0"/>
                  </a:cubicBezTo>
                  <a:cubicBezTo>
                    <a:pt x="1546" y="53"/>
                    <a:pt x="1599" y="160"/>
                    <a:pt x="1706" y="213"/>
                  </a:cubicBezTo>
                  <a:cubicBezTo>
                    <a:pt x="5224" y="4102"/>
                    <a:pt x="8742" y="8043"/>
                    <a:pt x="12207" y="12038"/>
                  </a:cubicBezTo>
                  <a:cubicBezTo>
                    <a:pt x="16365" y="16726"/>
                    <a:pt x="20417" y="21467"/>
                    <a:pt x="24521" y="26261"/>
                  </a:cubicBezTo>
                  <a:cubicBezTo>
                    <a:pt x="26600" y="28658"/>
                    <a:pt x="28626" y="31108"/>
                    <a:pt x="30651" y="33558"/>
                  </a:cubicBezTo>
                  <a:cubicBezTo>
                    <a:pt x="31025" y="33984"/>
                    <a:pt x="31398" y="34411"/>
                    <a:pt x="31718" y="34837"/>
                  </a:cubicBezTo>
                  <a:cubicBezTo>
                    <a:pt x="33797" y="37287"/>
                    <a:pt x="35822" y="39737"/>
                    <a:pt x="37848" y="42241"/>
                  </a:cubicBezTo>
                  <a:cubicBezTo>
                    <a:pt x="40034" y="44851"/>
                    <a:pt x="42219" y="47461"/>
                    <a:pt x="44351" y="50071"/>
                  </a:cubicBezTo>
                  <a:cubicBezTo>
                    <a:pt x="47230" y="53640"/>
                    <a:pt x="50109" y="57156"/>
                    <a:pt x="52987" y="60778"/>
                  </a:cubicBezTo>
                  <a:cubicBezTo>
                    <a:pt x="55333" y="63654"/>
                    <a:pt x="57678" y="66584"/>
                    <a:pt x="59970" y="69461"/>
                  </a:cubicBezTo>
                  <a:cubicBezTo>
                    <a:pt x="62209" y="72284"/>
                    <a:pt x="64448" y="75000"/>
                    <a:pt x="66634" y="77824"/>
                  </a:cubicBezTo>
                  <a:cubicBezTo>
                    <a:pt x="72444" y="85015"/>
                    <a:pt x="78148" y="92259"/>
                    <a:pt x="83852" y="995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7578333" y="3630513"/>
              <a:ext cx="304275" cy="301401"/>
            </a:xfrm>
            <a:custGeom>
              <a:avLst/>
              <a:gdLst/>
              <a:ahLst/>
              <a:cxnLst/>
              <a:rect l="l" t="t" r="r" b="b"/>
              <a:pathLst>
                <a:path w="304275" h="301401" extrusionOk="0">
                  <a:moveTo>
                    <a:pt x="264829" y="160921"/>
                  </a:moveTo>
                  <a:cubicBezTo>
                    <a:pt x="277836" y="185796"/>
                    <a:pt x="297719" y="208275"/>
                    <a:pt x="304276" y="236081"/>
                  </a:cubicBezTo>
                  <a:cubicBezTo>
                    <a:pt x="285299" y="255683"/>
                    <a:pt x="261897" y="273528"/>
                    <a:pt x="236416" y="284980"/>
                  </a:cubicBezTo>
                  <a:cubicBezTo>
                    <a:pt x="226928" y="289721"/>
                    <a:pt x="217066" y="293556"/>
                    <a:pt x="206991" y="296912"/>
                  </a:cubicBezTo>
                  <a:cubicBezTo>
                    <a:pt x="197662" y="299309"/>
                    <a:pt x="186254" y="305915"/>
                    <a:pt x="179005" y="296486"/>
                  </a:cubicBezTo>
                  <a:cubicBezTo>
                    <a:pt x="152831" y="271557"/>
                    <a:pt x="125751" y="247533"/>
                    <a:pt x="101390" y="220740"/>
                  </a:cubicBezTo>
                  <a:cubicBezTo>
                    <a:pt x="75163" y="189845"/>
                    <a:pt x="53467" y="155381"/>
                    <a:pt x="25694" y="125764"/>
                  </a:cubicBezTo>
                  <a:cubicBezTo>
                    <a:pt x="18071" y="117401"/>
                    <a:pt x="10501" y="109038"/>
                    <a:pt x="2985" y="100569"/>
                  </a:cubicBezTo>
                  <a:cubicBezTo>
                    <a:pt x="2079" y="99770"/>
                    <a:pt x="1119" y="98704"/>
                    <a:pt x="0" y="97426"/>
                  </a:cubicBezTo>
                  <a:cubicBezTo>
                    <a:pt x="2399" y="96733"/>
                    <a:pt x="4744" y="95988"/>
                    <a:pt x="7090" y="95189"/>
                  </a:cubicBezTo>
                  <a:cubicBezTo>
                    <a:pt x="7463" y="95082"/>
                    <a:pt x="7889" y="94922"/>
                    <a:pt x="8263" y="94816"/>
                  </a:cubicBezTo>
                  <a:cubicBezTo>
                    <a:pt x="11034" y="93910"/>
                    <a:pt x="13753" y="92951"/>
                    <a:pt x="16472" y="91939"/>
                  </a:cubicBezTo>
                  <a:cubicBezTo>
                    <a:pt x="22442" y="89755"/>
                    <a:pt x="28306" y="87358"/>
                    <a:pt x="34170" y="84802"/>
                  </a:cubicBezTo>
                  <a:cubicBezTo>
                    <a:pt x="36302" y="83843"/>
                    <a:pt x="38488" y="82884"/>
                    <a:pt x="40567" y="81925"/>
                  </a:cubicBezTo>
                  <a:cubicBezTo>
                    <a:pt x="43818" y="80380"/>
                    <a:pt x="47017" y="78836"/>
                    <a:pt x="50215" y="77238"/>
                  </a:cubicBezTo>
                  <a:cubicBezTo>
                    <a:pt x="52081" y="76332"/>
                    <a:pt x="53947" y="75373"/>
                    <a:pt x="55812" y="74414"/>
                  </a:cubicBezTo>
                  <a:cubicBezTo>
                    <a:pt x="56292" y="74201"/>
                    <a:pt x="56719" y="73935"/>
                    <a:pt x="57198" y="73669"/>
                  </a:cubicBezTo>
                  <a:cubicBezTo>
                    <a:pt x="59437" y="72497"/>
                    <a:pt x="61676" y="71325"/>
                    <a:pt x="63915" y="70100"/>
                  </a:cubicBezTo>
                  <a:cubicBezTo>
                    <a:pt x="65941" y="69248"/>
                    <a:pt x="67966" y="68342"/>
                    <a:pt x="69992" y="67383"/>
                  </a:cubicBezTo>
                  <a:cubicBezTo>
                    <a:pt x="70205" y="67330"/>
                    <a:pt x="70365" y="67223"/>
                    <a:pt x="70578" y="67117"/>
                  </a:cubicBezTo>
                  <a:cubicBezTo>
                    <a:pt x="72391" y="66264"/>
                    <a:pt x="74203" y="65412"/>
                    <a:pt x="75962" y="64507"/>
                  </a:cubicBezTo>
                  <a:cubicBezTo>
                    <a:pt x="77295" y="63868"/>
                    <a:pt x="78574" y="63175"/>
                    <a:pt x="79907" y="62483"/>
                  </a:cubicBezTo>
                  <a:cubicBezTo>
                    <a:pt x="81346" y="61737"/>
                    <a:pt x="82786" y="60938"/>
                    <a:pt x="84225" y="60139"/>
                  </a:cubicBezTo>
                  <a:cubicBezTo>
                    <a:pt x="85344" y="59500"/>
                    <a:pt x="86464" y="58860"/>
                    <a:pt x="87583" y="58221"/>
                  </a:cubicBezTo>
                  <a:cubicBezTo>
                    <a:pt x="91475" y="55984"/>
                    <a:pt x="95259" y="53587"/>
                    <a:pt x="98991" y="51137"/>
                  </a:cubicBezTo>
                  <a:cubicBezTo>
                    <a:pt x="100057" y="50444"/>
                    <a:pt x="101176" y="49698"/>
                    <a:pt x="102243" y="48953"/>
                  </a:cubicBezTo>
                  <a:cubicBezTo>
                    <a:pt x="103682" y="47994"/>
                    <a:pt x="105121" y="46982"/>
                    <a:pt x="106561" y="45916"/>
                  </a:cubicBezTo>
                  <a:cubicBezTo>
                    <a:pt x="107573" y="45224"/>
                    <a:pt x="108533" y="44531"/>
                    <a:pt x="109492" y="43786"/>
                  </a:cubicBezTo>
                  <a:cubicBezTo>
                    <a:pt x="118181" y="37394"/>
                    <a:pt x="126497" y="30469"/>
                    <a:pt x="134387" y="23118"/>
                  </a:cubicBezTo>
                  <a:cubicBezTo>
                    <a:pt x="135293" y="22266"/>
                    <a:pt x="136199" y="21467"/>
                    <a:pt x="137105" y="20561"/>
                  </a:cubicBezTo>
                  <a:cubicBezTo>
                    <a:pt x="144035" y="14009"/>
                    <a:pt x="150699" y="7084"/>
                    <a:pt x="157096" y="0"/>
                  </a:cubicBezTo>
                  <a:cubicBezTo>
                    <a:pt x="160454" y="4315"/>
                    <a:pt x="163759" y="8629"/>
                    <a:pt x="167064" y="12997"/>
                  </a:cubicBezTo>
                  <a:cubicBezTo>
                    <a:pt x="170316" y="17312"/>
                    <a:pt x="173567" y="21627"/>
                    <a:pt x="176713" y="25941"/>
                  </a:cubicBezTo>
                  <a:cubicBezTo>
                    <a:pt x="176819" y="26048"/>
                    <a:pt x="176872" y="26101"/>
                    <a:pt x="176926" y="26207"/>
                  </a:cubicBezTo>
                  <a:cubicBezTo>
                    <a:pt x="183376" y="34997"/>
                    <a:pt x="189719" y="43786"/>
                    <a:pt x="195956" y="52735"/>
                  </a:cubicBezTo>
                  <a:cubicBezTo>
                    <a:pt x="197822" y="55398"/>
                    <a:pt x="199688" y="58061"/>
                    <a:pt x="201554" y="60725"/>
                  </a:cubicBezTo>
                  <a:cubicBezTo>
                    <a:pt x="201873" y="61204"/>
                    <a:pt x="202247" y="61737"/>
                    <a:pt x="202566" y="62216"/>
                  </a:cubicBezTo>
                  <a:cubicBezTo>
                    <a:pt x="204645" y="65199"/>
                    <a:pt x="206671" y="68236"/>
                    <a:pt x="208750" y="71272"/>
                  </a:cubicBezTo>
                  <a:cubicBezTo>
                    <a:pt x="213921" y="78889"/>
                    <a:pt x="218985" y="86559"/>
                    <a:pt x="223996" y="94283"/>
                  </a:cubicBezTo>
                  <a:cubicBezTo>
                    <a:pt x="225169" y="96094"/>
                    <a:pt x="226341" y="97905"/>
                    <a:pt x="227514" y="99770"/>
                  </a:cubicBezTo>
                  <a:cubicBezTo>
                    <a:pt x="230712" y="104777"/>
                    <a:pt x="233911" y="109837"/>
                    <a:pt x="237056" y="114898"/>
                  </a:cubicBezTo>
                  <a:cubicBezTo>
                    <a:pt x="239455" y="118680"/>
                    <a:pt x="241747" y="122515"/>
                    <a:pt x="244092" y="126297"/>
                  </a:cubicBezTo>
                  <a:cubicBezTo>
                    <a:pt x="246438" y="130079"/>
                    <a:pt x="248783" y="133914"/>
                    <a:pt x="251076" y="137749"/>
                  </a:cubicBezTo>
                  <a:cubicBezTo>
                    <a:pt x="252941" y="140892"/>
                    <a:pt x="254861" y="144088"/>
                    <a:pt x="256726" y="147231"/>
                  </a:cubicBezTo>
                  <a:cubicBezTo>
                    <a:pt x="259552" y="151812"/>
                    <a:pt x="262217" y="156393"/>
                    <a:pt x="264829" y="1609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5952738" y="1295317"/>
              <a:ext cx="1956487" cy="2663410"/>
            </a:xfrm>
            <a:custGeom>
              <a:avLst/>
              <a:gdLst/>
              <a:ahLst/>
              <a:cxnLst/>
              <a:rect l="l" t="t" r="r" b="b"/>
              <a:pathLst>
                <a:path w="1956487" h="2663410" extrusionOk="0">
                  <a:moveTo>
                    <a:pt x="42965" y="73144"/>
                  </a:moveTo>
                  <a:cubicBezTo>
                    <a:pt x="46484" y="70853"/>
                    <a:pt x="50109" y="68616"/>
                    <a:pt x="53733" y="66432"/>
                  </a:cubicBezTo>
                  <a:cubicBezTo>
                    <a:pt x="49256" y="62597"/>
                    <a:pt x="45364" y="57003"/>
                    <a:pt x="42272" y="53115"/>
                  </a:cubicBezTo>
                  <a:cubicBezTo>
                    <a:pt x="34703" y="43474"/>
                    <a:pt x="26707" y="34152"/>
                    <a:pt x="17751" y="25789"/>
                  </a:cubicBezTo>
                  <a:cubicBezTo>
                    <a:pt x="21110" y="43953"/>
                    <a:pt x="25108" y="63076"/>
                    <a:pt x="34276" y="79163"/>
                  </a:cubicBezTo>
                  <a:cubicBezTo>
                    <a:pt x="36036" y="77831"/>
                    <a:pt x="37848" y="76553"/>
                    <a:pt x="39660" y="75327"/>
                  </a:cubicBezTo>
                  <a:cubicBezTo>
                    <a:pt x="39607" y="74475"/>
                    <a:pt x="39554" y="73623"/>
                    <a:pt x="39554" y="72771"/>
                  </a:cubicBezTo>
                  <a:cubicBezTo>
                    <a:pt x="39554" y="70640"/>
                    <a:pt x="42912" y="70640"/>
                    <a:pt x="42912" y="72771"/>
                  </a:cubicBezTo>
                  <a:cubicBezTo>
                    <a:pt x="42912" y="72930"/>
                    <a:pt x="42912" y="73037"/>
                    <a:pt x="42965" y="73144"/>
                  </a:cubicBezTo>
                  <a:close/>
                  <a:moveTo>
                    <a:pt x="81666" y="128329"/>
                  </a:moveTo>
                  <a:cubicBezTo>
                    <a:pt x="86411" y="126091"/>
                    <a:pt x="90569" y="122682"/>
                    <a:pt x="94940" y="119752"/>
                  </a:cubicBezTo>
                  <a:cubicBezTo>
                    <a:pt x="88383" y="105264"/>
                    <a:pt x="77455" y="93332"/>
                    <a:pt x="67966" y="80654"/>
                  </a:cubicBezTo>
                  <a:cubicBezTo>
                    <a:pt x="60770" y="83797"/>
                    <a:pt x="53573" y="86993"/>
                    <a:pt x="46484" y="90509"/>
                  </a:cubicBezTo>
                  <a:cubicBezTo>
                    <a:pt x="56239" y="104838"/>
                    <a:pt x="67327" y="118314"/>
                    <a:pt x="81666" y="128329"/>
                  </a:cubicBezTo>
                  <a:close/>
                  <a:moveTo>
                    <a:pt x="267334" y="418476"/>
                  </a:moveTo>
                  <a:cubicBezTo>
                    <a:pt x="266961" y="417997"/>
                    <a:pt x="266535" y="417517"/>
                    <a:pt x="266162" y="416984"/>
                  </a:cubicBezTo>
                  <a:cubicBezTo>
                    <a:pt x="257206" y="405639"/>
                    <a:pt x="248890" y="393920"/>
                    <a:pt x="240308" y="382307"/>
                  </a:cubicBezTo>
                  <a:cubicBezTo>
                    <a:pt x="218665" y="354981"/>
                    <a:pt x="196809" y="327762"/>
                    <a:pt x="174367" y="301128"/>
                  </a:cubicBezTo>
                  <a:cubicBezTo>
                    <a:pt x="150432" y="274015"/>
                    <a:pt x="129216" y="244664"/>
                    <a:pt x="107893" y="215527"/>
                  </a:cubicBezTo>
                  <a:cubicBezTo>
                    <a:pt x="100697" y="204181"/>
                    <a:pt x="64075" y="165456"/>
                    <a:pt x="69672" y="148037"/>
                  </a:cubicBezTo>
                  <a:cubicBezTo>
                    <a:pt x="63489" y="141752"/>
                    <a:pt x="60290" y="133016"/>
                    <a:pt x="54533" y="126251"/>
                  </a:cubicBezTo>
                  <a:cubicBezTo>
                    <a:pt x="52188" y="122842"/>
                    <a:pt x="41579" y="107554"/>
                    <a:pt x="36835" y="95782"/>
                  </a:cubicBezTo>
                  <a:cubicBezTo>
                    <a:pt x="35716" y="96421"/>
                    <a:pt x="34650" y="97061"/>
                    <a:pt x="33583" y="97700"/>
                  </a:cubicBezTo>
                  <a:cubicBezTo>
                    <a:pt x="31718" y="98978"/>
                    <a:pt x="28892" y="100789"/>
                    <a:pt x="26174" y="101801"/>
                  </a:cubicBezTo>
                  <a:cubicBezTo>
                    <a:pt x="40353" y="163964"/>
                    <a:pt x="63329" y="223730"/>
                    <a:pt x="86730" y="282964"/>
                  </a:cubicBezTo>
                  <a:cubicBezTo>
                    <a:pt x="103575" y="323607"/>
                    <a:pt x="123459" y="362918"/>
                    <a:pt x="139558" y="403934"/>
                  </a:cubicBezTo>
                  <a:cubicBezTo>
                    <a:pt x="144995" y="417837"/>
                    <a:pt x="151925" y="431154"/>
                    <a:pt x="156882" y="445269"/>
                  </a:cubicBezTo>
                  <a:cubicBezTo>
                    <a:pt x="157948" y="448519"/>
                    <a:pt x="157256" y="451715"/>
                    <a:pt x="155603" y="454378"/>
                  </a:cubicBezTo>
                  <a:cubicBezTo>
                    <a:pt x="156509" y="456402"/>
                    <a:pt x="157096" y="458799"/>
                    <a:pt x="157415" y="460877"/>
                  </a:cubicBezTo>
                  <a:cubicBezTo>
                    <a:pt x="181244" y="459865"/>
                    <a:pt x="204592" y="454272"/>
                    <a:pt x="225702" y="443032"/>
                  </a:cubicBezTo>
                  <a:cubicBezTo>
                    <a:pt x="240095" y="435468"/>
                    <a:pt x="253954" y="427265"/>
                    <a:pt x="267334" y="418476"/>
                  </a:cubicBezTo>
                  <a:close/>
                  <a:moveTo>
                    <a:pt x="410197" y="290528"/>
                  </a:moveTo>
                  <a:cubicBezTo>
                    <a:pt x="412169" y="285254"/>
                    <a:pt x="413875" y="279927"/>
                    <a:pt x="414195" y="274228"/>
                  </a:cubicBezTo>
                  <a:cubicBezTo>
                    <a:pt x="408544" y="270393"/>
                    <a:pt x="404120" y="264853"/>
                    <a:pt x="398949" y="260325"/>
                  </a:cubicBezTo>
                  <a:cubicBezTo>
                    <a:pt x="398843" y="260165"/>
                    <a:pt x="398683" y="260005"/>
                    <a:pt x="398523" y="259792"/>
                  </a:cubicBezTo>
                  <a:cubicBezTo>
                    <a:pt x="395538" y="259739"/>
                    <a:pt x="392499" y="258514"/>
                    <a:pt x="389834" y="255851"/>
                  </a:cubicBezTo>
                  <a:cubicBezTo>
                    <a:pt x="362647" y="231721"/>
                    <a:pt x="339779" y="202690"/>
                    <a:pt x="310300" y="181276"/>
                  </a:cubicBezTo>
                  <a:cubicBezTo>
                    <a:pt x="270959" y="157519"/>
                    <a:pt x="234124" y="129607"/>
                    <a:pt x="193984" y="107181"/>
                  </a:cubicBezTo>
                  <a:cubicBezTo>
                    <a:pt x="163866" y="92693"/>
                    <a:pt x="132628" y="79802"/>
                    <a:pt x="100963" y="69255"/>
                  </a:cubicBezTo>
                  <a:cubicBezTo>
                    <a:pt x="96912" y="67870"/>
                    <a:pt x="93181" y="69095"/>
                    <a:pt x="89556" y="70746"/>
                  </a:cubicBezTo>
                  <a:cubicBezTo>
                    <a:pt x="101550" y="84063"/>
                    <a:pt x="119354" y="102014"/>
                    <a:pt x="121113" y="119220"/>
                  </a:cubicBezTo>
                  <a:cubicBezTo>
                    <a:pt x="123032" y="119859"/>
                    <a:pt x="124845" y="120765"/>
                    <a:pt x="126497" y="121617"/>
                  </a:cubicBezTo>
                  <a:cubicBezTo>
                    <a:pt x="148620" y="139621"/>
                    <a:pt x="164932" y="163805"/>
                    <a:pt x="183056" y="185644"/>
                  </a:cubicBezTo>
                  <a:cubicBezTo>
                    <a:pt x="218665" y="227353"/>
                    <a:pt x="251022" y="271671"/>
                    <a:pt x="284073" y="315457"/>
                  </a:cubicBezTo>
                  <a:cubicBezTo>
                    <a:pt x="298892" y="334100"/>
                    <a:pt x="313711" y="352957"/>
                    <a:pt x="327784" y="372240"/>
                  </a:cubicBezTo>
                  <a:cubicBezTo>
                    <a:pt x="353638" y="349654"/>
                    <a:pt x="377840" y="325098"/>
                    <a:pt x="401455" y="299530"/>
                  </a:cubicBezTo>
                  <a:cubicBezTo>
                    <a:pt x="403747" y="296174"/>
                    <a:pt x="406785" y="292712"/>
                    <a:pt x="410197" y="290528"/>
                  </a:cubicBezTo>
                  <a:close/>
                  <a:moveTo>
                    <a:pt x="831375" y="852552"/>
                  </a:moveTo>
                  <a:cubicBezTo>
                    <a:pt x="831588" y="852339"/>
                    <a:pt x="831855" y="852072"/>
                    <a:pt x="832068" y="851859"/>
                  </a:cubicBezTo>
                  <a:cubicBezTo>
                    <a:pt x="831535" y="850687"/>
                    <a:pt x="831002" y="849569"/>
                    <a:pt x="830416" y="848450"/>
                  </a:cubicBezTo>
                  <a:cubicBezTo>
                    <a:pt x="830043" y="847651"/>
                    <a:pt x="829616" y="846852"/>
                    <a:pt x="829190" y="846000"/>
                  </a:cubicBezTo>
                  <a:cubicBezTo>
                    <a:pt x="828124" y="843869"/>
                    <a:pt x="827057" y="841792"/>
                    <a:pt x="825885" y="839768"/>
                  </a:cubicBezTo>
                  <a:cubicBezTo>
                    <a:pt x="825458" y="838915"/>
                    <a:pt x="824978" y="838063"/>
                    <a:pt x="824445" y="837211"/>
                  </a:cubicBezTo>
                  <a:cubicBezTo>
                    <a:pt x="823379" y="835347"/>
                    <a:pt x="822313" y="833482"/>
                    <a:pt x="821247" y="831671"/>
                  </a:cubicBezTo>
                  <a:cubicBezTo>
                    <a:pt x="820714" y="830766"/>
                    <a:pt x="820181" y="829913"/>
                    <a:pt x="819648" y="829008"/>
                  </a:cubicBezTo>
                  <a:cubicBezTo>
                    <a:pt x="818262" y="826717"/>
                    <a:pt x="816876" y="824480"/>
                    <a:pt x="815383" y="822243"/>
                  </a:cubicBezTo>
                  <a:cubicBezTo>
                    <a:pt x="814903" y="821550"/>
                    <a:pt x="814477" y="820804"/>
                    <a:pt x="813944" y="820112"/>
                  </a:cubicBezTo>
                  <a:cubicBezTo>
                    <a:pt x="813464" y="819420"/>
                    <a:pt x="812984" y="818674"/>
                    <a:pt x="812505" y="817981"/>
                  </a:cubicBezTo>
                  <a:cubicBezTo>
                    <a:pt x="811438" y="816383"/>
                    <a:pt x="810319" y="814785"/>
                    <a:pt x="809253" y="813187"/>
                  </a:cubicBezTo>
                  <a:cubicBezTo>
                    <a:pt x="798272" y="797260"/>
                    <a:pt x="786064" y="782079"/>
                    <a:pt x="774497" y="766472"/>
                  </a:cubicBezTo>
                  <a:cubicBezTo>
                    <a:pt x="773324" y="764927"/>
                    <a:pt x="772151" y="763382"/>
                    <a:pt x="771032" y="761784"/>
                  </a:cubicBezTo>
                  <a:cubicBezTo>
                    <a:pt x="761596" y="748947"/>
                    <a:pt x="752641" y="735790"/>
                    <a:pt x="745071" y="721727"/>
                  </a:cubicBezTo>
                  <a:cubicBezTo>
                    <a:pt x="744591" y="721727"/>
                    <a:pt x="744165" y="721727"/>
                    <a:pt x="743685" y="721674"/>
                  </a:cubicBezTo>
                  <a:cubicBezTo>
                    <a:pt x="743419" y="721674"/>
                    <a:pt x="743152" y="721621"/>
                    <a:pt x="742886" y="721621"/>
                  </a:cubicBezTo>
                  <a:cubicBezTo>
                    <a:pt x="742033" y="721461"/>
                    <a:pt x="741127" y="721248"/>
                    <a:pt x="740274" y="720875"/>
                  </a:cubicBezTo>
                  <a:cubicBezTo>
                    <a:pt x="739900" y="720768"/>
                    <a:pt x="739581" y="720609"/>
                    <a:pt x="739207" y="720396"/>
                  </a:cubicBezTo>
                  <a:cubicBezTo>
                    <a:pt x="738834" y="720182"/>
                    <a:pt x="738461" y="719969"/>
                    <a:pt x="738088" y="719703"/>
                  </a:cubicBezTo>
                  <a:cubicBezTo>
                    <a:pt x="737768" y="719490"/>
                    <a:pt x="737395" y="719224"/>
                    <a:pt x="737075" y="718957"/>
                  </a:cubicBezTo>
                  <a:cubicBezTo>
                    <a:pt x="736755" y="718691"/>
                    <a:pt x="736382" y="718371"/>
                    <a:pt x="736062" y="718052"/>
                  </a:cubicBezTo>
                  <a:cubicBezTo>
                    <a:pt x="735583" y="717572"/>
                    <a:pt x="735156" y="717093"/>
                    <a:pt x="734730" y="716507"/>
                  </a:cubicBezTo>
                  <a:cubicBezTo>
                    <a:pt x="734463" y="716134"/>
                    <a:pt x="734143" y="715708"/>
                    <a:pt x="733930" y="715282"/>
                  </a:cubicBezTo>
                  <a:cubicBezTo>
                    <a:pt x="733877" y="715229"/>
                    <a:pt x="733824" y="715122"/>
                    <a:pt x="733770" y="715069"/>
                  </a:cubicBezTo>
                  <a:cubicBezTo>
                    <a:pt x="733504" y="714643"/>
                    <a:pt x="733290" y="714163"/>
                    <a:pt x="733024" y="713684"/>
                  </a:cubicBezTo>
                  <a:cubicBezTo>
                    <a:pt x="708556" y="654610"/>
                    <a:pt x="671188" y="603101"/>
                    <a:pt x="635419" y="550686"/>
                  </a:cubicBezTo>
                  <a:cubicBezTo>
                    <a:pt x="600609" y="500295"/>
                    <a:pt x="571610" y="445536"/>
                    <a:pt x="530511" y="399832"/>
                  </a:cubicBezTo>
                  <a:cubicBezTo>
                    <a:pt x="511214" y="377407"/>
                    <a:pt x="497141" y="351306"/>
                    <a:pt x="484080" y="324938"/>
                  </a:cubicBezTo>
                  <a:cubicBezTo>
                    <a:pt x="472886" y="305229"/>
                    <a:pt x="460839" y="282644"/>
                    <a:pt x="438610" y="273962"/>
                  </a:cubicBezTo>
                  <a:cubicBezTo>
                    <a:pt x="438556" y="274494"/>
                    <a:pt x="438503" y="275080"/>
                    <a:pt x="438450" y="275613"/>
                  </a:cubicBezTo>
                  <a:cubicBezTo>
                    <a:pt x="438450" y="275773"/>
                    <a:pt x="438450" y="275986"/>
                    <a:pt x="438396" y="276146"/>
                  </a:cubicBezTo>
                  <a:cubicBezTo>
                    <a:pt x="438343" y="276678"/>
                    <a:pt x="438290" y="277211"/>
                    <a:pt x="438183" y="277690"/>
                  </a:cubicBezTo>
                  <a:cubicBezTo>
                    <a:pt x="437970" y="279128"/>
                    <a:pt x="437650" y="280567"/>
                    <a:pt x="437277" y="281952"/>
                  </a:cubicBezTo>
                  <a:cubicBezTo>
                    <a:pt x="437170" y="282378"/>
                    <a:pt x="437064" y="282804"/>
                    <a:pt x="436904" y="283230"/>
                  </a:cubicBezTo>
                  <a:cubicBezTo>
                    <a:pt x="436904" y="283283"/>
                    <a:pt x="436850" y="283390"/>
                    <a:pt x="436850" y="283496"/>
                  </a:cubicBezTo>
                  <a:cubicBezTo>
                    <a:pt x="436691" y="284136"/>
                    <a:pt x="436477" y="284775"/>
                    <a:pt x="436264" y="285361"/>
                  </a:cubicBezTo>
                  <a:cubicBezTo>
                    <a:pt x="435944" y="286373"/>
                    <a:pt x="435518" y="287385"/>
                    <a:pt x="435091" y="288397"/>
                  </a:cubicBezTo>
                  <a:cubicBezTo>
                    <a:pt x="434771" y="289249"/>
                    <a:pt x="434398" y="290102"/>
                    <a:pt x="433972" y="290954"/>
                  </a:cubicBezTo>
                  <a:cubicBezTo>
                    <a:pt x="433759" y="291433"/>
                    <a:pt x="433492" y="291913"/>
                    <a:pt x="433279" y="292445"/>
                  </a:cubicBezTo>
                  <a:cubicBezTo>
                    <a:pt x="432799" y="293404"/>
                    <a:pt x="432319" y="294310"/>
                    <a:pt x="431786" y="295269"/>
                  </a:cubicBezTo>
                  <a:lnTo>
                    <a:pt x="431786" y="295269"/>
                  </a:lnTo>
                  <a:cubicBezTo>
                    <a:pt x="431253" y="296227"/>
                    <a:pt x="430720" y="297133"/>
                    <a:pt x="430187" y="298038"/>
                  </a:cubicBezTo>
                  <a:lnTo>
                    <a:pt x="430187" y="298038"/>
                  </a:lnTo>
                  <a:cubicBezTo>
                    <a:pt x="430507" y="299210"/>
                    <a:pt x="430667" y="300382"/>
                    <a:pt x="430614" y="301607"/>
                  </a:cubicBezTo>
                  <a:cubicBezTo>
                    <a:pt x="430614" y="302300"/>
                    <a:pt x="430560" y="302992"/>
                    <a:pt x="430454" y="303685"/>
                  </a:cubicBezTo>
                  <a:cubicBezTo>
                    <a:pt x="430400" y="304217"/>
                    <a:pt x="430240" y="304803"/>
                    <a:pt x="430080" y="305389"/>
                  </a:cubicBezTo>
                  <a:cubicBezTo>
                    <a:pt x="429814" y="306295"/>
                    <a:pt x="429387" y="307200"/>
                    <a:pt x="428854" y="308053"/>
                  </a:cubicBezTo>
                  <a:cubicBezTo>
                    <a:pt x="428854" y="308106"/>
                    <a:pt x="428801" y="308159"/>
                    <a:pt x="428748" y="308212"/>
                  </a:cubicBezTo>
                  <a:cubicBezTo>
                    <a:pt x="428481" y="308639"/>
                    <a:pt x="428215" y="309065"/>
                    <a:pt x="427895" y="309438"/>
                  </a:cubicBezTo>
                  <a:cubicBezTo>
                    <a:pt x="425496" y="312101"/>
                    <a:pt x="423044" y="314711"/>
                    <a:pt x="420592" y="317374"/>
                  </a:cubicBezTo>
                  <a:cubicBezTo>
                    <a:pt x="418140" y="320038"/>
                    <a:pt x="415688" y="322648"/>
                    <a:pt x="413235" y="325311"/>
                  </a:cubicBezTo>
                  <a:cubicBezTo>
                    <a:pt x="410783" y="327975"/>
                    <a:pt x="408331" y="330585"/>
                    <a:pt x="405826" y="333195"/>
                  </a:cubicBezTo>
                  <a:cubicBezTo>
                    <a:pt x="403320" y="335805"/>
                    <a:pt x="400815" y="338415"/>
                    <a:pt x="398310" y="341025"/>
                  </a:cubicBezTo>
                  <a:cubicBezTo>
                    <a:pt x="385782" y="353969"/>
                    <a:pt x="372935" y="366594"/>
                    <a:pt x="359555" y="378632"/>
                  </a:cubicBezTo>
                  <a:cubicBezTo>
                    <a:pt x="357583" y="380443"/>
                    <a:pt x="355557" y="382254"/>
                    <a:pt x="353478" y="384012"/>
                  </a:cubicBezTo>
                  <a:cubicBezTo>
                    <a:pt x="347401" y="389392"/>
                    <a:pt x="341218" y="394612"/>
                    <a:pt x="334874" y="399673"/>
                  </a:cubicBezTo>
                  <a:lnTo>
                    <a:pt x="334821" y="399726"/>
                  </a:lnTo>
                  <a:cubicBezTo>
                    <a:pt x="334608" y="399992"/>
                    <a:pt x="334341" y="400259"/>
                    <a:pt x="334075" y="400472"/>
                  </a:cubicBezTo>
                  <a:cubicBezTo>
                    <a:pt x="333542" y="401004"/>
                    <a:pt x="332902" y="401484"/>
                    <a:pt x="332262" y="401910"/>
                  </a:cubicBezTo>
                  <a:cubicBezTo>
                    <a:pt x="331996" y="402123"/>
                    <a:pt x="331623" y="402336"/>
                    <a:pt x="331303" y="402496"/>
                  </a:cubicBezTo>
                  <a:lnTo>
                    <a:pt x="331303" y="402496"/>
                  </a:lnTo>
                  <a:cubicBezTo>
                    <a:pt x="315897" y="414641"/>
                    <a:pt x="299852" y="425827"/>
                    <a:pt x="282847" y="435735"/>
                  </a:cubicBezTo>
                  <a:cubicBezTo>
                    <a:pt x="248091" y="456882"/>
                    <a:pt x="210189" y="478508"/>
                    <a:pt x="168130" y="476591"/>
                  </a:cubicBezTo>
                  <a:cubicBezTo>
                    <a:pt x="167117" y="476484"/>
                    <a:pt x="165998" y="476431"/>
                    <a:pt x="164878" y="476324"/>
                  </a:cubicBezTo>
                  <a:cubicBezTo>
                    <a:pt x="164718" y="476431"/>
                    <a:pt x="164559" y="476537"/>
                    <a:pt x="164399" y="476644"/>
                  </a:cubicBezTo>
                  <a:cubicBezTo>
                    <a:pt x="163173" y="479733"/>
                    <a:pt x="160187" y="481278"/>
                    <a:pt x="157415" y="482823"/>
                  </a:cubicBezTo>
                  <a:cubicBezTo>
                    <a:pt x="151498" y="516115"/>
                    <a:pt x="215040" y="574869"/>
                    <a:pt x="231619" y="608161"/>
                  </a:cubicBezTo>
                  <a:cubicBezTo>
                    <a:pt x="249850" y="634635"/>
                    <a:pt x="265469" y="662654"/>
                    <a:pt x="281461" y="690513"/>
                  </a:cubicBezTo>
                  <a:cubicBezTo>
                    <a:pt x="306675" y="732061"/>
                    <a:pt x="334874" y="771692"/>
                    <a:pt x="357583" y="814785"/>
                  </a:cubicBezTo>
                  <a:cubicBezTo>
                    <a:pt x="370537" y="837530"/>
                    <a:pt x="382477" y="860862"/>
                    <a:pt x="396764" y="882754"/>
                  </a:cubicBezTo>
                  <a:cubicBezTo>
                    <a:pt x="420379" y="917378"/>
                    <a:pt x="449538" y="949179"/>
                    <a:pt x="472353" y="984122"/>
                  </a:cubicBezTo>
                  <a:cubicBezTo>
                    <a:pt x="473792" y="985720"/>
                    <a:pt x="475125" y="987585"/>
                    <a:pt x="476244" y="989556"/>
                  </a:cubicBezTo>
                  <a:cubicBezTo>
                    <a:pt x="476617" y="989449"/>
                    <a:pt x="476991" y="989396"/>
                    <a:pt x="477417" y="989342"/>
                  </a:cubicBezTo>
                  <a:cubicBezTo>
                    <a:pt x="481522" y="988810"/>
                    <a:pt x="485520" y="990727"/>
                    <a:pt x="487812" y="993923"/>
                  </a:cubicBezTo>
                  <a:cubicBezTo>
                    <a:pt x="510254" y="1010596"/>
                    <a:pt x="540692" y="1012034"/>
                    <a:pt x="567719" y="1011555"/>
                  </a:cubicBezTo>
                  <a:cubicBezTo>
                    <a:pt x="602262" y="1009637"/>
                    <a:pt x="635419" y="998771"/>
                    <a:pt x="668096" y="988117"/>
                  </a:cubicBezTo>
                  <a:cubicBezTo>
                    <a:pt x="686380" y="981672"/>
                    <a:pt x="704878" y="975120"/>
                    <a:pt x="721083" y="964200"/>
                  </a:cubicBezTo>
                  <a:cubicBezTo>
                    <a:pt x="759304" y="935116"/>
                    <a:pt x="798538" y="904967"/>
                    <a:pt x="823592" y="863472"/>
                  </a:cubicBezTo>
                  <a:cubicBezTo>
                    <a:pt x="825991" y="859743"/>
                    <a:pt x="828177" y="855801"/>
                    <a:pt x="831375" y="852552"/>
                  </a:cubicBezTo>
                  <a:close/>
                  <a:moveTo>
                    <a:pt x="1423455" y="1599041"/>
                  </a:moveTo>
                  <a:cubicBezTo>
                    <a:pt x="1424468" y="1598934"/>
                    <a:pt x="1425481" y="1598828"/>
                    <a:pt x="1426547" y="1598721"/>
                  </a:cubicBezTo>
                  <a:cubicBezTo>
                    <a:pt x="1420844" y="1591477"/>
                    <a:pt x="1415140" y="1584286"/>
                    <a:pt x="1409436" y="1577041"/>
                  </a:cubicBezTo>
                  <a:cubicBezTo>
                    <a:pt x="1407197" y="1574272"/>
                    <a:pt x="1404958" y="1571448"/>
                    <a:pt x="1402772" y="1568678"/>
                  </a:cubicBezTo>
                  <a:cubicBezTo>
                    <a:pt x="1400427" y="1565749"/>
                    <a:pt x="1398081" y="1562872"/>
                    <a:pt x="1395789" y="1559996"/>
                  </a:cubicBezTo>
                  <a:cubicBezTo>
                    <a:pt x="1392911" y="1556427"/>
                    <a:pt x="1390032" y="1552858"/>
                    <a:pt x="1387153" y="1549289"/>
                  </a:cubicBezTo>
                  <a:cubicBezTo>
                    <a:pt x="1385021" y="1546679"/>
                    <a:pt x="1382836" y="1544069"/>
                    <a:pt x="1380650" y="1541459"/>
                  </a:cubicBezTo>
                  <a:cubicBezTo>
                    <a:pt x="1378624" y="1539009"/>
                    <a:pt x="1376599" y="1536558"/>
                    <a:pt x="1374520" y="1534055"/>
                  </a:cubicBezTo>
                  <a:cubicBezTo>
                    <a:pt x="1374200" y="1533629"/>
                    <a:pt x="1373827" y="1533202"/>
                    <a:pt x="1373454" y="1532776"/>
                  </a:cubicBezTo>
                  <a:cubicBezTo>
                    <a:pt x="1371428" y="1530326"/>
                    <a:pt x="1369349" y="1527929"/>
                    <a:pt x="1367323" y="1525479"/>
                  </a:cubicBezTo>
                  <a:cubicBezTo>
                    <a:pt x="1363272" y="1520685"/>
                    <a:pt x="1359167" y="1515944"/>
                    <a:pt x="1355009" y="1511256"/>
                  </a:cubicBezTo>
                  <a:cubicBezTo>
                    <a:pt x="1351544" y="1507315"/>
                    <a:pt x="1348026" y="1503373"/>
                    <a:pt x="1344508" y="1499431"/>
                  </a:cubicBezTo>
                  <a:cubicBezTo>
                    <a:pt x="1344455" y="1499378"/>
                    <a:pt x="1344401" y="1499271"/>
                    <a:pt x="1344295" y="1499218"/>
                  </a:cubicBezTo>
                  <a:cubicBezTo>
                    <a:pt x="1344081" y="1500390"/>
                    <a:pt x="1343868" y="1501562"/>
                    <a:pt x="1343708" y="1502787"/>
                  </a:cubicBezTo>
                  <a:cubicBezTo>
                    <a:pt x="1343548" y="1504065"/>
                    <a:pt x="1343388" y="1505344"/>
                    <a:pt x="1343229" y="1506622"/>
                  </a:cubicBezTo>
                  <a:cubicBezTo>
                    <a:pt x="1343175" y="1507048"/>
                    <a:pt x="1343122" y="1507528"/>
                    <a:pt x="1343122" y="1507954"/>
                  </a:cubicBezTo>
                  <a:cubicBezTo>
                    <a:pt x="1343122" y="1508007"/>
                    <a:pt x="1343122" y="1508113"/>
                    <a:pt x="1343122" y="1508167"/>
                  </a:cubicBezTo>
                  <a:cubicBezTo>
                    <a:pt x="1343015" y="1509285"/>
                    <a:pt x="1342962" y="1510457"/>
                    <a:pt x="1342909" y="1511576"/>
                  </a:cubicBezTo>
                  <a:cubicBezTo>
                    <a:pt x="1342855" y="1512961"/>
                    <a:pt x="1342802" y="1514346"/>
                    <a:pt x="1342802" y="1515731"/>
                  </a:cubicBezTo>
                  <a:cubicBezTo>
                    <a:pt x="1342802" y="1517808"/>
                    <a:pt x="1342855" y="1519939"/>
                    <a:pt x="1343015" y="1522016"/>
                  </a:cubicBezTo>
                  <a:cubicBezTo>
                    <a:pt x="1343122" y="1523934"/>
                    <a:pt x="1343282" y="1525852"/>
                    <a:pt x="1343548" y="1527822"/>
                  </a:cubicBezTo>
                  <a:cubicBezTo>
                    <a:pt x="1343655" y="1528835"/>
                    <a:pt x="1343815" y="1529847"/>
                    <a:pt x="1343975" y="1530859"/>
                  </a:cubicBezTo>
                  <a:cubicBezTo>
                    <a:pt x="1344774" y="1536186"/>
                    <a:pt x="1346054" y="1541459"/>
                    <a:pt x="1347706" y="1546573"/>
                  </a:cubicBezTo>
                  <a:cubicBezTo>
                    <a:pt x="1347920" y="1547265"/>
                    <a:pt x="1348133" y="1547958"/>
                    <a:pt x="1348399" y="1548650"/>
                  </a:cubicBezTo>
                  <a:cubicBezTo>
                    <a:pt x="1351704" y="1558291"/>
                    <a:pt x="1356449" y="1567453"/>
                    <a:pt x="1362366" y="1575603"/>
                  </a:cubicBezTo>
                  <a:cubicBezTo>
                    <a:pt x="1363538" y="1577201"/>
                    <a:pt x="1364764" y="1578799"/>
                    <a:pt x="1366044" y="1580344"/>
                  </a:cubicBezTo>
                  <a:cubicBezTo>
                    <a:pt x="1367323" y="1581889"/>
                    <a:pt x="1368656" y="1583380"/>
                    <a:pt x="1370042" y="1584872"/>
                  </a:cubicBezTo>
                  <a:cubicBezTo>
                    <a:pt x="1371428" y="1586363"/>
                    <a:pt x="1372814" y="1587748"/>
                    <a:pt x="1374306" y="1589080"/>
                  </a:cubicBezTo>
                  <a:cubicBezTo>
                    <a:pt x="1375746" y="1590465"/>
                    <a:pt x="1377292" y="1591743"/>
                    <a:pt x="1378838" y="1592968"/>
                  </a:cubicBezTo>
                  <a:cubicBezTo>
                    <a:pt x="1381130" y="1594780"/>
                    <a:pt x="1383529" y="1596537"/>
                    <a:pt x="1386034" y="1598082"/>
                  </a:cubicBezTo>
                  <a:cubicBezTo>
                    <a:pt x="1396855" y="1602663"/>
                    <a:pt x="1408423" y="1600852"/>
                    <a:pt x="1419937" y="1599467"/>
                  </a:cubicBezTo>
                  <a:cubicBezTo>
                    <a:pt x="1421003" y="1599254"/>
                    <a:pt x="1422229" y="1599147"/>
                    <a:pt x="1423455" y="1599041"/>
                  </a:cubicBezTo>
                  <a:close/>
                  <a:moveTo>
                    <a:pt x="1471592" y="2103643"/>
                  </a:moveTo>
                  <a:cubicBezTo>
                    <a:pt x="1468393" y="2099275"/>
                    <a:pt x="1465781" y="2094321"/>
                    <a:pt x="1463063" y="2090379"/>
                  </a:cubicBezTo>
                  <a:cubicBezTo>
                    <a:pt x="1454800" y="2077702"/>
                    <a:pt x="1446004" y="2065397"/>
                    <a:pt x="1437102" y="2053092"/>
                  </a:cubicBezTo>
                  <a:cubicBezTo>
                    <a:pt x="1403732" y="2006803"/>
                    <a:pt x="1370308" y="1960513"/>
                    <a:pt x="1336512" y="1914490"/>
                  </a:cubicBezTo>
                  <a:cubicBezTo>
                    <a:pt x="1306500" y="1873634"/>
                    <a:pt x="1279847" y="1830488"/>
                    <a:pt x="1250634" y="1788992"/>
                  </a:cubicBezTo>
                  <a:cubicBezTo>
                    <a:pt x="1210228" y="1730132"/>
                    <a:pt x="1165343" y="1674521"/>
                    <a:pt x="1123764" y="1616513"/>
                  </a:cubicBezTo>
                  <a:cubicBezTo>
                    <a:pt x="1083304" y="1557652"/>
                    <a:pt x="1036234" y="1503852"/>
                    <a:pt x="992202" y="1447708"/>
                  </a:cubicBezTo>
                  <a:cubicBezTo>
                    <a:pt x="962724" y="1410155"/>
                    <a:pt x="935111" y="1371216"/>
                    <a:pt x="905578" y="1333663"/>
                  </a:cubicBezTo>
                  <a:cubicBezTo>
                    <a:pt x="876153" y="1296269"/>
                    <a:pt x="844595" y="1260580"/>
                    <a:pt x="816609" y="1222068"/>
                  </a:cubicBezTo>
                  <a:cubicBezTo>
                    <a:pt x="788676" y="1184141"/>
                    <a:pt x="764315" y="1143711"/>
                    <a:pt x="737342" y="1105093"/>
                  </a:cubicBezTo>
                  <a:cubicBezTo>
                    <a:pt x="723855" y="1085224"/>
                    <a:pt x="711008" y="1064876"/>
                    <a:pt x="698481" y="1044421"/>
                  </a:cubicBezTo>
                  <a:cubicBezTo>
                    <a:pt x="692511" y="1033554"/>
                    <a:pt x="683875" y="1023380"/>
                    <a:pt x="679877" y="1011608"/>
                  </a:cubicBezTo>
                  <a:cubicBezTo>
                    <a:pt x="671614" y="1014378"/>
                    <a:pt x="663245" y="1016988"/>
                    <a:pt x="654983" y="1019598"/>
                  </a:cubicBezTo>
                  <a:cubicBezTo>
                    <a:pt x="624278" y="1029027"/>
                    <a:pt x="592400" y="1036750"/>
                    <a:pt x="560096" y="1036591"/>
                  </a:cubicBezTo>
                  <a:cubicBezTo>
                    <a:pt x="567133" y="1044847"/>
                    <a:pt x="573156" y="1054382"/>
                    <a:pt x="579713" y="1062479"/>
                  </a:cubicBezTo>
                  <a:cubicBezTo>
                    <a:pt x="596878" y="1086928"/>
                    <a:pt x="613936" y="1111431"/>
                    <a:pt x="630515" y="1136201"/>
                  </a:cubicBezTo>
                  <a:cubicBezTo>
                    <a:pt x="667936" y="1194102"/>
                    <a:pt x="701466" y="1254348"/>
                    <a:pt x="742992" y="1309533"/>
                  </a:cubicBezTo>
                  <a:cubicBezTo>
                    <a:pt x="810959" y="1405254"/>
                    <a:pt x="888094" y="1507741"/>
                    <a:pt x="959099" y="1601971"/>
                  </a:cubicBezTo>
                  <a:cubicBezTo>
                    <a:pt x="997373" y="1655877"/>
                    <a:pt x="1033568" y="1710476"/>
                    <a:pt x="1073389" y="1763051"/>
                  </a:cubicBezTo>
                  <a:cubicBezTo>
                    <a:pt x="1095085" y="1794000"/>
                    <a:pt x="1114808" y="1827984"/>
                    <a:pt x="1135491" y="1858719"/>
                  </a:cubicBezTo>
                  <a:cubicBezTo>
                    <a:pt x="1171580" y="1911774"/>
                    <a:pt x="1209961" y="1963177"/>
                    <a:pt x="1245837" y="2016391"/>
                  </a:cubicBezTo>
                  <a:cubicBezTo>
                    <a:pt x="1263268" y="2039882"/>
                    <a:pt x="1277554" y="2064864"/>
                    <a:pt x="1296851" y="2086331"/>
                  </a:cubicBezTo>
                  <a:cubicBezTo>
                    <a:pt x="1302662" y="2092617"/>
                    <a:pt x="1308099" y="2099275"/>
                    <a:pt x="1314283" y="2105241"/>
                  </a:cubicBezTo>
                  <a:cubicBezTo>
                    <a:pt x="1323985" y="2111420"/>
                    <a:pt x="1335179" y="2114403"/>
                    <a:pt x="1346267" y="2117013"/>
                  </a:cubicBezTo>
                  <a:cubicBezTo>
                    <a:pt x="1388646" y="2125589"/>
                    <a:pt x="1431771" y="2119197"/>
                    <a:pt x="1471592" y="2103643"/>
                  </a:cubicBezTo>
                  <a:close/>
                  <a:moveTo>
                    <a:pt x="1504162" y="2088462"/>
                  </a:moveTo>
                  <a:cubicBezTo>
                    <a:pt x="1508054" y="2086597"/>
                    <a:pt x="1511838" y="2084520"/>
                    <a:pt x="1515463" y="2082283"/>
                  </a:cubicBezTo>
                  <a:cubicBezTo>
                    <a:pt x="1502830" y="2067900"/>
                    <a:pt x="1493714" y="2050109"/>
                    <a:pt x="1482786" y="2034448"/>
                  </a:cubicBezTo>
                  <a:cubicBezTo>
                    <a:pt x="1441846" y="1978092"/>
                    <a:pt x="1404692" y="1919125"/>
                    <a:pt x="1363112" y="1863247"/>
                  </a:cubicBezTo>
                  <a:cubicBezTo>
                    <a:pt x="1330701" y="1819674"/>
                    <a:pt x="1297491" y="1776688"/>
                    <a:pt x="1265987" y="1732423"/>
                  </a:cubicBezTo>
                  <a:cubicBezTo>
                    <a:pt x="1263641" y="1733914"/>
                    <a:pt x="1261189" y="1735192"/>
                    <a:pt x="1258897" y="1736524"/>
                  </a:cubicBezTo>
                  <a:cubicBezTo>
                    <a:pt x="1256072" y="1738069"/>
                    <a:pt x="1252873" y="1740093"/>
                    <a:pt x="1249568" y="1741797"/>
                  </a:cubicBezTo>
                  <a:cubicBezTo>
                    <a:pt x="1277075" y="1779724"/>
                    <a:pt x="1303941" y="1818076"/>
                    <a:pt x="1329102" y="1857654"/>
                  </a:cubicBezTo>
                  <a:cubicBezTo>
                    <a:pt x="1366790" y="1911614"/>
                    <a:pt x="1406024" y="1964455"/>
                    <a:pt x="1444778" y="2017616"/>
                  </a:cubicBezTo>
                  <a:cubicBezTo>
                    <a:pt x="1461623" y="2042652"/>
                    <a:pt x="1481453" y="2066302"/>
                    <a:pt x="1495526" y="2092936"/>
                  </a:cubicBezTo>
                  <a:cubicBezTo>
                    <a:pt x="1498512" y="2091498"/>
                    <a:pt x="1501337" y="2090006"/>
                    <a:pt x="1504162" y="2088462"/>
                  </a:cubicBezTo>
                  <a:close/>
                  <a:moveTo>
                    <a:pt x="1574474" y="2006430"/>
                  </a:moveTo>
                  <a:cubicBezTo>
                    <a:pt x="1577193" y="2000304"/>
                    <a:pt x="1577406" y="1992154"/>
                    <a:pt x="1582577" y="1987573"/>
                  </a:cubicBezTo>
                  <a:cubicBezTo>
                    <a:pt x="1580338" y="1978198"/>
                    <a:pt x="1571969" y="1971327"/>
                    <a:pt x="1567331" y="1963017"/>
                  </a:cubicBezTo>
                  <a:cubicBezTo>
                    <a:pt x="1556670" y="1946451"/>
                    <a:pt x="1546754" y="1929245"/>
                    <a:pt x="1535613" y="1913105"/>
                  </a:cubicBezTo>
                  <a:cubicBezTo>
                    <a:pt x="1508000" y="1874966"/>
                    <a:pt x="1482733" y="1835388"/>
                    <a:pt x="1460664" y="1793786"/>
                  </a:cubicBezTo>
                  <a:cubicBezTo>
                    <a:pt x="1441633" y="1758683"/>
                    <a:pt x="1417112" y="1724326"/>
                    <a:pt x="1395683" y="1692152"/>
                  </a:cubicBezTo>
                  <a:cubicBezTo>
                    <a:pt x="1347653" y="1623278"/>
                    <a:pt x="1297331" y="1556161"/>
                    <a:pt x="1245730" y="1489949"/>
                  </a:cubicBezTo>
                  <a:cubicBezTo>
                    <a:pt x="1203511" y="1428585"/>
                    <a:pt x="1161025" y="1369139"/>
                    <a:pt x="1116621" y="1309693"/>
                  </a:cubicBezTo>
                  <a:cubicBezTo>
                    <a:pt x="1094072" y="1277679"/>
                    <a:pt x="1074135" y="1244919"/>
                    <a:pt x="1051266" y="1213545"/>
                  </a:cubicBezTo>
                  <a:cubicBezTo>
                    <a:pt x="1030210" y="1183822"/>
                    <a:pt x="1006435" y="1156016"/>
                    <a:pt x="987298" y="1124908"/>
                  </a:cubicBezTo>
                  <a:cubicBezTo>
                    <a:pt x="964163" y="1084372"/>
                    <a:pt x="941561" y="1043249"/>
                    <a:pt x="914587" y="1005110"/>
                  </a:cubicBezTo>
                  <a:cubicBezTo>
                    <a:pt x="907817" y="994083"/>
                    <a:pt x="849233" y="915727"/>
                    <a:pt x="840171" y="887176"/>
                  </a:cubicBezTo>
                  <a:cubicBezTo>
                    <a:pt x="839958" y="887495"/>
                    <a:pt x="839744" y="887815"/>
                    <a:pt x="839584" y="888134"/>
                  </a:cubicBezTo>
                  <a:cubicBezTo>
                    <a:pt x="825671" y="909921"/>
                    <a:pt x="807440" y="928138"/>
                    <a:pt x="787504" y="944385"/>
                  </a:cubicBezTo>
                  <a:cubicBezTo>
                    <a:pt x="773057" y="957116"/>
                    <a:pt x="758611" y="970006"/>
                    <a:pt x="742939" y="981246"/>
                  </a:cubicBezTo>
                  <a:cubicBezTo>
                    <a:pt x="758505" y="997972"/>
                    <a:pt x="769699" y="1019971"/>
                    <a:pt x="783665" y="1038348"/>
                  </a:cubicBezTo>
                  <a:cubicBezTo>
                    <a:pt x="810692" y="1078512"/>
                    <a:pt x="841717" y="1115693"/>
                    <a:pt x="869490" y="1155217"/>
                  </a:cubicBezTo>
                  <a:cubicBezTo>
                    <a:pt x="910376" y="1213545"/>
                    <a:pt x="949930" y="1272831"/>
                    <a:pt x="992415" y="1329987"/>
                  </a:cubicBezTo>
                  <a:cubicBezTo>
                    <a:pt x="1060435" y="1411167"/>
                    <a:pt x="1121258" y="1497673"/>
                    <a:pt x="1185547" y="1581623"/>
                  </a:cubicBezTo>
                  <a:cubicBezTo>
                    <a:pt x="1239920" y="1643200"/>
                    <a:pt x="1283098" y="1712980"/>
                    <a:pt x="1332834" y="1778019"/>
                  </a:cubicBezTo>
                  <a:cubicBezTo>
                    <a:pt x="1384541" y="1843592"/>
                    <a:pt x="1430972" y="1913052"/>
                    <a:pt x="1478415" y="1981554"/>
                  </a:cubicBezTo>
                  <a:cubicBezTo>
                    <a:pt x="1498938" y="2008188"/>
                    <a:pt x="1515463" y="2037751"/>
                    <a:pt x="1535667" y="2064491"/>
                  </a:cubicBezTo>
                  <a:cubicBezTo>
                    <a:pt x="1536146" y="2065184"/>
                    <a:pt x="1536626" y="2065876"/>
                    <a:pt x="1537159" y="2066569"/>
                  </a:cubicBezTo>
                  <a:cubicBezTo>
                    <a:pt x="1554697" y="2050588"/>
                    <a:pt x="1568024" y="2030134"/>
                    <a:pt x="1574474" y="2006430"/>
                  </a:cubicBezTo>
                  <a:close/>
                  <a:moveTo>
                    <a:pt x="1678583" y="1992527"/>
                  </a:moveTo>
                  <a:cubicBezTo>
                    <a:pt x="1683647" y="1976707"/>
                    <a:pt x="1675651" y="1960247"/>
                    <a:pt x="1671546" y="1945013"/>
                  </a:cubicBezTo>
                  <a:cubicBezTo>
                    <a:pt x="1650490" y="1887697"/>
                    <a:pt x="1615680" y="1839596"/>
                    <a:pt x="1583643" y="1788620"/>
                  </a:cubicBezTo>
                  <a:cubicBezTo>
                    <a:pt x="1549526" y="1735885"/>
                    <a:pt x="1506135" y="1694816"/>
                    <a:pt x="1465675" y="1648100"/>
                  </a:cubicBezTo>
                  <a:cubicBezTo>
                    <a:pt x="1459491" y="1640430"/>
                    <a:pt x="1453361" y="1632706"/>
                    <a:pt x="1447177" y="1624982"/>
                  </a:cubicBezTo>
                  <a:cubicBezTo>
                    <a:pt x="1444085" y="1625355"/>
                    <a:pt x="1440780" y="1625195"/>
                    <a:pt x="1437795" y="1625195"/>
                  </a:cubicBezTo>
                  <a:cubicBezTo>
                    <a:pt x="1422762" y="1624876"/>
                    <a:pt x="1407837" y="1628764"/>
                    <a:pt x="1392804" y="1627006"/>
                  </a:cubicBezTo>
                  <a:cubicBezTo>
                    <a:pt x="1388113" y="1626207"/>
                    <a:pt x="1383582" y="1624876"/>
                    <a:pt x="1379317" y="1623118"/>
                  </a:cubicBezTo>
                  <a:cubicBezTo>
                    <a:pt x="1406717" y="1661364"/>
                    <a:pt x="1433584" y="1700089"/>
                    <a:pt x="1459118" y="1738974"/>
                  </a:cubicBezTo>
                  <a:cubicBezTo>
                    <a:pt x="1484279" y="1778073"/>
                    <a:pt x="1504162" y="1820686"/>
                    <a:pt x="1530549" y="1859039"/>
                  </a:cubicBezTo>
                  <a:cubicBezTo>
                    <a:pt x="1551499" y="1888496"/>
                    <a:pt x="1571649" y="1918485"/>
                    <a:pt x="1590413" y="1949380"/>
                  </a:cubicBezTo>
                  <a:cubicBezTo>
                    <a:pt x="1594304" y="1954974"/>
                    <a:pt x="1598942" y="1960726"/>
                    <a:pt x="1602673" y="1966852"/>
                  </a:cubicBezTo>
                  <a:cubicBezTo>
                    <a:pt x="1603900" y="1965734"/>
                    <a:pt x="1605339" y="1964828"/>
                    <a:pt x="1606885" y="1964242"/>
                  </a:cubicBezTo>
                  <a:cubicBezTo>
                    <a:pt x="1612429" y="1961792"/>
                    <a:pt x="1618772" y="1963550"/>
                    <a:pt x="1623996" y="1965947"/>
                  </a:cubicBezTo>
                  <a:cubicBezTo>
                    <a:pt x="1643933" y="1976281"/>
                    <a:pt x="1656140" y="1994285"/>
                    <a:pt x="1667761" y="2012609"/>
                  </a:cubicBezTo>
                  <a:cubicBezTo>
                    <a:pt x="1671333" y="2005950"/>
                    <a:pt x="1676077" y="1999665"/>
                    <a:pt x="1678583" y="1992527"/>
                  </a:cubicBezTo>
                  <a:close/>
                  <a:moveTo>
                    <a:pt x="1798097" y="2265043"/>
                  </a:moveTo>
                  <a:cubicBezTo>
                    <a:pt x="1797830" y="2264404"/>
                    <a:pt x="1797617" y="2263711"/>
                    <a:pt x="1797457" y="2263019"/>
                  </a:cubicBezTo>
                  <a:cubicBezTo>
                    <a:pt x="1786369" y="2211882"/>
                    <a:pt x="1748468" y="2173370"/>
                    <a:pt x="1722081" y="2129850"/>
                  </a:cubicBezTo>
                  <a:cubicBezTo>
                    <a:pt x="1718456" y="2124151"/>
                    <a:pt x="1714511" y="2118504"/>
                    <a:pt x="1710620" y="2112752"/>
                  </a:cubicBezTo>
                  <a:cubicBezTo>
                    <a:pt x="1710460" y="2112752"/>
                    <a:pt x="1710354" y="2112698"/>
                    <a:pt x="1710194" y="2112645"/>
                  </a:cubicBezTo>
                  <a:cubicBezTo>
                    <a:pt x="1709927" y="2112592"/>
                    <a:pt x="1709607" y="2112539"/>
                    <a:pt x="1709287" y="2112432"/>
                  </a:cubicBezTo>
                  <a:cubicBezTo>
                    <a:pt x="1708967" y="2112379"/>
                    <a:pt x="1708648" y="2112272"/>
                    <a:pt x="1708328" y="2112166"/>
                  </a:cubicBezTo>
                  <a:cubicBezTo>
                    <a:pt x="1683967" y="2091924"/>
                    <a:pt x="1670053" y="2060496"/>
                    <a:pt x="1651503" y="2035301"/>
                  </a:cubicBezTo>
                  <a:cubicBezTo>
                    <a:pt x="1649051" y="2031998"/>
                    <a:pt x="1646812" y="2028376"/>
                    <a:pt x="1644519" y="2024701"/>
                  </a:cubicBezTo>
                  <a:cubicBezTo>
                    <a:pt x="1643826" y="2023475"/>
                    <a:pt x="1643080" y="2022304"/>
                    <a:pt x="1642334" y="2021078"/>
                  </a:cubicBezTo>
                  <a:cubicBezTo>
                    <a:pt x="1641961" y="2020439"/>
                    <a:pt x="1641534" y="2019747"/>
                    <a:pt x="1641161" y="2019107"/>
                  </a:cubicBezTo>
                  <a:cubicBezTo>
                    <a:pt x="1640575" y="2018095"/>
                    <a:pt x="1639988" y="2017083"/>
                    <a:pt x="1639402" y="2016071"/>
                  </a:cubicBezTo>
                  <a:cubicBezTo>
                    <a:pt x="1639029" y="2015379"/>
                    <a:pt x="1638602" y="2014740"/>
                    <a:pt x="1638176" y="2014047"/>
                  </a:cubicBezTo>
                  <a:cubicBezTo>
                    <a:pt x="1638069" y="2013834"/>
                    <a:pt x="1637909" y="2013621"/>
                    <a:pt x="1637803" y="2013408"/>
                  </a:cubicBezTo>
                  <a:cubicBezTo>
                    <a:pt x="1637163" y="2012289"/>
                    <a:pt x="1636470" y="2011171"/>
                    <a:pt x="1635777" y="2010052"/>
                  </a:cubicBezTo>
                  <a:cubicBezTo>
                    <a:pt x="1635404" y="2009413"/>
                    <a:pt x="1634977" y="2008720"/>
                    <a:pt x="1634551" y="2008134"/>
                  </a:cubicBezTo>
                  <a:cubicBezTo>
                    <a:pt x="1630393" y="2001529"/>
                    <a:pt x="1625862" y="1995297"/>
                    <a:pt x="1620425" y="1990237"/>
                  </a:cubicBezTo>
                  <a:cubicBezTo>
                    <a:pt x="1619998" y="1989810"/>
                    <a:pt x="1619572" y="1989384"/>
                    <a:pt x="1619092" y="1989011"/>
                  </a:cubicBezTo>
                  <a:cubicBezTo>
                    <a:pt x="1618186" y="1988212"/>
                    <a:pt x="1617280" y="1987467"/>
                    <a:pt x="1616320" y="1986774"/>
                  </a:cubicBezTo>
                  <a:cubicBezTo>
                    <a:pt x="1615787" y="1986348"/>
                    <a:pt x="1615201" y="1985922"/>
                    <a:pt x="1614614" y="1985549"/>
                  </a:cubicBezTo>
                  <a:cubicBezTo>
                    <a:pt x="1612908" y="1984377"/>
                    <a:pt x="1611043" y="1983312"/>
                    <a:pt x="1609124" y="1982353"/>
                  </a:cubicBezTo>
                  <a:cubicBezTo>
                    <a:pt x="1609870" y="1986242"/>
                    <a:pt x="1609817" y="1990290"/>
                    <a:pt x="1608750" y="1994605"/>
                  </a:cubicBezTo>
                  <a:cubicBezTo>
                    <a:pt x="1608644" y="1995031"/>
                    <a:pt x="1608484" y="1995457"/>
                    <a:pt x="1608324" y="1995883"/>
                  </a:cubicBezTo>
                  <a:cubicBezTo>
                    <a:pt x="1608217" y="1996149"/>
                    <a:pt x="1608111" y="1996416"/>
                    <a:pt x="1608004" y="1996682"/>
                  </a:cubicBezTo>
                  <a:cubicBezTo>
                    <a:pt x="1607844" y="1997002"/>
                    <a:pt x="1607738" y="1997268"/>
                    <a:pt x="1607578" y="1997534"/>
                  </a:cubicBezTo>
                  <a:cubicBezTo>
                    <a:pt x="1606725" y="1999079"/>
                    <a:pt x="1605552" y="2000357"/>
                    <a:pt x="1604219" y="2001423"/>
                  </a:cubicBezTo>
                  <a:cubicBezTo>
                    <a:pt x="1603580" y="2003980"/>
                    <a:pt x="1602887" y="2006536"/>
                    <a:pt x="1602140" y="2009093"/>
                  </a:cubicBezTo>
                  <a:cubicBezTo>
                    <a:pt x="1601820" y="2010372"/>
                    <a:pt x="1601394" y="2011597"/>
                    <a:pt x="1601021" y="2012822"/>
                  </a:cubicBezTo>
                  <a:cubicBezTo>
                    <a:pt x="1601021" y="2012822"/>
                    <a:pt x="1601021" y="2012875"/>
                    <a:pt x="1600968" y="2012929"/>
                  </a:cubicBezTo>
                  <a:cubicBezTo>
                    <a:pt x="1600701" y="2013887"/>
                    <a:pt x="1600381" y="2014899"/>
                    <a:pt x="1600008" y="2015858"/>
                  </a:cubicBezTo>
                  <a:cubicBezTo>
                    <a:pt x="1599902" y="2016284"/>
                    <a:pt x="1599742" y="2016710"/>
                    <a:pt x="1599582" y="2017137"/>
                  </a:cubicBezTo>
                  <a:cubicBezTo>
                    <a:pt x="1599262" y="2018202"/>
                    <a:pt x="1598889" y="2019214"/>
                    <a:pt x="1598462" y="2020279"/>
                  </a:cubicBezTo>
                  <a:cubicBezTo>
                    <a:pt x="1597556" y="2022836"/>
                    <a:pt x="1596597" y="2025393"/>
                    <a:pt x="1595584" y="2027897"/>
                  </a:cubicBezTo>
                  <a:cubicBezTo>
                    <a:pt x="1595157" y="2029015"/>
                    <a:pt x="1594677" y="2030081"/>
                    <a:pt x="1594198" y="2031146"/>
                  </a:cubicBezTo>
                  <a:cubicBezTo>
                    <a:pt x="1592172" y="2035833"/>
                    <a:pt x="1589933" y="2040468"/>
                    <a:pt x="1587534" y="2044942"/>
                  </a:cubicBezTo>
                  <a:cubicBezTo>
                    <a:pt x="1586948" y="2046061"/>
                    <a:pt x="1586362" y="2047126"/>
                    <a:pt x="1585775" y="2048192"/>
                  </a:cubicBezTo>
                  <a:cubicBezTo>
                    <a:pt x="1585775" y="2048245"/>
                    <a:pt x="1585722" y="2048298"/>
                    <a:pt x="1585668" y="2048351"/>
                  </a:cubicBezTo>
                  <a:cubicBezTo>
                    <a:pt x="1585189" y="2049204"/>
                    <a:pt x="1584709" y="2050003"/>
                    <a:pt x="1584176" y="2050855"/>
                  </a:cubicBezTo>
                  <a:cubicBezTo>
                    <a:pt x="1581457" y="2055436"/>
                    <a:pt x="1578525" y="2059857"/>
                    <a:pt x="1575380" y="2064118"/>
                  </a:cubicBezTo>
                  <a:cubicBezTo>
                    <a:pt x="1575060" y="2064598"/>
                    <a:pt x="1574687" y="2065077"/>
                    <a:pt x="1574314" y="2065557"/>
                  </a:cubicBezTo>
                  <a:cubicBezTo>
                    <a:pt x="1573834" y="2066249"/>
                    <a:pt x="1573301" y="2066942"/>
                    <a:pt x="1572768" y="2067581"/>
                  </a:cubicBezTo>
                  <a:cubicBezTo>
                    <a:pt x="1572075" y="2068540"/>
                    <a:pt x="1571276" y="2069445"/>
                    <a:pt x="1570583" y="2070351"/>
                  </a:cubicBezTo>
                  <a:cubicBezTo>
                    <a:pt x="1569037" y="2072215"/>
                    <a:pt x="1567491" y="2074026"/>
                    <a:pt x="1565892" y="2075784"/>
                  </a:cubicBezTo>
                  <a:cubicBezTo>
                    <a:pt x="1565039" y="2076743"/>
                    <a:pt x="1564186" y="2077648"/>
                    <a:pt x="1563333" y="2078554"/>
                  </a:cubicBezTo>
                  <a:cubicBezTo>
                    <a:pt x="1561467" y="2080525"/>
                    <a:pt x="1559548" y="2082442"/>
                    <a:pt x="1557576" y="2084307"/>
                  </a:cubicBezTo>
                  <a:cubicBezTo>
                    <a:pt x="1555870" y="2085905"/>
                    <a:pt x="1554111" y="2087503"/>
                    <a:pt x="1552298" y="2089048"/>
                  </a:cubicBezTo>
                  <a:cubicBezTo>
                    <a:pt x="1551339" y="2089900"/>
                    <a:pt x="1550379" y="2090699"/>
                    <a:pt x="1549366" y="2091498"/>
                  </a:cubicBezTo>
                  <a:cubicBezTo>
                    <a:pt x="1548620" y="2092084"/>
                    <a:pt x="1547874" y="2092723"/>
                    <a:pt x="1547128" y="2093256"/>
                  </a:cubicBezTo>
                  <a:cubicBezTo>
                    <a:pt x="1545262" y="2094747"/>
                    <a:pt x="1543343" y="2096185"/>
                    <a:pt x="1541370" y="2097570"/>
                  </a:cubicBezTo>
                  <a:cubicBezTo>
                    <a:pt x="1540464" y="2098210"/>
                    <a:pt x="1539611" y="2098849"/>
                    <a:pt x="1538652" y="2099435"/>
                  </a:cubicBezTo>
                  <a:cubicBezTo>
                    <a:pt x="1537852" y="2100021"/>
                    <a:pt x="1537053" y="2100553"/>
                    <a:pt x="1536200" y="2101086"/>
                  </a:cubicBezTo>
                  <a:cubicBezTo>
                    <a:pt x="1534814" y="2101992"/>
                    <a:pt x="1533374" y="2102844"/>
                    <a:pt x="1531935" y="2103749"/>
                  </a:cubicBezTo>
                  <a:cubicBezTo>
                    <a:pt x="1530283" y="2104762"/>
                    <a:pt x="1528630" y="2105720"/>
                    <a:pt x="1526871" y="2106679"/>
                  </a:cubicBezTo>
                  <a:cubicBezTo>
                    <a:pt x="1525538" y="2107425"/>
                    <a:pt x="1524206" y="2108117"/>
                    <a:pt x="1522873" y="2108810"/>
                  </a:cubicBezTo>
                  <a:cubicBezTo>
                    <a:pt x="1461996" y="2142901"/>
                    <a:pt x="1387846" y="2160160"/>
                    <a:pt x="1320040" y="2137361"/>
                  </a:cubicBezTo>
                  <a:cubicBezTo>
                    <a:pt x="1319347" y="2137201"/>
                    <a:pt x="1318654" y="2136988"/>
                    <a:pt x="1318014" y="2136775"/>
                  </a:cubicBezTo>
                  <a:cubicBezTo>
                    <a:pt x="1317535" y="2136669"/>
                    <a:pt x="1317055" y="2136509"/>
                    <a:pt x="1316575" y="2136296"/>
                  </a:cubicBezTo>
                  <a:cubicBezTo>
                    <a:pt x="1314923" y="2135763"/>
                    <a:pt x="1313323" y="2135071"/>
                    <a:pt x="1311777" y="2134378"/>
                  </a:cubicBezTo>
                  <a:cubicBezTo>
                    <a:pt x="1311244" y="2134165"/>
                    <a:pt x="1310658" y="2133899"/>
                    <a:pt x="1310178" y="2133632"/>
                  </a:cubicBezTo>
                  <a:cubicBezTo>
                    <a:pt x="1307246" y="2132194"/>
                    <a:pt x="1304474" y="2130543"/>
                    <a:pt x="1301862" y="2128732"/>
                  </a:cubicBezTo>
                  <a:cubicBezTo>
                    <a:pt x="1301969" y="2129318"/>
                    <a:pt x="1301916" y="2129850"/>
                    <a:pt x="1301702" y="2130277"/>
                  </a:cubicBezTo>
                  <a:cubicBezTo>
                    <a:pt x="1301649" y="2130383"/>
                    <a:pt x="1301543" y="2130543"/>
                    <a:pt x="1301383" y="2130649"/>
                  </a:cubicBezTo>
                  <a:cubicBezTo>
                    <a:pt x="1301276" y="2130756"/>
                    <a:pt x="1301116" y="2130809"/>
                    <a:pt x="1300903" y="2130916"/>
                  </a:cubicBezTo>
                  <a:cubicBezTo>
                    <a:pt x="1308206" y="2158562"/>
                    <a:pt x="1328782" y="2179655"/>
                    <a:pt x="1344241" y="2202987"/>
                  </a:cubicBezTo>
                  <a:cubicBezTo>
                    <a:pt x="1373454" y="2247145"/>
                    <a:pt x="1409915" y="2285285"/>
                    <a:pt x="1442113" y="2327100"/>
                  </a:cubicBezTo>
                  <a:cubicBezTo>
                    <a:pt x="1464502" y="2351762"/>
                    <a:pt x="1485931" y="2377757"/>
                    <a:pt x="1511945" y="2398691"/>
                  </a:cubicBezTo>
                  <a:cubicBezTo>
                    <a:pt x="1522073" y="2409131"/>
                    <a:pt x="1534974" y="2414511"/>
                    <a:pt x="1549473" y="2414884"/>
                  </a:cubicBezTo>
                  <a:cubicBezTo>
                    <a:pt x="1554751" y="2415150"/>
                    <a:pt x="1560081" y="2415204"/>
                    <a:pt x="1565359" y="2415097"/>
                  </a:cubicBezTo>
                  <a:cubicBezTo>
                    <a:pt x="1566371" y="2415097"/>
                    <a:pt x="1567384" y="2415044"/>
                    <a:pt x="1568397" y="2415044"/>
                  </a:cubicBezTo>
                  <a:cubicBezTo>
                    <a:pt x="1568557" y="2415044"/>
                    <a:pt x="1568717" y="2415044"/>
                    <a:pt x="1568877" y="2415044"/>
                  </a:cubicBezTo>
                  <a:cubicBezTo>
                    <a:pt x="1569676" y="2415044"/>
                    <a:pt x="1570476" y="2414991"/>
                    <a:pt x="1571276" y="2414937"/>
                  </a:cubicBezTo>
                  <a:cubicBezTo>
                    <a:pt x="1575434" y="2414778"/>
                    <a:pt x="1579592" y="2414458"/>
                    <a:pt x="1583750" y="2414032"/>
                  </a:cubicBezTo>
                  <a:cubicBezTo>
                    <a:pt x="1585029" y="2413925"/>
                    <a:pt x="1586308" y="2413766"/>
                    <a:pt x="1587534" y="2413606"/>
                  </a:cubicBezTo>
                  <a:cubicBezTo>
                    <a:pt x="1588281" y="2413553"/>
                    <a:pt x="1589027" y="2413446"/>
                    <a:pt x="1589773" y="2413339"/>
                  </a:cubicBezTo>
                  <a:cubicBezTo>
                    <a:pt x="1592332" y="2413020"/>
                    <a:pt x="1594891" y="2412647"/>
                    <a:pt x="1597449" y="2412168"/>
                  </a:cubicBezTo>
                  <a:cubicBezTo>
                    <a:pt x="1597929" y="2411954"/>
                    <a:pt x="1598409" y="2411795"/>
                    <a:pt x="1598942" y="2411688"/>
                  </a:cubicBezTo>
                  <a:cubicBezTo>
                    <a:pt x="1599209" y="2411635"/>
                    <a:pt x="1599422" y="2411582"/>
                    <a:pt x="1599688" y="2411582"/>
                  </a:cubicBezTo>
                  <a:cubicBezTo>
                    <a:pt x="1600061" y="2411528"/>
                    <a:pt x="1600488" y="2411528"/>
                    <a:pt x="1600914" y="2411582"/>
                  </a:cubicBezTo>
                  <a:cubicBezTo>
                    <a:pt x="1601021" y="2411582"/>
                    <a:pt x="1601181" y="2411528"/>
                    <a:pt x="1601288" y="2411528"/>
                  </a:cubicBezTo>
                  <a:cubicBezTo>
                    <a:pt x="1602833" y="2411262"/>
                    <a:pt x="1604326" y="2410942"/>
                    <a:pt x="1605872" y="2410570"/>
                  </a:cubicBezTo>
                  <a:cubicBezTo>
                    <a:pt x="1606138" y="2410516"/>
                    <a:pt x="1606405" y="2410463"/>
                    <a:pt x="1606671" y="2410410"/>
                  </a:cubicBezTo>
                  <a:cubicBezTo>
                    <a:pt x="1607898" y="2410143"/>
                    <a:pt x="1609177" y="2409877"/>
                    <a:pt x="1610403" y="2409504"/>
                  </a:cubicBezTo>
                  <a:cubicBezTo>
                    <a:pt x="1611309" y="2409344"/>
                    <a:pt x="1612162" y="2409078"/>
                    <a:pt x="1613068" y="2408865"/>
                  </a:cubicBezTo>
                  <a:cubicBezTo>
                    <a:pt x="1613921" y="2408652"/>
                    <a:pt x="1614721" y="2408439"/>
                    <a:pt x="1615574" y="2408172"/>
                  </a:cubicBezTo>
                  <a:cubicBezTo>
                    <a:pt x="1615680" y="2408172"/>
                    <a:pt x="1615734" y="2408119"/>
                    <a:pt x="1615840" y="2408119"/>
                  </a:cubicBezTo>
                  <a:cubicBezTo>
                    <a:pt x="1616693" y="2407906"/>
                    <a:pt x="1617493" y="2407693"/>
                    <a:pt x="1618292" y="2407427"/>
                  </a:cubicBezTo>
                  <a:cubicBezTo>
                    <a:pt x="1618452" y="2407374"/>
                    <a:pt x="1618612" y="2407320"/>
                    <a:pt x="1618772" y="2407320"/>
                  </a:cubicBezTo>
                  <a:cubicBezTo>
                    <a:pt x="1619359" y="2407160"/>
                    <a:pt x="1619892" y="2407001"/>
                    <a:pt x="1620425" y="2406787"/>
                  </a:cubicBezTo>
                  <a:cubicBezTo>
                    <a:pt x="1621757" y="2406415"/>
                    <a:pt x="1623037" y="2405989"/>
                    <a:pt x="1624316" y="2405562"/>
                  </a:cubicBezTo>
                  <a:cubicBezTo>
                    <a:pt x="1625755" y="2405136"/>
                    <a:pt x="1627195" y="2404604"/>
                    <a:pt x="1628581" y="2404071"/>
                  </a:cubicBezTo>
                  <a:cubicBezTo>
                    <a:pt x="1629807" y="2403645"/>
                    <a:pt x="1631033" y="2403219"/>
                    <a:pt x="1632206" y="2402686"/>
                  </a:cubicBezTo>
                  <a:cubicBezTo>
                    <a:pt x="1632259" y="2402686"/>
                    <a:pt x="1632312" y="2402686"/>
                    <a:pt x="1632365" y="2402633"/>
                  </a:cubicBezTo>
                  <a:cubicBezTo>
                    <a:pt x="1633112" y="2402366"/>
                    <a:pt x="1633805" y="2402100"/>
                    <a:pt x="1634551" y="2401780"/>
                  </a:cubicBezTo>
                  <a:cubicBezTo>
                    <a:pt x="1635670" y="2401354"/>
                    <a:pt x="1636737" y="2400875"/>
                    <a:pt x="1637856" y="2400395"/>
                  </a:cubicBezTo>
                  <a:cubicBezTo>
                    <a:pt x="1638389" y="2400182"/>
                    <a:pt x="1638975" y="2399916"/>
                    <a:pt x="1639509" y="2399650"/>
                  </a:cubicBezTo>
                  <a:cubicBezTo>
                    <a:pt x="1639775" y="2399543"/>
                    <a:pt x="1639988" y="2399437"/>
                    <a:pt x="1640255" y="2399330"/>
                  </a:cubicBezTo>
                  <a:cubicBezTo>
                    <a:pt x="1641641" y="2398744"/>
                    <a:pt x="1643027" y="2398052"/>
                    <a:pt x="1644413" y="2397413"/>
                  </a:cubicBezTo>
                  <a:cubicBezTo>
                    <a:pt x="1666642" y="2386759"/>
                    <a:pt x="1688924" y="2377277"/>
                    <a:pt x="1709074" y="2364866"/>
                  </a:cubicBezTo>
                  <a:cubicBezTo>
                    <a:pt x="1731356" y="2350164"/>
                    <a:pt x="1749961" y="2331201"/>
                    <a:pt x="1767978" y="2311652"/>
                  </a:cubicBezTo>
                  <a:cubicBezTo>
                    <a:pt x="1768991" y="2310906"/>
                    <a:pt x="1769951" y="2310054"/>
                    <a:pt x="1770910" y="2308989"/>
                  </a:cubicBezTo>
                  <a:cubicBezTo>
                    <a:pt x="1771763" y="2308083"/>
                    <a:pt x="1772563" y="2307124"/>
                    <a:pt x="1773362" y="2306006"/>
                  </a:cubicBezTo>
                  <a:cubicBezTo>
                    <a:pt x="1776614" y="2301638"/>
                    <a:pt x="1779653" y="2295885"/>
                    <a:pt x="1782798" y="2289866"/>
                  </a:cubicBezTo>
                  <a:cubicBezTo>
                    <a:pt x="1783384" y="2288747"/>
                    <a:pt x="1783970" y="2287682"/>
                    <a:pt x="1784504" y="2286616"/>
                  </a:cubicBezTo>
                  <a:cubicBezTo>
                    <a:pt x="1784504" y="2286563"/>
                    <a:pt x="1784504" y="2286510"/>
                    <a:pt x="1784557" y="2286456"/>
                  </a:cubicBezTo>
                  <a:cubicBezTo>
                    <a:pt x="1785143" y="2285338"/>
                    <a:pt x="1785676" y="2284273"/>
                    <a:pt x="1786263" y="2283207"/>
                  </a:cubicBezTo>
                  <a:cubicBezTo>
                    <a:pt x="1786263" y="2283154"/>
                    <a:pt x="1786316" y="2283047"/>
                    <a:pt x="1786369" y="2282994"/>
                  </a:cubicBezTo>
                  <a:cubicBezTo>
                    <a:pt x="1786902" y="2281929"/>
                    <a:pt x="1787489" y="2280863"/>
                    <a:pt x="1788075" y="2279851"/>
                  </a:cubicBezTo>
                  <a:cubicBezTo>
                    <a:pt x="1789301" y="2277614"/>
                    <a:pt x="1790527" y="2275483"/>
                    <a:pt x="1791807" y="2273459"/>
                  </a:cubicBezTo>
                  <a:cubicBezTo>
                    <a:pt x="1792020" y="2273140"/>
                    <a:pt x="1792233" y="2272820"/>
                    <a:pt x="1792446" y="2272447"/>
                  </a:cubicBezTo>
                  <a:cubicBezTo>
                    <a:pt x="1793406" y="2270956"/>
                    <a:pt x="1794365" y="2269518"/>
                    <a:pt x="1795431" y="2268239"/>
                  </a:cubicBezTo>
                  <a:cubicBezTo>
                    <a:pt x="1795751" y="2267866"/>
                    <a:pt x="1796071" y="2267440"/>
                    <a:pt x="1796391" y="2267067"/>
                  </a:cubicBezTo>
                  <a:cubicBezTo>
                    <a:pt x="1796977" y="2266321"/>
                    <a:pt x="1797510" y="2265682"/>
                    <a:pt x="1798097" y="2265043"/>
                  </a:cubicBezTo>
                  <a:close/>
                  <a:moveTo>
                    <a:pt x="1929872" y="2571277"/>
                  </a:moveTo>
                  <a:cubicBezTo>
                    <a:pt x="1923315" y="2543472"/>
                    <a:pt x="1903431" y="2521046"/>
                    <a:pt x="1890424" y="2496117"/>
                  </a:cubicBezTo>
                  <a:cubicBezTo>
                    <a:pt x="1887812" y="2491536"/>
                    <a:pt x="1885147" y="2487008"/>
                    <a:pt x="1882482" y="2482481"/>
                  </a:cubicBezTo>
                  <a:cubicBezTo>
                    <a:pt x="1880616" y="2479338"/>
                    <a:pt x="1878750" y="2476142"/>
                    <a:pt x="1876831" y="2472999"/>
                  </a:cubicBezTo>
                  <a:cubicBezTo>
                    <a:pt x="1874539" y="2469164"/>
                    <a:pt x="1872193" y="2465328"/>
                    <a:pt x="1869848" y="2461546"/>
                  </a:cubicBezTo>
                  <a:cubicBezTo>
                    <a:pt x="1867502" y="2457711"/>
                    <a:pt x="1865157" y="2453929"/>
                    <a:pt x="1862811" y="2450147"/>
                  </a:cubicBezTo>
                  <a:cubicBezTo>
                    <a:pt x="1859666" y="2445087"/>
                    <a:pt x="1856468" y="2440026"/>
                    <a:pt x="1853269" y="2435019"/>
                  </a:cubicBezTo>
                  <a:cubicBezTo>
                    <a:pt x="1852097" y="2433208"/>
                    <a:pt x="1850924" y="2431397"/>
                    <a:pt x="1849751" y="2429533"/>
                  </a:cubicBezTo>
                  <a:cubicBezTo>
                    <a:pt x="1844794" y="2421809"/>
                    <a:pt x="1839676" y="2414138"/>
                    <a:pt x="1834505" y="2406521"/>
                  </a:cubicBezTo>
                  <a:cubicBezTo>
                    <a:pt x="1832480" y="2403485"/>
                    <a:pt x="1830401" y="2400502"/>
                    <a:pt x="1828322" y="2397466"/>
                  </a:cubicBezTo>
                  <a:cubicBezTo>
                    <a:pt x="1828002" y="2396986"/>
                    <a:pt x="1827629" y="2396454"/>
                    <a:pt x="1827309" y="2395974"/>
                  </a:cubicBezTo>
                  <a:cubicBezTo>
                    <a:pt x="1825443" y="2393311"/>
                    <a:pt x="1823577" y="2390594"/>
                    <a:pt x="1821712" y="2387984"/>
                  </a:cubicBezTo>
                  <a:cubicBezTo>
                    <a:pt x="1818620" y="2383510"/>
                    <a:pt x="1815475" y="2379089"/>
                    <a:pt x="1812276" y="2374667"/>
                  </a:cubicBezTo>
                  <a:cubicBezTo>
                    <a:pt x="1809131" y="2370246"/>
                    <a:pt x="1805879" y="2365825"/>
                    <a:pt x="1802681" y="2361457"/>
                  </a:cubicBezTo>
                  <a:cubicBezTo>
                    <a:pt x="1802628" y="2361350"/>
                    <a:pt x="1802574" y="2361297"/>
                    <a:pt x="1802468" y="2361191"/>
                  </a:cubicBezTo>
                  <a:cubicBezTo>
                    <a:pt x="1799323" y="2356823"/>
                    <a:pt x="1796071" y="2352561"/>
                    <a:pt x="1792819" y="2348247"/>
                  </a:cubicBezTo>
                  <a:cubicBezTo>
                    <a:pt x="1789514" y="2343879"/>
                    <a:pt x="1786209" y="2339564"/>
                    <a:pt x="1782851" y="2335249"/>
                  </a:cubicBezTo>
                  <a:cubicBezTo>
                    <a:pt x="1776507" y="2342334"/>
                    <a:pt x="1769844" y="2349259"/>
                    <a:pt x="1762861" y="2355811"/>
                  </a:cubicBezTo>
                  <a:cubicBezTo>
                    <a:pt x="1761955" y="2356663"/>
                    <a:pt x="1761102" y="2357515"/>
                    <a:pt x="1760142" y="2358367"/>
                  </a:cubicBezTo>
                  <a:cubicBezTo>
                    <a:pt x="1752253" y="2365718"/>
                    <a:pt x="1743937" y="2372643"/>
                    <a:pt x="1735248" y="2379035"/>
                  </a:cubicBezTo>
                  <a:cubicBezTo>
                    <a:pt x="1734288" y="2379781"/>
                    <a:pt x="1733329" y="2380474"/>
                    <a:pt x="1732316" y="2381166"/>
                  </a:cubicBezTo>
                  <a:cubicBezTo>
                    <a:pt x="1730877" y="2382231"/>
                    <a:pt x="1729437" y="2383243"/>
                    <a:pt x="1727998" y="2384202"/>
                  </a:cubicBezTo>
                  <a:cubicBezTo>
                    <a:pt x="1726932" y="2384948"/>
                    <a:pt x="1725813" y="2385694"/>
                    <a:pt x="1724746" y="2386386"/>
                  </a:cubicBezTo>
                  <a:cubicBezTo>
                    <a:pt x="1721015" y="2388890"/>
                    <a:pt x="1717177" y="2391233"/>
                    <a:pt x="1713339" y="2393471"/>
                  </a:cubicBezTo>
                  <a:cubicBezTo>
                    <a:pt x="1712219" y="2394110"/>
                    <a:pt x="1711100" y="2394749"/>
                    <a:pt x="1709980" y="2395388"/>
                  </a:cubicBezTo>
                  <a:cubicBezTo>
                    <a:pt x="1708541" y="2396187"/>
                    <a:pt x="1707102" y="2396933"/>
                    <a:pt x="1705662" y="2397732"/>
                  </a:cubicBezTo>
                  <a:cubicBezTo>
                    <a:pt x="1704383" y="2398425"/>
                    <a:pt x="1703051" y="2399117"/>
                    <a:pt x="1701718" y="2399756"/>
                  </a:cubicBezTo>
                  <a:cubicBezTo>
                    <a:pt x="1699959" y="2400662"/>
                    <a:pt x="1698146" y="2401514"/>
                    <a:pt x="1696334" y="2402366"/>
                  </a:cubicBezTo>
                  <a:cubicBezTo>
                    <a:pt x="1696174" y="2402473"/>
                    <a:pt x="1695961" y="2402526"/>
                    <a:pt x="1695747" y="2402633"/>
                  </a:cubicBezTo>
                  <a:cubicBezTo>
                    <a:pt x="1693722" y="2403592"/>
                    <a:pt x="1691696" y="2404444"/>
                    <a:pt x="1689670" y="2405349"/>
                  </a:cubicBezTo>
                  <a:cubicBezTo>
                    <a:pt x="1687431" y="2406575"/>
                    <a:pt x="1685193" y="2407746"/>
                    <a:pt x="1682954" y="2408918"/>
                  </a:cubicBezTo>
                  <a:cubicBezTo>
                    <a:pt x="1682474" y="2409185"/>
                    <a:pt x="1682048" y="2409398"/>
                    <a:pt x="1681568" y="2409664"/>
                  </a:cubicBezTo>
                  <a:cubicBezTo>
                    <a:pt x="1679702" y="2410623"/>
                    <a:pt x="1677836" y="2411582"/>
                    <a:pt x="1675970" y="2412487"/>
                  </a:cubicBezTo>
                  <a:cubicBezTo>
                    <a:pt x="1672772" y="2414085"/>
                    <a:pt x="1669574" y="2415630"/>
                    <a:pt x="1666322" y="2417175"/>
                  </a:cubicBezTo>
                  <a:cubicBezTo>
                    <a:pt x="1664190" y="2418133"/>
                    <a:pt x="1662057" y="2419092"/>
                    <a:pt x="1659925" y="2420051"/>
                  </a:cubicBezTo>
                  <a:cubicBezTo>
                    <a:pt x="1654061" y="2422608"/>
                    <a:pt x="1648198" y="2425005"/>
                    <a:pt x="1642227" y="2427189"/>
                  </a:cubicBezTo>
                  <a:cubicBezTo>
                    <a:pt x="1639509" y="2428201"/>
                    <a:pt x="1636790" y="2429160"/>
                    <a:pt x="1634018" y="2430065"/>
                  </a:cubicBezTo>
                  <a:cubicBezTo>
                    <a:pt x="1633645" y="2430172"/>
                    <a:pt x="1633218" y="2430332"/>
                    <a:pt x="1632845" y="2430438"/>
                  </a:cubicBezTo>
                  <a:cubicBezTo>
                    <a:pt x="1630500" y="2431237"/>
                    <a:pt x="1628154" y="2431983"/>
                    <a:pt x="1625755" y="2432676"/>
                  </a:cubicBezTo>
                  <a:cubicBezTo>
                    <a:pt x="1626875" y="2433954"/>
                    <a:pt x="1627834" y="2435019"/>
                    <a:pt x="1628741" y="2435818"/>
                  </a:cubicBezTo>
                  <a:cubicBezTo>
                    <a:pt x="1636257" y="2444288"/>
                    <a:pt x="1643826" y="2452651"/>
                    <a:pt x="1651449" y="2461014"/>
                  </a:cubicBezTo>
                  <a:cubicBezTo>
                    <a:pt x="1679275" y="2490577"/>
                    <a:pt x="1700971" y="2525094"/>
                    <a:pt x="1727145" y="2555989"/>
                  </a:cubicBezTo>
                  <a:cubicBezTo>
                    <a:pt x="1751453" y="2582783"/>
                    <a:pt x="1778586" y="2606807"/>
                    <a:pt x="1804760" y="2631736"/>
                  </a:cubicBezTo>
                  <a:cubicBezTo>
                    <a:pt x="1812010" y="2641164"/>
                    <a:pt x="1823418" y="2634559"/>
                    <a:pt x="1832746" y="2632162"/>
                  </a:cubicBezTo>
                  <a:cubicBezTo>
                    <a:pt x="1842768" y="2628806"/>
                    <a:pt x="1852683" y="2624971"/>
                    <a:pt x="1862172" y="2620230"/>
                  </a:cubicBezTo>
                  <a:cubicBezTo>
                    <a:pt x="1887492" y="2608724"/>
                    <a:pt x="1910894" y="2590880"/>
                    <a:pt x="1929872" y="2571277"/>
                  </a:cubicBezTo>
                  <a:close/>
                  <a:moveTo>
                    <a:pt x="1907803" y="2215611"/>
                  </a:moveTo>
                  <a:cubicBezTo>
                    <a:pt x="1908442" y="2179602"/>
                    <a:pt x="1889092" y="2144605"/>
                    <a:pt x="1879230" y="2110408"/>
                  </a:cubicBezTo>
                  <a:cubicBezTo>
                    <a:pt x="1849591" y="2015698"/>
                    <a:pt x="1783064" y="1939100"/>
                    <a:pt x="1726612" y="1859359"/>
                  </a:cubicBezTo>
                  <a:cubicBezTo>
                    <a:pt x="1665416" y="1769230"/>
                    <a:pt x="1591053" y="1689169"/>
                    <a:pt x="1523299" y="1604474"/>
                  </a:cubicBezTo>
                  <a:cubicBezTo>
                    <a:pt x="1493607" y="1569691"/>
                    <a:pt x="1459224" y="1539488"/>
                    <a:pt x="1428573" y="1505610"/>
                  </a:cubicBezTo>
                  <a:cubicBezTo>
                    <a:pt x="1406770" y="1481533"/>
                    <a:pt x="1385021" y="1457403"/>
                    <a:pt x="1361513" y="1434977"/>
                  </a:cubicBezTo>
                  <a:cubicBezTo>
                    <a:pt x="1335232" y="1409516"/>
                    <a:pt x="1308419" y="1384373"/>
                    <a:pt x="1278461" y="1363226"/>
                  </a:cubicBezTo>
                  <a:cubicBezTo>
                    <a:pt x="1271477" y="1359231"/>
                    <a:pt x="1263535" y="1353478"/>
                    <a:pt x="1255219" y="1355343"/>
                  </a:cubicBezTo>
                  <a:cubicBezTo>
                    <a:pt x="1252394" y="1357367"/>
                    <a:pt x="1250528" y="1360456"/>
                    <a:pt x="1248022" y="1362800"/>
                  </a:cubicBezTo>
                  <a:cubicBezTo>
                    <a:pt x="1247969" y="1362853"/>
                    <a:pt x="1247862" y="1362907"/>
                    <a:pt x="1247756" y="1363013"/>
                  </a:cubicBezTo>
                  <a:cubicBezTo>
                    <a:pt x="1250315" y="1364824"/>
                    <a:pt x="1252820" y="1367115"/>
                    <a:pt x="1254472" y="1368287"/>
                  </a:cubicBezTo>
                  <a:cubicBezTo>
                    <a:pt x="1290615" y="1401632"/>
                    <a:pt x="1320520" y="1440784"/>
                    <a:pt x="1355489" y="1475301"/>
                  </a:cubicBezTo>
                  <a:cubicBezTo>
                    <a:pt x="1404425" y="1526171"/>
                    <a:pt x="1446271" y="1582848"/>
                    <a:pt x="1491155" y="1637127"/>
                  </a:cubicBezTo>
                  <a:cubicBezTo>
                    <a:pt x="1515517" y="1664453"/>
                    <a:pt x="1541264" y="1690501"/>
                    <a:pt x="1564772" y="1718573"/>
                  </a:cubicBezTo>
                  <a:cubicBezTo>
                    <a:pt x="1597982" y="1758044"/>
                    <a:pt x="1624636" y="1802362"/>
                    <a:pt x="1651716" y="1846095"/>
                  </a:cubicBezTo>
                  <a:cubicBezTo>
                    <a:pt x="1674851" y="1882370"/>
                    <a:pt x="1694628" y="1921575"/>
                    <a:pt x="1704756" y="1963603"/>
                  </a:cubicBezTo>
                  <a:cubicBezTo>
                    <a:pt x="1711313" y="1985389"/>
                    <a:pt x="1704223" y="2007815"/>
                    <a:pt x="1690950" y="2025553"/>
                  </a:cubicBezTo>
                  <a:cubicBezTo>
                    <a:pt x="1689884" y="2027790"/>
                    <a:pt x="1689724" y="2030347"/>
                    <a:pt x="1689351" y="2032797"/>
                  </a:cubicBezTo>
                  <a:cubicBezTo>
                    <a:pt x="1689137" y="2034502"/>
                    <a:pt x="1688551" y="2036100"/>
                    <a:pt x="1687698" y="2037485"/>
                  </a:cubicBezTo>
                  <a:cubicBezTo>
                    <a:pt x="1687485" y="2037858"/>
                    <a:pt x="1687218" y="2038231"/>
                    <a:pt x="1686952" y="2038603"/>
                  </a:cubicBezTo>
                  <a:cubicBezTo>
                    <a:pt x="1686632" y="2039030"/>
                    <a:pt x="1686259" y="2039456"/>
                    <a:pt x="1685886" y="2039882"/>
                  </a:cubicBezTo>
                  <a:cubicBezTo>
                    <a:pt x="1686739" y="2041000"/>
                    <a:pt x="1687538" y="2042066"/>
                    <a:pt x="1688444" y="2043131"/>
                  </a:cubicBezTo>
                  <a:cubicBezTo>
                    <a:pt x="1689830" y="2045368"/>
                    <a:pt x="1693722" y="2050961"/>
                    <a:pt x="1698359" y="2058153"/>
                  </a:cubicBezTo>
                  <a:cubicBezTo>
                    <a:pt x="1698893" y="2059005"/>
                    <a:pt x="1699426" y="2059857"/>
                    <a:pt x="1700012" y="2060709"/>
                  </a:cubicBezTo>
                  <a:cubicBezTo>
                    <a:pt x="1702891" y="2065290"/>
                    <a:pt x="1706036" y="2070244"/>
                    <a:pt x="1708914" y="2075358"/>
                  </a:cubicBezTo>
                  <a:cubicBezTo>
                    <a:pt x="1709554" y="2076477"/>
                    <a:pt x="1710194" y="2077595"/>
                    <a:pt x="1710780" y="2078660"/>
                  </a:cubicBezTo>
                  <a:cubicBezTo>
                    <a:pt x="1711420" y="2079779"/>
                    <a:pt x="1712006" y="2080898"/>
                    <a:pt x="1712592" y="2081963"/>
                  </a:cubicBezTo>
                  <a:cubicBezTo>
                    <a:pt x="1713179" y="2083028"/>
                    <a:pt x="1713765" y="2084094"/>
                    <a:pt x="1714245" y="2085159"/>
                  </a:cubicBezTo>
                  <a:cubicBezTo>
                    <a:pt x="1714298" y="2085212"/>
                    <a:pt x="1714298" y="2085212"/>
                    <a:pt x="1714298" y="2085266"/>
                  </a:cubicBezTo>
                  <a:cubicBezTo>
                    <a:pt x="1716324" y="2087769"/>
                    <a:pt x="1718403" y="2090219"/>
                    <a:pt x="1720535" y="2092670"/>
                  </a:cubicBezTo>
                  <a:cubicBezTo>
                    <a:pt x="1721601" y="2093895"/>
                    <a:pt x="1722614" y="2095067"/>
                    <a:pt x="1723680" y="2096292"/>
                  </a:cubicBezTo>
                  <a:cubicBezTo>
                    <a:pt x="1724533" y="2097304"/>
                    <a:pt x="1725439" y="2098263"/>
                    <a:pt x="1726346" y="2099275"/>
                  </a:cubicBezTo>
                  <a:cubicBezTo>
                    <a:pt x="1727465" y="2100553"/>
                    <a:pt x="1728638" y="2101779"/>
                    <a:pt x="1729811" y="2103057"/>
                  </a:cubicBezTo>
                  <a:cubicBezTo>
                    <a:pt x="1731037" y="2104389"/>
                    <a:pt x="1732263" y="2105667"/>
                    <a:pt x="1733489" y="2106946"/>
                  </a:cubicBezTo>
                  <a:cubicBezTo>
                    <a:pt x="1734608" y="2108117"/>
                    <a:pt x="1735728" y="2109289"/>
                    <a:pt x="1736847" y="2110408"/>
                  </a:cubicBezTo>
                  <a:cubicBezTo>
                    <a:pt x="1739992" y="2113604"/>
                    <a:pt x="1743191" y="2116747"/>
                    <a:pt x="1746389" y="2119889"/>
                  </a:cubicBezTo>
                  <a:cubicBezTo>
                    <a:pt x="1748734" y="2122180"/>
                    <a:pt x="1751080" y="2124417"/>
                    <a:pt x="1753479" y="2126654"/>
                  </a:cubicBezTo>
                  <a:cubicBezTo>
                    <a:pt x="1755878" y="2128945"/>
                    <a:pt x="1758276" y="2131182"/>
                    <a:pt x="1760728" y="2133366"/>
                  </a:cubicBezTo>
                  <a:cubicBezTo>
                    <a:pt x="1765579" y="2137841"/>
                    <a:pt x="1770430" y="2142208"/>
                    <a:pt x="1775281" y="2146523"/>
                  </a:cubicBezTo>
                  <a:cubicBezTo>
                    <a:pt x="1800549" y="2170387"/>
                    <a:pt x="1823684" y="2196435"/>
                    <a:pt x="1850657" y="2216996"/>
                  </a:cubicBezTo>
                  <a:cubicBezTo>
                    <a:pt x="1859826" y="2221737"/>
                    <a:pt x="1868355" y="2235213"/>
                    <a:pt x="1879390" y="2231804"/>
                  </a:cubicBezTo>
                  <a:cubicBezTo>
                    <a:pt x="1879816" y="2231751"/>
                    <a:pt x="1880189" y="2231644"/>
                    <a:pt x="1880616" y="2231538"/>
                  </a:cubicBezTo>
                  <a:cubicBezTo>
                    <a:pt x="1889838" y="2229194"/>
                    <a:pt x="1898847" y="2219073"/>
                    <a:pt x="1907803" y="2215611"/>
                  </a:cubicBezTo>
                  <a:close/>
                  <a:moveTo>
                    <a:pt x="1920863" y="2495265"/>
                  </a:moveTo>
                  <a:cubicBezTo>
                    <a:pt x="1935256" y="2522538"/>
                    <a:pt x="1979021" y="2571703"/>
                    <a:pt x="1941919" y="2596419"/>
                  </a:cubicBezTo>
                  <a:cubicBezTo>
                    <a:pt x="1920063" y="2619964"/>
                    <a:pt x="1892130" y="2636317"/>
                    <a:pt x="1862865" y="2649261"/>
                  </a:cubicBezTo>
                  <a:cubicBezTo>
                    <a:pt x="1842715" y="2656079"/>
                    <a:pt x="1819260" y="2669769"/>
                    <a:pt x="1798150" y="2660021"/>
                  </a:cubicBezTo>
                  <a:cubicBezTo>
                    <a:pt x="1770804" y="2638714"/>
                    <a:pt x="1747402" y="2612187"/>
                    <a:pt x="1722667" y="2587897"/>
                  </a:cubicBezTo>
                  <a:cubicBezTo>
                    <a:pt x="1698786" y="2563074"/>
                    <a:pt x="1680555" y="2533884"/>
                    <a:pt x="1660405" y="2506131"/>
                  </a:cubicBezTo>
                  <a:cubicBezTo>
                    <a:pt x="1642920" y="2482747"/>
                    <a:pt x="1624209" y="2460321"/>
                    <a:pt x="1605765" y="2437683"/>
                  </a:cubicBezTo>
                  <a:cubicBezTo>
                    <a:pt x="1588547" y="2441251"/>
                    <a:pt x="1570903" y="2442850"/>
                    <a:pt x="1552938" y="2441838"/>
                  </a:cubicBezTo>
                  <a:cubicBezTo>
                    <a:pt x="1520367" y="2442583"/>
                    <a:pt x="1501017" y="2425911"/>
                    <a:pt x="1478788" y="2404763"/>
                  </a:cubicBezTo>
                  <a:cubicBezTo>
                    <a:pt x="1455706" y="2382178"/>
                    <a:pt x="1434437" y="2357622"/>
                    <a:pt x="1414073" y="2332533"/>
                  </a:cubicBezTo>
                  <a:cubicBezTo>
                    <a:pt x="1383529" y="2291357"/>
                    <a:pt x="1348666" y="2252525"/>
                    <a:pt x="1322279" y="2208686"/>
                  </a:cubicBezTo>
                  <a:cubicBezTo>
                    <a:pt x="1309432" y="2188551"/>
                    <a:pt x="1294186" y="2169268"/>
                    <a:pt x="1287416" y="2146097"/>
                  </a:cubicBezTo>
                  <a:cubicBezTo>
                    <a:pt x="1285231" y="2138640"/>
                    <a:pt x="1283205" y="2123778"/>
                    <a:pt x="1290615" y="2119410"/>
                  </a:cubicBezTo>
                  <a:cubicBezTo>
                    <a:pt x="1283418" y="2112379"/>
                    <a:pt x="1277021" y="2104335"/>
                    <a:pt x="1270411" y="2096718"/>
                  </a:cubicBezTo>
                  <a:cubicBezTo>
                    <a:pt x="1246743" y="2066835"/>
                    <a:pt x="1226859" y="2035034"/>
                    <a:pt x="1204950" y="2004033"/>
                  </a:cubicBezTo>
                  <a:cubicBezTo>
                    <a:pt x="1153456" y="1931589"/>
                    <a:pt x="1102388" y="1858879"/>
                    <a:pt x="1055371" y="1783399"/>
                  </a:cubicBezTo>
                  <a:cubicBezTo>
                    <a:pt x="1006542" y="1718999"/>
                    <a:pt x="963790" y="1650337"/>
                    <a:pt x="914641" y="1586257"/>
                  </a:cubicBezTo>
                  <a:cubicBezTo>
                    <a:pt x="843103" y="1489577"/>
                    <a:pt x="770765" y="1393056"/>
                    <a:pt x="703385" y="1293499"/>
                  </a:cubicBezTo>
                  <a:cubicBezTo>
                    <a:pt x="646187" y="1209710"/>
                    <a:pt x="601676" y="1117610"/>
                    <a:pt x="541652" y="1035579"/>
                  </a:cubicBezTo>
                  <a:cubicBezTo>
                    <a:pt x="516917" y="1033235"/>
                    <a:pt x="490584" y="1027802"/>
                    <a:pt x="472459" y="1009957"/>
                  </a:cubicBezTo>
                  <a:lnTo>
                    <a:pt x="472459" y="1009957"/>
                  </a:lnTo>
                  <a:cubicBezTo>
                    <a:pt x="466809" y="1013153"/>
                    <a:pt x="459559" y="1011661"/>
                    <a:pt x="455348" y="1006495"/>
                  </a:cubicBezTo>
                  <a:cubicBezTo>
                    <a:pt x="426136" y="961697"/>
                    <a:pt x="388394" y="923078"/>
                    <a:pt x="361581" y="876682"/>
                  </a:cubicBezTo>
                  <a:cubicBezTo>
                    <a:pt x="345642" y="848450"/>
                    <a:pt x="330237" y="819846"/>
                    <a:pt x="314031" y="791774"/>
                  </a:cubicBezTo>
                  <a:cubicBezTo>
                    <a:pt x="289190" y="750545"/>
                    <a:pt x="261577" y="711074"/>
                    <a:pt x="239082" y="668513"/>
                  </a:cubicBezTo>
                  <a:cubicBezTo>
                    <a:pt x="220691" y="636925"/>
                    <a:pt x="201074" y="605817"/>
                    <a:pt x="179964" y="576094"/>
                  </a:cubicBezTo>
                  <a:cubicBezTo>
                    <a:pt x="167650" y="559688"/>
                    <a:pt x="154910" y="543388"/>
                    <a:pt x="146274" y="524691"/>
                  </a:cubicBezTo>
                  <a:cubicBezTo>
                    <a:pt x="140997" y="512972"/>
                    <a:pt x="134440" y="500028"/>
                    <a:pt x="137585" y="486871"/>
                  </a:cubicBezTo>
                  <a:cubicBezTo>
                    <a:pt x="139451" y="479467"/>
                    <a:pt x="142703" y="474140"/>
                    <a:pt x="147500" y="471956"/>
                  </a:cubicBezTo>
                  <a:cubicBezTo>
                    <a:pt x="146914" y="471370"/>
                    <a:pt x="146381" y="470731"/>
                    <a:pt x="145954" y="469986"/>
                  </a:cubicBezTo>
                  <a:cubicBezTo>
                    <a:pt x="145048" y="467216"/>
                    <a:pt x="146008" y="465191"/>
                    <a:pt x="147820" y="463753"/>
                  </a:cubicBezTo>
                  <a:cubicBezTo>
                    <a:pt x="147234" y="462635"/>
                    <a:pt x="146701" y="461516"/>
                    <a:pt x="146168" y="460344"/>
                  </a:cubicBezTo>
                  <a:cubicBezTo>
                    <a:pt x="144409" y="460504"/>
                    <a:pt x="142543" y="460238"/>
                    <a:pt x="140784" y="459439"/>
                  </a:cubicBezTo>
                  <a:cubicBezTo>
                    <a:pt x="130975" y="453579"/>
                    <a:pt x="129962" y="440316"/>
                    <a:pt x="125165" y="430834"/>
                  </a:cubicBezTo>
                  <a:cubicBezTo>
                    <a:pt x="116636" y="409207"/>
                    <a:pt x="108480" y="387421"/>
                    <a:pt x="99524" y="366008"/>
                  </a:cubicBezTo>
                  <a:cubicBezTo>
                    <a:pt x="75003" y="309864"/>
                    <a:pt x="53840" y="252548"/>
                    <a:pt x="35716" y="194167"/>
                  </a:cubicBezTo>
                  <a:cubicBezTo>
                    <a:pt x="31931" y="180584"/>
                    <a:pt x="13114" y="120658"/>
                    <a:pt x="19244" y="101322"/>
                  </a:cubicBezTo>
                  <a:cubicBezTo>
                    <a:pt x="18498" y="100523"/>
                    <a:pt x="18018" y="99351"/>
                    <a:pt x="17805" y="97700"/>
                  </a:cubicBezTo>
                  <a:cubicBezTo>
                    <a:pt x="18817" y="92426"/>
                    <a:pt x="23189" y="88538"/>
                    <a:pt x="27187" y="84969"/>
                  </a:cubicBezTo>
                  <a:cubicBezTo>
                    <a:pt x="14286" y="71066"/>
                    <a:pt x="8369" y="51943"/>
                    <a:pt x="2879" y="34099"/>
                  </a:cubicBezTo>
                  <a:cubicBezTo>
                    <a:pt x="1173" y="26428"/>
                    <a:pt x="800" y="18491"/>
                    <a:pt x="0" y="10661"/>
                  </a:cubicBezTo>
                  <a:cubicBezTo>
                    <a:pt x="1546" y="-6385"/>
                    <a:pt x="18924" y="434"/>
                    <a:pt x="27826" y="7625"/>
                  </a:cubicBezTo>
                  <a:cubicBezTo>
                    <a:pt x="41846" y="17532"/>
                    <a:pt x="52934" y="30849"/>
                    <a:pt x="64555" y="43314"/>
                  </a:cubicBezTo>
                  <a:cubicBezTo>
                    <a:pt x="67860" y="46510"/>
                    <a:pt x="71698" y="50345"/>
                    <a:pt x="73617" y="54447"/>
                  </a:cubicBezTo>
                  <a:cubicBezTo>
                    <a:pt x="77828" y="51783"/>
                    <a:pt x="81986" y="49067"/>
                    <a:pt x="86037" y="46084"/>
                  </a:cubicBezTo>
                  <a:cubicBezTo>
                    <a:pt x="101283" y="39798"/>
                    <a:pt x="117489" y="47948"/>
                    <a:pt x="131935" y="53115"/>
                  </a:cubicBezTo>
                  <a:cubicBezTo>
                    <a:pt x="162693" y="64887"/>
                    <a:pt x="193771" y="76126"/>
                    <a:pt x="222237" y="92799"/>
                  </a:cubicBezTo>
                  <a:cubicBezTo>
                    <a:pt x="255767" y="113893"/>
                    <a:pt x="288337" y="136372"/>
                    <a:pt x="322081" y="157093"/>
                  </a:cubicBezTo>
                  <a:cubicBezTo>
                    <a:pt x="349534" y="175737"/>
                    <a:pt x="371816" y="200719"/>
                    <a:pt x="395218" y="224210"/>
                  </a:cubicBezTo>
                  <a:cubicBezTo>
                    <a:pt x="397030" y="224210"/>
                    <a:pt x="398896" y="224636"/>
                    <a:pt x="400708" y="225755"/>
                  </a:cubicBezTo>
                  <a:cubicBezTo>
                    <a:pt x="404546" y="227885"/>
                    <a:pt x="407532" y="231401"/>
                    <a:pt x="410517" y="234597"/>
                  </a:cubicBezTo>
                  <a:cubicBezTo>
                    <a:pt x="414781" y="239284"/>
                    <a:pt x="419419" y="243972"/>
                    <a:pt x="423844" y="248713"/>
                  </a:cubicBezTo>
                  <a:cubicBezTo>
                    <a:pt x="433705" y="243919"/>
                    <a:pt x="446446" y="248020"/>
                    <a:pt x="455828" y="252708"/>
                  </a:cubicBezTo>
                  <a:cubicBezTo>
                    <a:pt x="485786" y="268155"/>
                    <a:pt x="501352" y="300116"/>
                    <a:pt x="516065" y="328880"/>
                  </a:cubicBezTo>
                  <a:cubicBezTo>
                    <a:pt x="530351" y="358870"/>
                    <a:pt x="551940" y="384118"/>
                    <a:pt x="573476" y="409154"/>
                  </a:cubicBezTo>
                  <a:cubicBezTo>
                    <a:pt x="598157" y="440795"/>
                    <a:pt x="616815" y="476537"/>
                    <a:pt x="640376" y="508977"/>
                  </a:cubicBezTo>
                  <a:cubicBezTo>
                    <a:pt x="672787" y="559794"/>
                    <a:pt x="709889" y="608268"/>
                    <a:pt x="738141" y="661535"/>
                  </a:cubicBezTo>
                  <a:cubicBezTo>
                    <a:pt x="742459" y="668407"/>
                    <a:pt x="746457" y="675491"/>
                    <a:pt x="750082" y="682735"/>
                  </a:cubicBezTo>
                  <a:cubicBezTo>
                    <a:pt x="778281" y="742235"/>
                    <a:pt x="831055" y="786021"/>
                    <a:pt x="859468" y="845307"/>
                  </a:cubicBezTo>
                  <a:cubicBezTo>
                    <a:pt x="863093" y="854310"/>
                    <a:pt x="862027" y="867041"/>
                    <a:pt x="851205" y="869438"/>
                  </a:cubicBezTo>
                  <a:cubicBezTo>
                    <a:pt x="849873" y="872314"/>
                    <a:pt x="848167" y="875031"/>
                    <a:pt x="846461" y="877694"/>
                  </a:cubicBezTo>
                  <a:cubicBezTo>
                    <a:pt x="876046" y="915194"/>
                    <a:pt x="902807" y="955251"/>
                    <a:pt x="932019" y="993178"/>
                  </a:cubicBezTo>
                  <a:cubicBezTo>
                    <a:pt x="964216" y="1035206"/>
                    <a:pt x="988631" y="1082134"/>
                    <a:pt x="1017310" y="1126453"/>
                  </a:cubicBezTo>
                  <a:cubicBezTo>
                    <a:pt x="1045669" y="1165125"/>
                    <a:pt x="1076054" y="1202252"/>
                    <a:pt x="1102281" y="1242416"/>
                  </a:cubicBezTo>
                  <a:cubicBezTo>
                    <a:pt x="1121685" y="1272139"/>
                    <a:pt x="1141728" y="1300903"/>
                    <a:pt x="1163158" y="1329135"/>
                  </a:cubicBezTo>
                  <a:cubicBezTo>
                    <a:pt x="1218650" y="1400833"/>
                    <a:pt x="1265720" y="1478017"/>
                    <a:pt x="1323985" y="1547425"/>
                  </a:cubicBezTo>
                  <a:cubicBezTo>
                    <a:pt x="1324678" y="1548384"/>
                    <a:pt x="1325424" y="1549342"/>
                    <a:pt x="1326117" y="1550301"/>
                  </a:cubicBezTo>
                  <a:cubicBezTo>
                    <a:pt x="1322226" y="1530592"/>
                    <a:pt x="1323345" y="1510244"/>
                    <a:pt x="1330542" y="1493518"/>
                  </a:cubicBezTo>
                  <a:cubicBezTo>
                    <a:pt x="1331234" y="1491973"/>
                    <a:pt x="1332301" y="1489949"/>
                    <a:pt x="1333633" y="1487872"/>
                  </a:cubicBezTo>
                  <a:cubicBezTo>
                    <a:pt x="1309272" y="1462570"/>
                    <a:pt x="1288216" y="1434605"/>
                    <a:pt x="1266200" y="1407225"/>
                  </a:cubicBezTo>
                  <a:cubicBezTo>
                    <a:pt x="1257511" y="1395133"/>
                    <a:pt x="1246903" y="1384107"/>
                    <a:pt x="1239653" y="1371110"/>
                  </a:cubicBezTo>
                  <a:cubicBezTo>
                    <a:pt x="1238747" y="1368819"/>
                    <a:pt x="1237574" y="1366476"/>
                    <a:pt x="1237947" y="1363972"/>
                  </a:cubicBezTo>
                  <a:cubicBezTo>
                    <a:pt x="1238161" y="1363386"/>
                    <a:pt x="1238427" y="1362853"/>
                    <a:pt x="1238747" y="1362427"/>
                  </a:cubicBezTo>
                  <a:cubicBezTo>
                    <a:pt x="1237254" y="1361096"/>
                    <a:pt x="1236242" y="1359178"/>
                    <a:pt x="1236242" y="1356941"/>
                  </a:cubicBezTo>
                  <a:cubicBezTo>
                    <a:pt x="1252873" y="1296802"/>
                    <a:pt x="1321959" y="1365250"/>
                    <a:pt x="1346800" y="1385865"/>
                  </a:cubicBezTo>
                  <a:cubicBezTo>
                    <a:pt x="1412154" y="1443394"/>
                    <a:pt x="1467860" y="1510830"/>
                    <a:pt x="1530016" y="1571715"/>
                  </a:cubicBezTo>
                  <a:cubicBezTo>
                    <a:pt x="1591319" y="1645970"/>
                    <a:pt x="1654648" y="1717188"/>
                    <a:pt x="1712219" y="1793946"/>
                  </a:cubicBezTo>
                  <a:cubicBezTo>
                    <a:pt x="1744683" y="1838265"/>
                    <a:pt x="1777360" y="1882423"/>
                    <a:pt x="1809078" y="1927328"/>
                  </a:cubicBezTo>
                  <a:cubicBezTo>
                    <a:pt x="1844954" y="1979264"/>
                    <a:pt x="1882482" y="2031838"/>
                    <a:pt x="1901406" y="2092670"/>
                  </a:cubicBezTo>
                  <a:cubicBezTo>
                    <a:pt x="1909188" y="2123885"/>
                    <a:pt x="1964095" y="2233722"/>
                    <a:pt x="1914679" y="2243203"/>
                  </a:cubicBezTo>
                  <a:cubicBezTo>
                    <a:pt x="1913720" y="2243843"/>
                    <a:pt x="1912813" y="2244429"/>
                    <a:pt x="1911854" y="2244908"/>
                  </a:cubicBezTo>
                  <a:cubicBezTo>
                    <a:pt x="1897461" y="2254390"/>
                    <a:pt x="1878537" y="2265043"/>
                    <a:pt x="1861319" y="2256840"/>
                  </a:cubicBezTo>
                  <a:cubicBezTo>
                    <a:pt x="1841755" y="2244961"/>
                    <a:pt x="1824324" y="2230313"/>
                    <a:pt x="1807852" y="2214599"/>
                  </a:cubicBezTo>
                  <a:cubicBezTo>
                    <a:pt x="1817554" y="2233189"/>
                    <a:pt x="1827416" y="2257053"/>
                    <a:pt x="1821019" y="2267706"/>
                  </a:cubicBezTo>
                  <a:cubicBezTo>
                    <a:pt x="1823204" y="2273033"/>
                    <a:pt x="1821552" y="2279638"/>
                    <a:pt x="1817341" y="2284060"/>
                  </a:cubicBezTo>
                  <a:cubicBezTo>
                    <a:pt x="1810624" y="2293541"/>
                    <a:pt x="1806413" y="2304408"/>
                    <a:pt x="1800176" y="2314209"/>
                  </a:cubicBezTo>
                  <a:cubicBezTo>
                    <a:pt x="1801668" y="2316286"/>
                    <a:pt x="1803161" y="2318417"/>
                    <a:pt x="1804813" y="2320175"/>
                  </a:cubicBezTo>
                  <a:cubicBezTo>
                    <a:pt x="1813716" y="2331840"/>
                    <a:pt x="1822618" y="2343506"/>
                    <a:pt x="1831520" y="2355172"/>
                  </a:cubicBezTo>
                  <a:cubicBezTo>
                    <a:pt x="1863824" y="2400129"/>
                    <a:pt x="1893410" y="2447111"/>
                    <a:pt x="1920863" y="2495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6042240" y="1363971"/>
              <a:ext cx="324692" cy="303585"/>
            </a:xfrm>
            <a:custGeom>
              <a:avLst/>
              <a:gdLst/>
              <a:ahLst/>
              <a:cxnLst/>
              <a:rect l="l" t="t" r="r" b="b"/>
              <a:pathLst>
                <a:path w="324692" h="303585" extrusionOk="0">
                  <a:moveTo>
                    <a:pt x="324693" y="205574"/>
                  </a:moveTo>
                  <a:cubicBezTo>
                    <a:pt x="324426" y="211273"/>
                    <a:pt x="322720" y="216600"/>
                    <a:pt x="320695" y="221873"/>
                  </a:cubicBezTo>
                  <a:cubicBezTo>
                    <a:pt x="317283" y="224057"/>
                    <a:pt x="314244" y="227520"/>
                    <a:pt x="311952" y="230876"/>
                  </a:cubicBezTo>
                  <a:cubicBezTo>
                    <a:pt x="288337" y="256444"/>
                    <a:pt x="264136" y="281000"/>
                    <a:pt x="238282" y="303586"/>
                  </a:cubicBezTo>
                  <a:cubicBezTo>
                    <a:pt x="224209" y="284303"/>
                    <a:pt x="209390" y="265499"/>
                    <a:pt x="194570" y="246803"/>
                  </a:cubicBezTo>
                  <a:cubicBezTo>
                    <a:pt x="161520" y="203017"/>
                    <a:pt x="129163" y="158698"/>
                    <a:pt x="93500" y="116990"/>
                  </a:cubicBezTo>
                  <a:cubicBezTo>
                    <a:pt x="75376" y="95204"/>
                    <a:pt x="59064" y="70967"/>
                    <a:pt x="36942" y="52963"/>
                  </a:cubicBezTo>
                  <a:cubicBezTo>
                    <a:pt x="35343" y="52057"/>
                    <a:pt x="33477" y="51205"/>
                    <a:pt x="31558" y="50566"/>
                  </a:cubicBezTo>
                  <a:cubicBezTo>
                    <a:pt x="29799" y="33360"/>
                    <a:pt x="11994" y="15409"/>
                    <a:pt x="0" y="2092"/>
                  </a:cubicBezTo>
                  <a:cubicBezTo>
                    <a:pt x="3625" y="441"/>
                    <a:pt x="7356" y="-784"/>
                    <a:pt x="11408" y="601"/>
                  </a:cubicBezTo>
                  <a:cubicBezTo>
                    <a:pt x="43125" y="11201"/>
                    <a:pt x="74310" y="24092"/>
                    <a:pt x="104482" y="38580"/>
                  </a:cubicBezTo>
                  <a:cubicBezTo>
                    <a:pt x="144622" y="60953"/>
                    <a:pt x="181457" y="88865"/>
                    <a:pt x="220797" y="112675"/>
                  </a:cubicBezTo>
                  <a:cubicBezTo>
                    <a:pt x="250329" y="134089"/>
                    <a:pt x="273198" y="163120"/>
                    <a:pt x="300331" y="187250"/>
                  </a:cubicBezTo>
                  <a:cubicBezTo>
                    <a:pt x="302997" y="189966"/>
                    <a:pt x="306035" y="191138"/>
                    <a:pt x="309020" y="191191"/>
                  </a:cubicBezTo>
                  <a:cubicBezTo>
                    <a:pt x="309180" y="191351"/>
                    <a:pt x="309287" y="191511"/>
                    <a:pt x="309447" y="191724"/>
                  </a:cubicBezTo>
                  <a:cubicBezTo>
                    <a:pt x="314618" y="196145"/>
                    <a:pt x="319042" y="201685"/>
                    <a:pt x="324693" y="205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5978911" y="1391046"/>
              <a:ext cx="241160" cy="365147"/>
            </a:xfrm>
            <a:custGeom>
              <a:avLst/>
              <a:gdLst/>
              <a:ahLst/>
              <a:cxnLst/>
              <a:rect l="l" t="t" r="r" b="b"/>
              <a:pathLst>
                <a:path w="241160" h="365147" extrusionOk="0">
                  <a:moveTo>
                    <a:pt x="239988" y="321309"/>
                  </a:moveTo>
                  <a:cubicBezTo>
                    <a:pt x="240361" y="321788"/>
                    <a:pt x="240734" y="322268"/>
                    <a:pt x="241161" y="322800"/>
                  </a:cubicBezTo>
                  <a:cubicBezTo>
                    <a:pt x="227834" y="331589"/>
                    <a:pt x="213974" y="339793"/>
                    <a:pt x="199475" y="347303"/>
                  </a:cubicBezTo>
                  <a:cubicBezTo>
                    <a:pt x="178365" y="358543"/>
                    <a:pt x="155017" y="364189"/>
                    <a:pt x="131188" y="365148"/>
                  </a:cubicBezTo>
                  <a:cubicBezTo>
                    <a:pt x="130869" y="363070"/>
                    <a:pt x="130282" y="360673"/>
                    <a:pt x="129376" y="358649"/>
                  </a:cubicBezTo>
                  <a:cubicBezTo>
                    <a:pt x="131028" y="356039"/>
                    <a:pt x="131721" y="352790"/>
                    <a:pt x="130655" y="349541"/>
                  </a:cubicBezTo>
                  <a:cubicBezTo>
                    <a:pt x="125698" y="335478"/>
                    <a:pt x="118768" y="322108"/>
                    <a:pt x="113331" y="308205"/>
                  </a:cubicBezTo>
                  <a:cubicBezTo>
                    <a:pt x="97232" y="267189"/>
                    <a:pt x="77348" y="227878"/>
                    <a:pt x="60503" y="187235"/>
                  </a:cubicBezTo>
                  <a:cubicBezTo>
                    <a:pt x="37155" y="128002"/>
                    <a:pt x="14180" y="68236"/>
                    <a:pt x="0" y="6019"/>
                  </a:cubicBezTo>
                  <a:cubicBezTo>
                    <a:pt x="2719" y="4954"/>
                    <a:pt x="5544" y="3143"/>
                    <a:pt x="7410" y="1918"/>
                  </a:cubicBezTo>
                  <a:cubicBezTo>
                    <a:pt x="8476" y="1278"/>
                    <a:pt x="9542" y="639"/>
                    <a:pt x="10661" y="0"/>
                  </a:cubicBezTo>
                  <a:cubicBezTo>
                    <a:pt x="15406" y="11772"/>
                    <a:pt x="26014" y="27060"/>
                    <a:pt x="28359" y="30469"/>
                  </a:cubicBezTo>
                  <a:cubicBezTo>
                    <a:pt x="34116" y="37234"/>
                    <a:pt x="37315" y="45970"/>
                    <a:pt x="43498" y="52255"/>
                  </a:cubicBezTo>
                  <a:cubicBezTo>
                    <a:pt x="37901" y="69620"/>
                    <a:pt x="74523" y="108399"/>
                    <a:pt x="81720" y="119745"/>
                  </a:cubicBezTo>
                  <a:cubicBezTo>
                    <a:pt x="103042" y="148936"/>
                    <a:pt x="124258" y="178233"/>
                    <a:pt x="148193" y="205346"/>
                  </a:cubicBezTo>
                  <a:cubicBezTo>
                    <a:pt x="170689" y="231979"/>
                    <a:pt x="192545" y="259199"/>
                    <a:pt x="214134" y="286525"/>
                  </a:cubicBezTo>
                  <a:cubicBezTo>
                    <a:pt x="222716" y="298244"/>
                    <a:pt x="231032" y="309963"/>
                    <a:pt x="239988" y="3213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512834" y="2306925"/>
              <a:ext cx="911495" cy="1109239"/>
            </a:xfrm>
            <a:custGeom>
              <a:avLst/>
              <a:gdLst/>
              <a:ahLst/>
              <a:cxnLst/>
              <a:rect l="l" t="t" r="r" b="b"/>
              <a:pathLst>
                <a:path w="911495" h="1109239" extrusionOk="0">
                  <a:moveTo>
                    <a:pt x="902966" y="1078771"/>
                  </a:moveTo>
                  <a:cubicBezTo>
                    <a:pt x="905685" y="1082660"/>
                    <a:pt x="908297" y="1087667"/>
                    <a:pt x="911496" y="1092035"/>
                  </a:cubicBezTo>
                  <a:cubicBezTo>
                    <a:pt x="871729" y="1107589"/>
                    <a:pt x="828550" y="1113981"/>
                    <a:pt x="786171" y="1105405"/>
                  </a:cubicBezTo>
                  <a:cubicBezTo>
                    <a:pt x="775136" y="1102741"/>
                    <a:pt x="763889" y="1099758"/>
                    <a:pt x="754187" y="1093633"/>
                  </a:cubicBezTo>
                  <a:cubicBezTo>
                    <a:pt x="748003" y="1087667"/>
                    <a:pt x="742566" y="1081008"/>
                    <a:pt x="736755" y="1074723"/>
                  </a:cubicBezTo>
                  <a:cubicBezTo>
                    <a:pt x="717458" y="1053256"/>
                    <a:pt x="703172" y="1028327"/>
                    <a:pt x="685741" y="1004783"/>
                  </a:cubicBezTo>
                  <a:cubicBezTo>
                    <a:pt x="649865" y="951622"/>
                    <a:pt x="611484" y="900165"/>
                    <a:pt x="575395" y="847111"/>
                  </a:cubicBezTo>
                  <a:cubicBezTo>
                    <a:pt x="554712" y="816376"/>
                    <a:pt x="534989" y="782391"/>
                    <a:pt x="513293" y="751443"/>
                  </a:cubicBezTo>
                  <a:cubicBezTo>
                    <a:pt x="473419" y="698868"/>
                    <a:pt x="437224" y="644269"/>
                    <a:pt x="399003" y="590362"/>
                  </a:cubicBezTo>
                  <a:cubicBezTo>
                    <a:pt x="328051" y="496132"/>
                    <a:pt x="250916" y="393646"/>
                    <a:pt x="182896" y="297924"/>
                  </a:cubicBezTo>
                  <a:cubicBezTo>
                    <a:pt x="141370" y="242739"/>
                    <a:pt x="107840" y="182494"/>
                    <a:pt x="70418" y="124592"/>
                  </a:cubicBezTo>
                  <a:cubicBezTo>
                    <a:pt x="53840" y="99770"/>
                    <a:pt x="36782" y="75267"/>
                    <a:pt x="19617" y="50870"/>
                  </a:cubicBezTo>
                  <a:cubicBezTo>
                    <a:pt x="13060" y="42774"/>
                    <a:pt x="7037" y="33239"/>
                    <a:pt x="0" y="24982"/>
                  </a:cubicBezTo>
                  <a:cubicBezTo>
                    <a:pt x="32304" y="25142"/>
                    <a:pt x="64182" y="17472"/>
                    <a:pt x="94886" y="7990"/>
                  </a:cubicBezTo>
                  <a:cubicBezTo>
                    <a:pt x="103149" y="5327"/>
                    <a:pt x="111518" y="2770"/>
                    <a:pt x="119781" y="0"/>
                  </a:cubicBezTo>
                  <a:cubicBezTo>
                    <a:pt x="123779" y="11772"/>
                    <a:pt x="132414" y="21893"/>
                    <a:pt x="138385" y="32813"/>
                  </a:cubicBezTo>
                  <a:cubicBezTo>
                    <a:pt x="150912" y="53321"/>
                    <a:pt x="163759" y="73615"/>
                    <a:pt x="177246" y="93484"/>
                  </a:cubicBezTo>
                  <a:cubicBezTo>
                    <a:pt x="204219" y="132103"/>
                    <a:pt x="228580" y="172533"/>
                    <a:pt x="256513" y="210459"/>
                  </a:cubicBezTo>
                  <a:cubicBezTo>
                    <a:pt x="284499" y="249025"/>
                    <a:pt x="316057" y="284661"/>
                    <a:pt x="345482" y="322055"/>
                  </a:cubicBezTo>
                  <a:cubicBezTo>
                    <a:pt x="375068" y="359608"/>
                    <a:pt x="402681" y="398547"/>
                    <a:pt x="432106" y="436100"/>
                  </a:cubicBezTo>
                  <a:cubicBezTo>
                    <a:pt x="476138" y="492244"/>
                    <a:pt x="523208" y="546044"/>
                    <a:pt x="563668" y="604904"/>
                  </a:cubicBezTo>
                  <a:cubicBezTo>
                    <a:pt x="605300" y="662912"/>
                    <a:pt x="650185" y="718524"/>
                    <a:pt x="690538" y="777384"/>
                  </a:cubicBezTo>
                  <a:cubicBezTo>
                    <a:pt x="719750" y="818826"/>
                    <a:pt x="746404" y="862026"/>
                    <a:pt x="776416" y="902882"/>
                  </a:cubicBezTo>
                  <a:cubicBezTo>
                    <a:pt x="810212" y="948905"/>
                    <a:pt x="843636" y="995194"/>
                    <a:pt x="877006" y="1041484"/>
                  </a:cubicBezTo>
                  <a:cubicBezTo>
                    <a:pt x="885908" y="1053789"/>
                    <a:pt x="894704" y="1066093"/>
                    <a:pt x="902966" y="10787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6695463" y="2182439"/>
              <a:ext cx="839797" cy="1179393"/>
            </a:xfrm>
            <a:custGeom>
              <a:avLst/>
              <a:gdLst/>
              <a:ahLst/>
              <a:cxnLst/>
              <a:rect l="l" t="t" r="r" b="b"/>
              <a:pathLst>
                <a:path w="839797" h="1179393" extrusionOk="0">
                  <a:moveTo>
                    <a:pt x="839798" y="1100451"/>
                  </a:moveTo>
                  <a:cubicBezTo>
                    <a:pt x="834627" y="1105032"/>
                    <a:pt x="834414" y="1113182"/>
                    <a:pt x="831695" y="1119308"/>
                  </a:cubicBezTo>
                  <a:cubicBezTo>
                    <a:pt x="825298" y="1143012"/>
                    <a:pt x="811971" y="1163466"/>
                    <a:pt x="794220" y="1179393"/>
                  </a:cubicBezTo>
                  <a:cubicBezTo>
                    <a:pt x="793741" y="1178701"/>
                    <a:pt x="793261" y="1178008"/>
                    <a:pt x="792728" y="1177316"/>
                  </a:cubicBezTo>
                  <a:cubicBezTo>
                    <a:pt x="772524" y="1150576"/>
                    <a:pt x="755999" y="1121012"/>
                    <a:pt x="735476" y="1094378"/>
                  </a:cubicBezTo>
                  <a:cubicBezTo>
                    <a:pt x="688033" y="1025877"/>
                    <a:pt x="641602" y="956469"/>
                    <a:pt x="589895" y="890844"/>
                  </a:cubicBezTo>
                  <a:cubicBezTo>
                    <a:pt x="540159" y="825804"/>
                    <a:pt x="496981" y="756024"/>
                    <a:pt x="442608" y="694447"/>
                  </a:cubicBezTo>
                  <a:cubicBezTo>
                    <a:pt x="378319" y="610497"/>
                    <a:pt x="317496" y="523991"/>
                    <a:pt x="249477" y="442812"/>
                  </a:cubicBezTo>
                  <a:cubicBezTo>
                    <a:pt x="206991" y="385656"/>
                    <a:pt x="167490" y="326316"/>
                    <a:pt x="126551" y="268042"/>
                  </a:cubicBezTo>
                  <a:cubicBezTo>
                    <a:pt x="98778" y="228517"/>
                    <a:pt x="67753" y="191337"/>
                    <a:pt x="40727" y="151173"/>
                  </a:cubicBezTo>
                  <a:cubicBezTo>
                    <a:pt x="26760" y="132796"/>
                    <a:pt x="15566" y="110796"/>
                    <a:pt x="0" y="94070"/>
                  </a:cubicBezTo>
                  <a:cubicBezTo>
                    <a:pt x="15672" y="82884"/>
                    <a:pt x="30065" y="69993"/>
                    <a:pt x="44565" y="57209"/>
                  </a:cubicBezTo>
                  <a:cubicBezTo>
                    <a:pt x="64501" y="40963"/>
                    <a:pt x="82786" y="22692"/>
                    <a:pt x="96646" y="959"/>
                  </a:cubicBezTo>
                  <a:cubicBezTo>
                    <a:pt x="96805" y="639"/>
                    <a:pt x="97019" y="320"/>
                    <a:pt x="97232" y="0"/>
                  </a:cubicBezTo>
                  <a:cubicBezTo>
                    <a:pt x="106294" y="28551"/>
                    <a:pt x="164878" y="106908"/>
                    <a:pt x="171648" y="117934"/>
                  </a:cubicBezTo>
                  <a:cubicBezTo>
                    <a:pt x="198622" y="156073"/>
                    <a:pt x="221277" y="197196"/>
                    <a:pt x="244359" y="237732"/>
                  </a:cubicBezTo>
                  <a:cubicBezTo>
                    <a:pt x="263496" y="268787"/>
                    <a:pt x="287271" y="296646"/>
                    <a:pt x="308327" y="326369"/>
                  </a:cubicBezTo>
                  <a:cubicBezTo>
                    <a:pt x="331196" y="357744"/>
                    <a:pt x="351133" y="390503"/>
                    <a:pt x="373682" y="422517"/>
                  </a:cubicBezTo>
                  <a:cubicBezTo>
                    <a:pt x="418086" y="481963"/>
                    <a:pt x="460572" y="541410"/>
                    <a:pt x="502791" y="602774"/>
                  </a:cubicBezTo>
                  <a:cubicBezTo>
                    <a:pt x="554392" y="668985"/>
                    <a:pt x="604714" y="736102"/>
                    <a:pt x="652744" y="804977"/>
                  </a:cubicBezTo>
                  <a:cubicBezTo>
                    <a:pt x="674173" y="837150"/>
                    <a:pt x="698694" y="871508"/>
                    <a:pt x="717725" y="906611"/>
                  </a:cubicBezTo>
                  <a:cubicBezTo>
                    <a:pt x="739794" y="948213"/>
                    <a:pt x="765115" y="987790"/>
                    <a:pt x="792674" y="1025930"/>
                  </a:cubicBezTo>
                  <a:cubicBezTo>
                    <a:pt x="803815" y="1042123"/>
                    <a:pt x="813731" y="1059275"/>
                    <a:pt x="824392" y="1075841"/>
                  </a:cubicBezTo>
                  <a:cubicBezTo>
                    <a:pt x="829243" y="1084151"/>
                    <a:pt x="837612" y="1091076"/>
                    <a:pt x="839798" y="11004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7202466" y="3027740"/>
              <a:ext cx="265788" cy="360513"/>
            </a:xfrm>
            <a:custGeom>
              <a:avLst/>
              <a:gdLst/>
              <a:ahLst/>
              <a:cxnLst/>
              <a:rect l="l" t="t" r="r" b="b"/>
              <a:pathLst>
                <a:path w="265788" h="360513" extrusionOk="0">
                  <a:moveTo>
                    <a:pt x="265788" y="349913"/>
                  </a:moveTo>
                  <a:cubicBezTo>
                    <a:pt x="262110" y="352151"/>
                    <a:pt x="258325" y="354175"/>
                    <a:pt x="254487" y="356092"/>
                  </a:cubicBezTo>
                  <a:cubicBezTo>
                    <a:pt x="251662" y="357637"/>
                    <a:pt x="248837" y="359129"/>
                    <a:pt x="245958" y="360514"/>
                  </a:cubicBezTo>
                  <a:cubicBezTo>
                    <a:pt x="231885" y="333880"/>
                    <a:pt x="212055" y="310283"/>
                    <a:pt x="195210" y="285193"/>
                  </a:cubicBezTo>
                  <a:cubicBezTo>
                    <a:pt x="156456" y="232033"/>
                    <a:pt x="117222" y="179191"/>
                    <a:pt x="79534" y="125232"/>
                  </a:cubicBezTo>
                  <a:cubicBezTo>
                    <a:pt x="54320" y="85707"/>
                    <a:pt x="27506" y="47301"/>
                    <a:pt x="0" y="9375"/>
                  </a:cubicBezTo>
                  <a:cubicBezTo>
                    <a:pt x="3305" y="7671"/>
                    <a:pt x="6503" y="5646"/>
                    <a:pt x="9329" y="4102"/>
                  </a:cubicBezTo>
                  <a:cubicBezTo>
                    <a:pt x="11621" y="2770"/>
                    <a:pt x="14073" y="1491"/>
                    <a:pt x="16419" y="0"/>
                  </a:cubicBezTo>
                  <a:cubicBezTo>
                    <a:pt x="47870" y="44265"/>
                    <a:pt x="81133" y="87252"/>
                    <a:pt x="113544" y="130825"/>
                  </a:cubicBezTo>
                  <a:cubicBezTo>
                    <a:pt x="155123" y="186755"/>
                    <a:pt x="192278" y="245722"/>
                    <a:pt x="233218" y="302026"/>
                  </a:cubicBezTo>
                  <a:cubicBezTo>
                    <a:pt x="244039" y="317740"/>
                    <a:pt x="253155" y="335478"/>
                    <a:pt x="265788" y="3499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5999221" y="1376025"/>
              <a:ext cx="48456" cy="47621"/>
            </a:xfrm>
            <a:custGeom>
              <a:avLst/>
              <a:gdLst/>
              <a:ahLst/>
              <a:cxnLst/>
              <a:rect l="l" t="t" r="r" b="b"/>
              <a:pathLst>
                <a:path w="48456" h="47621" extrusionOk="0">
                  <a:moveTo>
                    <a:pt x="48456" y="39045"/>
                  </a:moveTo>
                  <a:cubicBezTo>
                    <a:pt x="44085" y="41975"/>
                    <a:pt x="39927" y="45331"/>
                    <a:pt x="35183" y="47621"/>
                  </a:cubicBezTo>
                  <a:cubicBezTo>
                    <a:pt x="20843" y="37607"/>
                    <a:pt x="9755" y="24130"/>
                    <a:pt x="0" y="9854"/>
                  </a:cubicBezTo>
                  <a:cubicBezTo>
                    <a:pt x="7037" y="6339"/>
                    <a:pt x="14233" y="3143"/>
                    <a:pt x="21483" y="0"/>
                  </a:cubicBezTo>
                  <a:cubicBezTo>
                    <a:pt x="31025" y="12678"/>
                    <a:pt x="41953" y="24556"/>
                    <a:pt x="48456" y="390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5970489" y="1321106"/>
              <a:ext cx="35928" cy="53427"/>
            </a:xfrm>
            <a:custGeom>
              <a:avLst/>
              <a:gdLst/>
              <a:ahLst/>
              <a:cxnLst/>
              <a:rect l="l" t="t" r="r" b="b"/>
              <a:pathLst>
                <a:path w="35928" h="53427" extrusionOk="0">
                  <a:moveTo>
                    <a:pt x="35929" y="40643"/>
                  </a:moveTo>
                  <a:cubicBezTo>
                    <a:pt x="32304" y="42827"/>
                    <a:pt x="28732" y="45064"/>
                    <a:pt x="25161" y="47355"/>
                  </a:cubicBezTo>
                  <a:cubicBezTo>
                    <a:pt x="25161" y="47248"/>
                    <a:pt x="25161" y="47142"/>
                    <a:pt x="25161" y="47035"/>
                  </a:cubicBezTo>
                  <a:cubicBezTo>
                    <a:pt x="25161" y="44904"/>
                    <a:pt x="21803" y="44904"/>
                    <a:pt x="21803" y="47035"/>
                  </a:cubicBezTo>
                  <a:cubicBezTo>
                    <a:pt x="21803" y="47834"/>
                    <a:pt x="21803" y="48686"/>
                    <a:pt x="21909" y="49592"/>
                  </a:cubicBezTo>
                  <a:cubicBezTo>
                    <a:pt x="20097" y="50817"/>
                    <a:pt x="18284" y="52095"/>
                    <a:pt x="16525" y="53427"/>
                  </a:cubicBezTo>
                  <a:cubicBezTo>
                    <a:pt x="7303" y="37287"/>
                    <a:pt x="3358" y="18164"/>
                    <a:pt x="0" y="0"/>
                  </a:cubicBezTo>
                  <a:cubicBezTo>
                    <a:pt x="8956" y="8363"/>
                    <a:pt x="16952" y="17685"/>
                    <a:pt x="24468" y="27326"/>
                  </a:cubicBezTo>
                  <a:cubicBezTo>
                    <a:pt x="27560" y="31215"/>
                    <a:pt x="31504" y="36808"/>
                    <a:pt x="35929" y="40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15"/>
          <p:cNvGrpSpPr/>
          <p:nvPr/>
        </p:nvGrpSpPr>
        <p:grpSpPr>
          <a:xfrm>
            <a:off x="5053125" y="1636629"/>
            <a:ext cx="1334955" cy="1494957"/>
            <a:chOff x="7601964" y="7531194"/>
            <a:chExt cx="2669910" cy="2989915"/>
          </a:xfrm>
        </p:grpSpPr>
        <p:sp>
          <p:nvSpPr>
            <p:cNvPr id="525" name="Google Shape;525;p15"/>
            <p:cNvSpPr/>
            <p:nvPr/>
          </p:nvSpPr>
          <p:spPr>
            <a:xfrm>
              <a:off x="7668335" y="7574755"/>
              <a:ext cx="2558448" cy="2785222"/>
            </a:xfrm>
            <a:custGeom>
              <a:avLst/>
              <a:gdLst/>
              <a:ahLst/>
              <a:cxnLst/>
              <a:rect l="l" t="t" r="r" b="b"/>
              <a:pathLst>
                <a:path w="2558448" h="2785222" extrusionOk="0">
                  <a:moveTo>
                    <a:pt x="2328148" y="2112822"/>
                  </a:moveTo>
                  <a:cubicBezTo>
                    <a:pt x="2345205" y="2091413"/>
                    <a:pt x="2326651" y="2064563"/>
                    <a:pt x="2316417" y="2044231"/>
                  </a:cubicBezTo>
                  <a:cubicBezTo>
                    <a:pt x="2303549" y="2023539"/>
                    <a:pt x="2290442" y="2001892"/>
                    <a:pt x="2274223" y="1983353"/>
                  </a:cubicBezTo>
                  <a:cubicBezTo>
                    <a:pt x="2262971" y="1959373"/>
                    <a:pt x="2250343" y="1936111"/>
                    <a:pt x="2239151" y="1912071"/>
                  </a:cubicBezTo>
                  <a:cubicBezTo>
                    <a:pt x="2191032" y="1806881"/>
                    <a:pt x="2142255" y="1701991"/>
                    <a:pt x="2095512" y="1596143"/>
                  </a:cubicBezTo>
                  <a:cubicBezTo>
                    <a:pt x="1992751" y="1362083"/>
                    <a:pt x="1891904" y="1127305"/>
                    <a:pt x="1779267" y="897730"/>
                  </a:cubicBezTo>
                  <a:cubicBezTo>
                    <a:pt x="1691109" y="703736"/>
                    <a:pt x="1595230" y="513450"/>
                    <a:pt x="1500009" y="322865"/>
                  </a:cubicBezTo>
                  <a:cubicBezTo>
                    <a:pt x="1481696" y="287522"/>
                    <a:pt x="1468110" y="248532"/>
                    <a:pt x="1444289" y="216599"/>
                  </a:cubicBezTo>
                  <a:cubicBezTo>
                    <a:pt x="1443691" y="205715"/>
                    <a:pt x="1433935" y="195429"/>
                    <a:pt x="1421726" y="197522"/>
                  </a:cubicBezTo>
                  <a:cubicBezTo>
                    <a:pt x="1381388" y="211336"/>
                    <a:pt x="1341887" y="228977"/>
                    <a:pt x="1302506" y="245602"/>
                  </a:cubicBezTo>
                  <a:cubicBezTo>
                    <a:pt x="1204053" y="287582"/>
                    <a:pt x="1107157" y="333090"/>
                    <a:pt x="1007328" y="371722"/>
                  </a:cubicBezTo>
                  <a:cubicBezTo>
                    <a:pt x="931917" y="402101"/>
                    <a:pt x="855071" y="428772"/>
                    <a:pt x="781156" y="462798"/>
                  </a:cubicBezTo>
                  <a:cubicBezTo>
                    <a:pt x="660978" y="511835"/>
                    <a:pt x="555763" y="589098"/>
                    <a:pt x="437979" y="642978"/>
                  </a:cubicBezTo>
                  <a:cubicBezTo>
                    <a:pt x="401950" y="659962"/>
                    <a:pt x="366638" y="678739"/>
                    <a:pt x="330729" y="696022"/>
                  </a:cubicBezTo>
                  <a:cubicBezTo>
                    <a:pt x="319597" y="702301"/>
                    <a:pt x="305293" y="705111"/>
                    <a:pt x="296674" y="714919"/>
                  </a:cubicBezTo>
                  <a:cubicBezTo>
                    <a:pt x="296555" y="715517"/>
                    <a:pt x="296495" y="716115"/>
                    <a:pt x="296495" y="716713"/>
                  </a:cubicBezTo>
                  <a:cubicBezTo>
                    <a:pt x="296435" y="716653"/>
                    <a:pt x="296435" y="716653"/>
                    <a:pt x="296375" y="716653"/>
                  </a:cubicBezTo>
                  <a:cubicBezTo>
                    <a:pt x="292724" y="715218"/>
                    <a:pt x="288176" y="716952"/>
                    <a:pt x="286679" y="720899"/>
                  </a:cubicBezTo>
                  <a:cubicBezTo>
                    <a:pt x="284166" y="734772"/>
                    <a:pt x="293083" y="748168"/>
                    <a:pt x="297153" y="761324"/>
                  </a:cubicBezTo>
                  <a:cubicBezTo>
                    <a:pt x="356644" y="910527"/>
                    <a:pt x="445161" y="1045737"/>
                    <a:pt x="518776" y="1188063"/>
                  </a:cubicBezTo>
                  <a:cubicBezTo>
                    <a:pt x="633448" y="1396528"/>
                    <a:pt x="747281" y="1605472"/>
                    <a:pt x="859320" y="1815373"/>
                  </a:cubicBezTo>
                  <a:cubicBezTo>
                    <a:pt x="948975" y="1985805"/>
                    <a:pt x="1030909" y="2161978"/>
                    <a:pt x="1111167" y="2337135"/>
                  </a:cubicBezTo>
                  <a:cubicBezTo>
                    <a:pt x="1137261" y="2390119"/>
                    <a:pt x="1162937" y="2443341"/>
                    <a:pt x="1191126" y="2495308"/>
                  </a:cubicBezTo>
                  <a:cubicBezTo>
                    <a:pt x="1197051" y="2506850"/>
                    <a:pt x="1204233" y="2520245"/>
                    <a:pt x="1210637" y="2532325"/>
                  </a:cubicBezTo>
                  <a:cubicBezTo>
                    <a:pt x="1214946" y="2540876"/>
                    <a:pt x="1219195" y="2550863"/>
                    <a:pt x="1229549" y="2553255"/>
                  </a:cubicBezTo>
                  <a:cubicBezTo>
                    <a:pt x="1239245" y="2556006"/>
                    <a:pt x="1248342" y="2550444"/>
                    <a:pt x="1252472" y="2542311"/>
                  </a:cubicBezTo>
                  <a:cubicBezTo>
                    <a:pt x="1256003" y="2542670"/>
                    <a:pt x="1259654" y="2542311"/>
                    <a:pt x="1262885" y="2541713"/>
                  </a:cubicBezTo>
                  <a:cubicBezTo>
                    <a:pt x="1319084" y="2528916"/>
                    <a:pt x="1372231" y="2505414"/>
                    <a:pt x="1425497" y="2483826"/>
                  </a:cubicBezTo>
                  <a:cubicBezTo>
                    <a:pt x="1500787" y="2457095"/>
                    <a:pt x="1575300" y="2427673"/>
                    <a:pt x="1649274" y="2397414"/>
                  </a:cubicBezTo>
                  <a:cubicBezTo>
                    <a:pt x="1839775" y="2335281"/>
                    <a:pt x="2020581" y="2244384"/>
                    <a:pt x="2206473" y="2169932"/>
                  </a:cubicBezTo>
                  <a:cubicBezTo>
                    <a:pt x="2248129" y="2153965"/>
                    <a:pt x="2292358" y="2139613"/>
                    <a:pt x="2328148" y="2112822"/>
                  </a:cubicBezTo>
                  <a:close/>
                  <a:moveTo>
                    <a:pt x="2489203" y="1965413"/>
                  </a:moveTo>
                  <a:cubicBezTo>
                    <a:pt x="2510629" y="2017799"/>
                    <a:pt x="2545222" y="2065460"/>
                    <a:pt x="2558449" y="2120895"/>
                  </a:cubicBezTo>
                  <a:cubicBezTo>
                    <a:pt x="2320786" y="2234935"/>
                    <a:pt x="2075523" y="2332231"/>
                    <a:pt x="1828524" y="2423966"/>
                  </a:cubicBezTo>
                  <a:cubicBezTo>
                    <a:pt x="1661723" y="2496444"/>
                    <a:pt x="1495521" y="2570717"/>
                    <a:pt x="1329438" y="2644990"/>
                  </a:cubicBezTo>
                  <a:cubicBezTo>
                    <a:pt x="1282396" y="2666996"/>
                    <a:pt x="1234876" y="2687867"/>
                    <a:pt x="1188612" y="2711488"/>
                  </a:cubicBezTo>
                  <a:cubicBezTo>
                    <a:pt x="1133311" y="2737800"/>
                    <a:pt x="1079207" y="2772186"/>
                    <a:pt x="1018939" y="2785222"/>
                  </a:cubicBezTo>
                  <a:cubicBezTo>
                    <a:pt x="991528" y="2725541"/>
                    <a:pt x="963817" y="2666039"/>
                    <a:pt x="935808" y="2606597"/>
                  </a:cubicBezTo>
                  <a:cubicBezTo>
                    <a:pt x="943947" y="2605401"/>
                    <a:pt x="952506" y="2605102"/>
                    <a:pt x="961304" y="2605999"/>
                  </a:cubicBezTo>
                  <a:cubicBezTo>
                    <a:pt x="969563" y="2605342"/>
                    <a:pt x="978301" y="2608451"/>
                    <a:pt x="986740" y="2610006"/>
                  </a:cubicBezTo>
                  <a:cubicBezTo>
                    <a:pt x="988834" y="2615328"/>
                    <a:pt x="992545" y="2620411"/>
                    <a:pt x="998291" y="2624717"/>
                  </a:cubicBezTo>
                  <a:cubicBezTo>
                    <a:pt x="1033662" y="2648099"/>
                    <a:pt x="1064963" y="2596551"/>
                    <a:pt x="1031028" y="2573049"/>
                  </a:cubicBezTo>
                  <a:cubicBezTo>
                    <a:pt x="1013253" y="2561926"/>
                    <a:pt x="996555" y="2569581"/>
                    <a:pt x="988894" y="2582856"/>
                  </a:cubicBezTo>
                  <a:cubicBezTo>
                    <a:pt x="967468" y="2573707"/>
                    <a:pt x="943648" y="2571375"/>
                    <a:pt x="920726" y="2574843"/>
                  </a:cubicBezTo>
                  <a:cubicBezTo>
                    <a:pt x="889723" y="2509361"/>
                    <a:pt x="858362" y="2443999"/>
                    <a:pt x="826822" y="2378756"/>
                  </a:cubicBezTo>
                  <a:cubicBezTo>
                    <a:pt x="837475" y="2379055"/>
                    <a:pt x="848607" y="2380610"/>
                    <a:pt x="860158" y="2383301"/>
                  </a:cubicBezTo>
                  <a:cubicBezTo>
                    <a:pt x="865305" y="2384557"/>
                    <a:pt x="871290" y="2388025"/>
                    <a:pt x="877215" y="2389999"/>
                  </a:cubicBezTo>
                  <a:cubicBezTo>
                    <a:pt x="881165" y="2398610"/>
                    <a:pt x="889843" y="2404770"/>
                    <a:pt x="903190" y="2402916"/>
                  </a:cubicBezTo>
                  <a:cubicBezTo>
                    <a:pt x="935089" y="2402198"/>
                    <a:pt x="933294" y="2349334"/>
                    <a:pt x="900915" y="2351846"/>
                  </a:cubicBezTo>
                  <a:cubicBezTo>
                    <a:pt x="891399" y="2351846"/>
                    <a:pt x="884517" y="2355853"/>
                    <a:pt x="880207" y="2361534"/>
                  </a:cubicBezTo>
                  <a:cubicBezTo>
                    <a:pt x="859440" y="2348437"/>
                    <a:pt x="834841" y="2343892"/>
                    <a:pt x="810303" y="2344670"/>
                  </a:cubicBezTo>
                  <a:cubicBezTo>
                    <a:pt x="771221" y="2263999"/>
                    <a:pt x="731780" y="2183507"/>
                    <a:pt x="692340" y="2103015"/>
                  </a:cubicBezTo>
                  <a:cubicBezTo>
                    <a:pt x="703891" y="2101639"/>
                    <a:pt x="715621" y="2101998"/>
                    <a:pt x="726992" y="2104271"/>
                  </a:cubicBezTo>
                  <a:cubicBezTo>
                    <a:pt x="729805" y="2104629"/>
                    <a:pt x="732678" y="2105467"/>
                    <a:pt x="735611" y="2106184"/>
                  </a:cubicBezTo>
                  <a:cubicBezTo>
                    <a:pt x="736568" y="2107799"/>
                    <a:pt x="737646" y="2109294"/>
                    <a:pt x="738843" y="2110729"/>
                  </a:cubicBezTo>
                  <a:cubicBezTo>
                    <a:pt x="741356" y="2120536"/>
                    <a:pt x="748538" y="2129806"/>
                    <a:pt x="758174" y="2133633"/>
                  </a:cubicBezTo>
                  <a:cubicBezTo>
                    <a:pt x="785166" y="2145414"/>
                    <a:pt x="809585" y="2112942"/>
                    <a:pt x="798752" y="2088304"/>
                  </a:cubicBezTo>
                  <a:cubicBezTo>
                    <a:pt x="796238" y="2081845"/>
                    <a:pt x="791690" y="2075746"/>
                    <a:pt x="785286" y="2072696"/>
                  </a:cubicBezTo>
                  <a:cubicBezTo>
                    <a:pt x="779900" y="2065819"/>
                    <a:pt x="772538" y="2060736"/>
                    <a:pt x="763740" y="2059659"/>
                  </a:cubicBezTo>
                  <a:cubicBezTo>
                    <a:pt x="750394" y="2057865"/>
                    <a:pt x="740100" y="2065639"/>
                    <a:pt x="735132" y="2076224"/>
                  </a:cubicBezTo>
                  <a:cubicBezTo>
                    <a:pt x="716279" y="2069526"/>
                    <a:pt x="696170" y="2067792"/>
                    <a:pt x="676360" y="2070184"/>
                  </a:cubicBezTo>
                  <a:cubicBezTo>
                    <a:pt x="641827" y="1999858"/>
                    <a:pt x="607234" y="1929533"/>
                    <a:pt x="572760" y="1859147"/>
                  </a:cubicBezTo>
                  <a:cubicBezTo>
                    <a:pt x="580481" y="1858190"/>
                    <a:pt x="588201" y="1857891"/>
                    <a:pt x="595862" y="1858130"/>
                  </a:cubicBezTo>
                  <a:cubicBezTo>
                    <a:pt x="601668" y="1858370"/>
                    <a:pt x="607413" y="1859267"/>
                    <a:pt x="613039" y="1860642"/>
                  </a:cubicBezTo>
                  <a:cubicBezTo>
                    <a:pt x="615373" y="1876310"/>
                    <a:pt x="626685" y="1890064"/>
                    <a:pt x="646435" y="1887373"/>
                  </a:cubicBezTo>
                  <a:cubicBezTo>
                    <a:pt x="685277" y="1878941"/>
                    <a:pt x="682943" y="1827812"/>
                    <a:pt x="643024" y="1821532"/>
                  </a:cubicBezTo>
                  <a:cubicBezTo>
                    <a:pt x="632909" y="1821233"/>
                    <a:pt x="625428" y="1825120"/>
                    <a:pt x="620401" y="1831220"/>
                  </a:cubicBezTo>
                  <a:cubicBezTo>
                    <a:pt x="600231" y="1823685"/>
                    <a:pt x="577967" y="1822609"/>
                    <a:pt x="556361" y="1825659"/>
                  </a:cubicBezTo>
                  <a:cubicBezTo>
                    <a:pt x="535773" y="1783559"/>
                    <a:pt x="515245" y="1741459"/>
                    <a:pt x="494716" y="1699300"/>
                  </a:cubicBezTo>
                  <a:cubicBezTo>
                    <a:pt x="466408" y="1642130"/>
                    <a:pt x="438159" y="1584901"/>
                    <a:pt x="409969" y="1527671"/>
                  </a:cubicBezTo>
                  <a:cubicBezTo>
                    <a:pt x="426967" y="1523904"/>
                    <a:pt x="444742" y="1524502"/>
                    <a:pt x="461261" y="1530841"/>
                  </a:cubicBezTo>
                  <a:cubicBezTo>
                    <a:pt x="462338" y="1531379"/>
                    <a:pt x="463415" y="1531857"/>
                    <a:pt x="464492" y="1532455"/>
                  </a:cubicBezTo>
                  <a:cubicBezTo>
                    <a:pt x="457251" y="1549798"/>
                    <a:pt x="463355" y="1573359"/>
                    <a:pt x="488013" y="1577186"/>
                  </a:cubicBezTo>
                  <a:cubicBezTo>
                    <a:pt x="523145" y="1581791"/>
                    <a:pt x="536491" y="1523545"/>
                    <a:pt x="500881" y="1514754"/>
                  </a:cubicBezTo>
                  <a:cubicBezTo>
                    <a:pt x="493938" y="1512901"/>
                    <a:pt x="487774" y="1513199"/>
                    <a:pt x="482447" y="1514994"/>
                  </a:cubicBezTo>
                  <a:cubicBezTo>
                    <a:pt x="459645" y="1495020"/>
                    <a:pt x="425770" y="1490834"/>
                    <a:pt x="394768" y="1496814"/>
                  </a:cubicBezTo>
                  <a:cubicBezTo>
                    <a:pt x="355087" y="1416502"/>
                    <a:pt x="315407" y="1336249"/>
                    <a:pt x="275368" y="1256116"/>
                  </a:cubicBezTo>
                  <a:cubicBezTo>
                    <a:pt x="285123" y="1254142"/>
                    <a:pt x="295238" y="1253305"/>
                    <a:pt x="305173" y="1253425"/>
                  </a:cubicBezTo>
                  <a:cubicBezTo>
                    <a:pt x="310918" y="1266222"/>
                    <a:pt x="323068" y="1275790"/>
                    <a:pt x="338389" y="1273877"/>
                  </a:cubicBezTo>
                  <a:cubicBezTo>
                    <a:pt x="360354" y="1271066"/>
                    <a:pt x="370409" y="1247265"/>
                    <a:pt x="367716" y="1227352"/>
                  </a:cubicBezTo>
                  <a:cubicBezTo>
                    <a:pt x="366279" y="1214913"/>
                    <a:pt x="355387" y="1207259"/>
                    <a:pt x="345631" y="1201039"/>
                  </a:cubicBezTo>
                  <a:cubicBezTo>
                    <a:pt x="330010" y="1192787"/>
                    <a:pt x="314150" y="1205166"/>
                    <a:pt x="306789" y="1218681"/>
                  </a:cubicBezTo>
                  <a:cubicBezTo>
                    <a:pt x="305831" y="1220235"/>
                    <a:pt x="304933" y="1221850"/>
                    <a:pt x="304275" y="1223524"/>
                  </a:cubicBezTo>
                  <a:cubicBezTo>
                    <a:pt x="288056" y="1220534"/>
                    <a:pt x="272854" y="1220594"/>
                    <a:pt x="258909" y="1223166"/>
                  </a:cubicBezTo>
                  <a:cubicBezTo>
                    <a:pt x="243229" y="1191830"/>
                    <a:pt x="227488" y="1160554"/>
                    <a:pt x="211688" y="1129338"/>
                  </a:cubicBezTo>
                  <a:cubicBezTo>
                    <a:pt x="192656" y="1092441"/>
                    <a:pt x="173983" y="1055424"/>
                    <a:pt x="155130" y="1018348"/>
                  </a:cubicBezTo>
                  <a:cubicBezTo>
                    <a:pt x="170870" y="1015537"/>
                    <a:pt x="186970" y="1015836"/>
                    <a:pt x="202411" y="1020620"/>
                  </a:cubicBezTo>
                  <a:cubicBezTo>
                    <a:pt x="207139" y="1033597"/>
                    <a:pt x="218152" y="1044122"/>
                    <a:pt x="232994" y="1042926"/>
                  </a:cubicBezTo>
                  <a:cubicBezTo>
                    <a:pt x="244426" y="1042866"/>
                    <a:pt x="252984" y="1034793"/>
                    <a:pt x="258490" y="1025524"/>
                  </a:cubicBezTo>
                  <a:cubicBezTo>
                    <a:pt x="278300" y="996281"/>
                    <a:pt x="250470" y="970627"/>
                    <a:pt x="219768" y="978222"/>
                  </a:cubicBezTo>
                  <a:cubicBezTo>
                    <a:pt x="212586" y="980195"/>
                    <a:pt x="207439" y="984261"/>
                    <a:pt x="204207" y="989464"/>
                  </a:cubicBezTo>
                  <a:cubicBezTo>
                    <a:pt x="187209" y="983185"/>
                    <a:pt x="167339" y="980195"/>
                    <a:pt x="159140" y="981989"/>
                  </a:cubicBezTo>
                  <a:cubicBezTo>
                    <a:pt x="152078" y="982587"/>
                    <a:pt x="145075" y="983604"/>
                    <a:pt x="138193" y="985039"/>
                  </a:cubicBezTo>
                  <a:cubicBezTo>
                    <a:pt x="109525" y="928886"/>
                    <a:pt x="80378" y="873032"/>
                    <a:pt x="49316" y="818254"/>
                  </a:cubicBezTo>
                  <a:cubicBezTo>
                    <a:pt x="56259" y="815982"/>
                    <a:pt x="63500" y="814786"/>
                    <a:pt x="70982" y="815264"/>
                  </a:cubicBezTo>
                  <a:cubicBezTo>
                    <a:pt x="72598" y="815324"/>
                    <a:pt x="74393" y="815563"/>
                    <a:pt x="76308" y="815982"/>
                  </a:cubicBezTo>
                  <a:cubicBezTo>
                    <a:pt x="78582" y="823278"/>
                    <a:pt x="84029" y="829796"/>
                    <a:pt x="93545" y="833324"/>
                  </a:cubicBezTo>
                  <a:cubicBezTo>
                    <a:pt x="124188" y="845464"/>
                    <a:pt x="147709" y="796009"/>
                    <a:pt x="112936" y="786022"/>
                  </a:cubicBezTo>
                  <a:cubicBezTo>
                    <a:pt x="99650" y="777709"/>
                    <a:pt x="88398" y="780998"/>
                    <a:pt x="81695" y="788952"/>
                  </a:cubicBezTo>
                  <a:cubicBezTo>
                    <a:pt x="73675" y="785304"/>
                    <a:pt x="63979" y="783869"/>
                    <a:pt x="56618" y="784228"/>
                  </a:cubicBezTo>
                  <a:cubicBezTo>
                    <a:pt x="48299" y="784826"/>
                    <a:pt x="40159" y="786381"/>
                    <a:pt x="32259" y="788773"/>
                  </a:cubicBezTo>
                  <a:cubicBezTo>
                    <a:pt x="21785" y="770832"/>
                    <a:pt x="11072" y="753012"/>
                    <a:pt x="0" y="735370"/>
                  </a:cubicBezTo>
                  <a:cubicBezTo>
                    <a:pt x="24000" y="727955"/>
                    <a:pt x="42373" y="708879"/>
                    <a:pt x="63620" y="695364"/>
                  </a:cubicBezTo>
                  <a:cubicBezTo>
                    <a:pt x="103181" y="669590"/>
                    <a:pt x="143400" y="635683"/>
                    <a:pt x="185234" y="611882"/>
                  </a:cubicBezTo>
                  <a:cubicBezTo>
                    <a:pt x="256874" y="581443"/>
                    <a:pt x="321093" y="544546"/>
                    <a:pt x="392374" y="511775"/>
                  </a:cubicBezTo>
                  <a:cubicBezTo>
                    <a:pt x="497350" y="467403"/>
                    <a:pt x="601668" y="421536"/>
                    <a:pt x="706644" y="377104"/>
                  </a:cubicBezTo>
                  <a:cubicBezTo>
                    <a:pt x="861834" y="310067"/>
                    <a:pt x="1013911" y="239801"/>
                    <a:pt x="1163715" y="161103"/>
                  </a:cubicBezTo>
                  <a:cubicBezTo>
                    <a:pt x="1270666" y="113143"/>
                    <a:pt x="1376360" y="61774"/>
                    <a:pt x="1476070" y="0"/>
                  </a:cubicBezTo>
                  <a:cubicBezTo>
                    <a:pt x="1529036" y="119422"/>
                    <a:pt x="1595948" y="232027"/>
                    <a:pt x="1658072" y="346725"/>
                  </a:cubicBezTo>
                  <a:cubicBezTo>
                    <a:pt x="1694820" y="420938"/>
                    <a:pt x="1730789" y="495629"/>
                    <a:pt x="1769213" y="569005"/>
                  </a:cubicBezTo>
                  <a:cubicBezTo>
                    <a:pt x="1845162" y="711510"/>
                    <a:pt x="1923086" y="848274"/>
                    <a:pt x="1993289" y="994846"/>
                  </a:cubicBezTo>
                  <a:cubicBezTo>
                    <a:pt x="2056610" y="1120667"/>
                    <a:pt x="2122325" y="1242840"/>
                    <a:pt x="2185047" y="1369379"/>
                  </a:cubicBezTo>
                  <a:cubicBezTo>
                    <a:pt x="2282842" y="1569831"/>
                    <a:pt x="2396556" y="1762150"/>
                    <a:pt x="2489203" y="1965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8076270" y="7943547"/>
              <a:ext cx="1727317" cy="2031552"/>
            </a:xfrm>
            <a:custGeom>
              <a:avLst/>
              <a:gdLst/>
              <a:ahLst/>
              <a:cxnLst/>
              <a:rect l="l" t="t" r="r" b="b"/>
              <a:pathLst>
                <a:path w="1727317" h="2031552" extrusionOk="0">
                  <a:moveTo>
                    <a:pt x="1408978" y="1293491"/>
                  </a:moveTo>
                  <a:cubicBezTo>
                    <a:pt x="1419093" y="1288947"/>
                    <a:pt x="1423881" y="1276927"/>
                    <a:pt x="1419392" y="1266701"/>
                  </a:cubicBezTo>
                  <a:cubicBezTo>
                    <a:pt x="1414664" y="1255817"/>
                    <a:pt x="1401018" y="1251451"/>
                    <a:pt x="1390664" y="1257132"/>
                  </a:cubicBezTo>
                  <a:cubicBezTo>
                    <a:pt x="1369298" y="1266760"/>
                    <a:pt x="1348470" y="1277525"/>
                    <a:pt x="1326924" y="1286794"/>
                  </a:cubicBezTo>
                  <a:cubicBezTo>
                    <a:pt x="1175924" y="1349644"/>
                    <a:pt x="1017263" y="1398442"/>
                    <a:pt x="875360" y="1481864"/>
                  </a:cubicBezTo>
                  <a:cubicBezTo>
                    <a:pt x="863629" y="1487664"/>
                    <a:pt x="853574" y="1505067"/>
                    <a:pt x="873145" y="1506741"/>
                  </a:cubicBezTo>
                  <a:cubicBezTo>
                    <a:pt x="903070" y="1503153"/>
                    <a:pt x="929763" y="1485871"/>
                    <a:pt x="957413" y="1474688"/>
                  </a:cubicBezTo>
                  <a:cubicBezTo>
                    <a:pt x="1083157" y="1415963"/>
                    <a:pt x="1216083" y="1377272"/>
                    <a:pt x="1343922" y="1323392"/>
                  </a:cubicBezTo>
                  <a:cubicBezTo>
                    <a:pt x="1365827" y="1314003"/>
                    <a:pt x="1387133" y="1303119"/>
                    <a:pt x="1408978" y="1293491"/>
                  </a:cubicBezTo>
                  <a:close/>
                  <a:moveTo>
                    <a:pt x="1473855" y="1459738"/>
                  </a:moveTo>
                  <a:cubicBezTo>
                    <a:pt x="1484030" y="1455372"/>
                    <a:pt x="1488638" y="1443053"/>
                    <a:pt x="1484209" y="1433007"/>
                  </a:cubicBezTo>
                  <a:cubicBezTo>
                    <a:pt x="1469187" y="1405738"/>
                    <a:pt x="1438544" y="1434143"/>
                    <a:pt x="1417596" y="1438867"/>
                  </a:cubicBezTo>
                  <a:cubicBezTo>
                    <a:pt x="1373248" y="1457166"/>
                    <a:pt x="1328540" y="1474688"/>
                    <a:pt x="1283953" y="1492508"/>
                  </a:cubicBezTo>
                  <a:cubicBezTo>
                    <a:pt x="1173291" y="1543040"/>
                    <a:pt x="1067537" y="1603977"/>
                    <a:pt x="958610" y="1658037"/>
                  </a:cubicBezTo>
                  <a:cubicBezTo>
                    <a:pt x="952206" y="1661266"/>
                    <a:pt x="945324" y="1664555"/>
                    <a:pt x="940416" y="1669937"/>
                  </a:cubicBezTo>
                  <a:cubicBezTo>
                    <a:pt x="933773" y="1679864"/>
                    <a:pt x="945982" y="1683632"/>
                    <a:pt x="953703" y="1681060"/>
                  </a:cubicBezTo>
                  <a:cubicBezTo>
                    <a:pt x="995897" y="1670954"/>
                    <a:pt x="1035038" y="1650980"/>
                    <a:pt x="1074240" y="1632921"/>
                  </a:cubicBezTo>
                  <a:cubicBezTo>
                    <a:pt x="1141032" y="1601226"/>
                    <a:pt x="1208243" y="1570249"/>
                    <a:pt x="1274676" y="1537837"/>
                  </a:cubicBezTo>
                  <a:cubicBezTo>
                    <a:pt x="1340630" y="1510748"/>
                    <a:pt x="1408021" y="1487306"/>
                    <a:pt x="1473855" y="1459738"/>
                  </a:cubicBezTo>
                  <a:close/>
                  <a:moveTo>
                    <a:pt x="1714749" y="1607864"/>
                  </a:moveTo>
                  <a:cubicBezTo>
                    <a:pt x="1718041" y="1615877"/>
                    <a:pt x="1720675" y="1628914"/>
                    <a:pt x="1727318" y="1637286"/>
                  </a:cubicBezTo>
                  <a:cubicBezTo>
                    <a:pt x="1637005" y="1674901"/>
                    <a:pt x="1548607" y="1717479"/>
                    <a:pt x="1458833" y="1756409"/>
                  </a:cubicBezTo>
                  <a:cubicBezTo>
                    <a:pt x="1321658" y="1817047"/>
                    <a:pt x="1182627" y="1874038"/>
                    <a:pt x="1049103" y="1942390"/>
                  </a:cubicBezTo>
                  <a:cubicBezTo>
                    <a:pt x="995298" y="1972290"/>
                    <a:pt x="939159" y="1998902"/>
                    <a:pt x="886970" y="2031553"/>
                  </a:cubicBezTo>
                  <a:cubicBezTo>
                    <a:pt x="885175" y="2025932"/>
                    <a:pt x="882003" y="2020550"/>
                    <a:pt x="879669" y="2015108"/>
                  </a:cubicBezTo>
                  <a:cubicBezTo>
                    <a:pt x="869015" y="1992922"/>
                    <a:pt x="857943" y="1971034"/>
                    <a:pt x="847769" y="1948609"/>
                  </a:cubicBezTo>
                  <a:cubicBezTo>
                    <a:pt x="809106" y="1862317"/>
                    <a:pt x="771820" y="1775306"/>
                    <a:pt x="731541" y="1689731"/>
                  </a:cubicBezTo>
                  <a:cubicBezTo>
                    <a:pt x="684140" y="1579937"/>
                    <a:pt x="625548" y="1475704"/>
                    <a:pt x="569528" y="1370156"/>
                  </a:cubicBezTo>
                  <a:cubicBezTo>
                    <a:pt x="495913" y="1221850"/>
                    <a:pt x="413022" y="1078806"/>
                    <a:pt x="324983" y="938633"/>
                  </a:cubicBezTo>
                  <a:cubicBezTo>
                    <a:pt x="219768" y="776095"/>
                    <a:pt x="129514" y="604646"/>
                    <a:pt x="20229" y="444739"/>
                  </a:cubicBezTo>
                  <a:cubicBezTo>
                    <a:pt x="12269" y="432180"/>
                    <a:pt x="5506" y="422612"/>
                    <a:pt x="0" y="415675"/>
                  </a:cubicBezTo>
                  <a:cubicBezTo>
                    <a:pt x="18134" y="411609"/>
                    <a:pt x="36029" y="404911"/>
                    <a:pt x="53984" y="400307"/>
                  </a:cubicBezTo>
                  <a:cubicBezTo>
                    <a:pt x="124667" y="377762"/>
                    <a:pt x="191997" y="346247"/>
                    <a:pt x="258789" y="314373"/>
                  </a:cubicBezTo>
                  <a:cubicBezTo>
                    <a:pt x="326180" y="282200"/>
                    <a:pt x="394887" y="252957"/>
                    <a:pt x="462637" y="221502"/>
                  </a:cubicBezTo>
                  <a:cubicBezTo>
                    <a:pt x="518177" y="195309"/>
                    <a:pt x="571922" y="165170"/>
                    <a:pt x="628540" y="141369"/>
                  </a:cubicBezTo>
                  <a:cubicBezTo>
                    <a:pt x="749077" y="95980"/>
                    <a:pt x="870332" y="51070"/>
                    <a:pt x="989433" y="1495"/>
                  </a:cubicBezTo>
                  <a:cubicBezTo>
                    <a:pt x="990450" y="1017"/>
                    <a:pt x="991348" y="538"/>
                    <a:pt x="992186" y="0"/>
                  </a:cubicBezTo>
                  <a:cubicBezTo>
                    <a:pt x="1017023" y="99389"/>
                    <a:pt x="1060115" y="194113"/>
                    <a:pt x="1105541" y="285668"/>
                  </a:cubicBezTo>
                  <a:cubicBezTo>
                    <a:pt x="1153241" y="392532"/>
                    <a:pt x="1208363" y="496048"/>
                    <a:pt x="1254985" y="603450"/>
                  </a:cubicBezTo>
                  <a:cubicBezTo>
                    <a:pt x="1345597" y="813829"/>
                    <a:pt x="1447880" y="1018886"/>
                    <a:pt x="1540707" y="1228249"/>
                  </a:cubicBezTo>
                  <a:cubicBezTo>
                    <a:pt x="1579370" y="1314481"/>
                    <a:pt x="1617674" y="1400894"/>
                    <a:pt x="1657653" y="1486469"/>
                  </a:cubicBezTo>
                  <a:cubicBezTo>
                    <a:pt x="1679378" y="1525519"/>
                    <a:pt x="1700505" y="1564688"/>
                    <a:pt x="1714749" y="16078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7974286" y="7810550"/>
              <a:ext cx="1986765" cy="2282656"/>
            </a:xfrm>
            <a:custGeom>
              <a:avLst/>
              <a:gdLst/>
              <a:ahLst/>
              <a:cxnLst/>
              <a:rect l="l" t="t" r="r" b="b"/>
              <a:pathLst>
                <a:path w="1986765" h="2282656" extrusionOk="0">
                  <a:moveTo>
                    <a:pt x="1869700" y="1797433"/>
                  </a:moveTo>
                  <a:cubicBezTo>
                    <a:pt x="1893400" y="1789898"/>
                    <a:pt x="1885500" y="1757725"/>
                    <a:pt x="1864553" y="1757546"/>
                  </a:cubicBezTo>
                  <a:cubicBezTo>
                    <a:pt x="1864613" y="1755453"/>
                    <a:pt x="1864314" y="1753419"/>
                    <a:pt x="1863715" y="1751386"/>
                  </a:cubicBezTo>
                  <a:cubicBezTo>
                    <a:pt x="1847316" y="1700974"/>
                    <a:pt x="1825651" y="1651698"/>
                    <a:pt x="1798419" y="1605831"/>
                  </a:cubicBezTo>
                  <a:cubicBezTo>
                    <a:pt x="1765741" y="1537419"/>
                    <a:pt x="1735996" y="1467631"/>
                    <a:pt x="1703977" y="1398920"/>
                  </a:cubicBezTo>
                  <a:cubicBezTo>
                    <a:pt x="1628207" y="1224900"/>
                    <a:pt x="1545196" y="1054169"/>
                    <a:pt x="1465416" y="882062"/>
                  </a:cubicBezTo>
                  <a:cubicBezTo>
                    <a:pt x="1417477" y="776214"/>
                    <a:pt x="1372829" y="668693"/>
                    <a:pt x="1319264" y="565536"/>
                  </a:cubicBezTo>
                  <a:cubicBezTo>
                    <a:pt x="1263304" y="449881"/>
                    <a:pt x="1202437" y="336619"/>
                    <a:pt x="1150548" y="219050"/>
                  </a:cubicBezTo>
                  <a:cubicBezTo>
                    <a:pt x="1147136" y="213967"/>
                    <a:pt x="1118947" y="140293"/>
                    <a:pt x="1103027" y="120857"/>
                  </a:cubicBezTo>
                  <a:cubicBezTo>
                    <a:pt x="1106139" y="106744"/>
                    <a:pt x="1092554" y="90060"/>
                    <a:pt x="1074958" y="97296"/>
                  </a:cubicBezTo>
                  <a:cubicBezTo>
                    <a:pt x="1002719" y="127974"/>
                    <a:pt x="929164" y="155482"/>
                    <a:pt x="856387" y="184725"/>
                  </a:cubicBezTo>
                  <a:cubicBezTo>
                    <a:pt x="811620" y="202725"/>
                    <a:pt x="765895" y="217735"/>
                    <a:pt x="721067" y="235735"/>
                  </a:cubicBezTo>
                  <a:cubicBezTo>
                    <a:pt x="663672" y="259535"/>
                    <a:pt x="609508" y="290333"/>
                    <a:pt x="553608" y="317303"/>
                  </a:cubicBezTo>
                  <a:cubicBezTo>
                    <a:pt x="463236" y="359821"/>
                    <a:pt x="371785" y="400127"/>
                    <a:pt x="283388" y="446772"/>
                  </a:cubicBezTo>
                  <a:cubicBezTo>
                    <a:pt x="223119" y="479483"/>
                    <a:pt x="156327" y="499098"/>
                    <a:pt x="95999" y="530852"/>
                  </a:cubicBezTo>
                  <a:cubicBezTo>
                    <a:pt x="94383" y="531928"/>
                    <a:pt x="92168" y="533722"/>
                    <a:pt x="90133" y="535815"/>
                  </a:cubicBezTo>
                  <a:cubicBezTo>
                    <a:pt x="74632" y="523436"/>
                    <a:pt x="81635" y="555250"/>
                    <a:pt x="104258" y="594958"/>
                  </a:cubicBezTo>
                  <a:cubicBezTo>
                    <a:pt x="174880" y="721975"/>
                    <a:pt x="245802" y="848813"/>
                    <a:pt x="319357" y="974155"/>
                  </a:cubicBezTo>
                  <a:cubicBezTo>
                    <a:pt x="399675" y="1107331"/>
                    <a:pt x="485081" y="1237578"/>
                    <a:pt x="559115" y="1374402"/>
                  </a:cubicBezTo>
                  <a:cubicBezTo>
                    <a:pt x="626086" y="1508655"/>
                    <a:pt x="700360" y="1636270"/>
                    <a:pt x="765536" y="1771898"/>
                  </a:cubicBezTo>
                  <a:cubicBezTo>
                    <a:pt x="798154" y="1843719"/>
                    <a:pt x="831909" y="1915061"/>
                    <a:pt x="863450" y="1987360"/>
                  </a:cubicBezTo>
                  <a:cubicBezTo>
                    <a:pt x="888766" y="2045008"/>
                    <a:pt x="913663" y="2102895"/>
                    <a:pt x="941912" y="2159168"/>
                  </a:cubicBezTo>
                  <a:cubicBezTo>
                    <a:pt x="947598" y="2169334"/>
                    <a:pt x="949872" y="2182311"/>
                    <a:pt x="959867" y="2189307"/>
                  </a:cubicBezTo>
                  <a:cubicBezTo>
                    <a:pt x="965852" y="2193852"/>
                    <a:pt x="973573" y="2193792"/>
                    <a:pt x="979677" y="2190683"/>
                  </a:cubicBezTo>
                  <a:cubicBezTo>
                    <a:pt x="984525" y="2192357"/>
                    <a:pt x="991288" y="2191819"/>
                    <a:pt x="997692" y="2188351"/>
                  </a:cubicBezTo>
                  <a:lnTo>
                    <a:pt x="996016" y="2188949"/>
                  </a:lnTo>
                  <a:cubicBezTo>
                    <a:pt x="1068973" y="2159527"/>
                    <a:pt x="1136663" y="2118683"/>
                    <a:pt x="1208003" y="2085732"/>
                  </a:cubicBezTo>
                  <a:cubicBezTo>
                    <a:pt x="1427352" y="1987121"/>
                    <a:pt x="1649454" y="1894430"/>
                    <a:pt x="1869700" y="1797433"/>
                  </a:cubicBezTo>
                  <a:close/>
                  <a:moveTo>
                    <a:pt x="1953609" y="1784157"/>
                  </a:moveTo>
                  <a:cubicBezTo>
                    <a:pt x="1963963" y="1807180"/>
                    <a:pt x="1975155" y="1829785"/>
                    <a:pt x="1986766" y="1852151"/>
                  </a:cubicBezTo>
                  <a:cubicBezTo>
                    <a:pt x="1940143" y="1879360"/>
                    <a:pt x="1891844" y="1892277"/>
                    <a:pt x="1841451" y="1913685"/>
                  </a:cubicBezTo>
                  <a:cubicBezTo>
                    <a:pt x="1719059" y="1967626"/>
                    <a:pt x="1596367" y="2020669"/>
                    <a:pt x="1472957" y="2072158"/>
                  </a:cubicBezTo>
                  <a:cubicBezTo>
                    <a:pt x="1421128" y="2095600"/>
                    <a:pt x="1366545" y="2111626"/>
                    <a:pt x="1313458" y="2131899"/>
                  </a:cubicBezTo>
                  <a:cubicBezTo>
                    <a:pt x="1251574" y="2157733"/>
                    <a:pt x="1190108" y="2184344"/>
                    <a:pt x="1126847" y="2206829"/>
                  </a:cubicBezTo>
                  <a:cubicBezTo>
                    <a:pt x="1065861" y="2232723"/>
                    <a:pt x="1005353" y="2259334"/>
                    <a:pt x="943289" y="2282656"/>
                  </a:cubicBezTo>
                  <a:cubicBezTo>
                    <a:pt x="929883" y="2256583"/>
                    <a:pt x="915878" y="2230749"/>
                    <a:pt x="902172" y="2204856"/>
                  </a:cubicBezTo>
                  <a:cubicBezTo>
                    <a:pt x="857465" y="2117247"/>
                    <a:pt x="813774" y="2025991"/>
                    <a:pt x="773675" y="1935812"/>
                  </a:cubicBezTo>
                  <a:cubicBezTo>
                    <a:pt x="611363" y="1581492"/>
                    <a:pt x="417271" y="1242780"/>
                    <a:pt x="229403" y="901617"/>
                  </a:cubicBezTo>
                  <a:cubicBezTo>
                    <a:pt x="161713" y="772686"/>
                    <a:pt x="78942" y="652247"/>
                    <a:pt x="15621" y="520985"/>
                  </a:cubicBezTo>
                  <a:cubicBezTo>
                    <a:pt x="10055" y="511715"/>
                    <a:pt x="6344" y="499935"/>
                    <a:pt x="0" y="490725"/>
                  </a:cubicBezTo>
                  <a:cubicBezTo>
                    <a:pt x="29207" y="493835"/>
                    <a:pt x="115988" y="448805"/>
                    <a:pt x="131908" y="443244"/>
                  </a:cubicBezTo>
                  <a:cubicBezTo>
                    <a:pt x="248735" y="396539"/>
                    <a:pt x="350838" y="321130"/>
                    <a:pt x="466767" y="272632"/>
                  </a:cubicBezTo>
                  <a:cubicBezTo>
                    <a:pt x="589997" y="216479"/>
                    <a:pt x="719332" y="175456"/>
                    <a:pt x="843220" y="120678"/>
                  </a:cubicBezTo>
                  <a:cubicBezTo>
                    <a:pt x="916716" y="88984"/>
                    <a:pt x="989792" y="56093"/>
                    <a:pt x="1063706" y="25475"/>
                  </a:cubicBezTo>
                  <a:cubicBezTo>
                    <a:pt x="1083516" y="15787"/>
                    <a:pt x="1106558" y="11362"/>
                    <a:pt x="1125411" y="0"/>
                  </a:cubicBezTo>
                  <a:cubicBezTo>
                    <a:pt x="1128284" y="10645"/>
                    <a:pt x="1133311" y="22724"/>
                    <a:pt x="1136124" y="30259"/>
                  </a:cubicBezTo>
                  <a:cubicBezTo>
                    <a:pt x="1153361" y="74512"/>
                    <a:pt x="1172213" y="118047"/>
                    <a:pt x="1192562" y="160984"/>
                  </a:cubicBezTo>
                  <a:cubicBezTo>
                    <a:pt x="1286825" y="352466"/>
                    <a:pt x="1377258" y="545802"/>
                    <a:pt x="1466194" y="739796"/>
                  </a:cubicBezTo>
                  <a:cubicBezTo>
                    <a:pt x="1597684" y="1006747"/>
                    <a:pt x="1706790" y="1283804"/>
                    <a:pt x="1832174" y="1553565"/>
                  </a:cubicBezTo>
                  <a:cubicBezTo>
                    <a:pt x="1858628" y="1609957"/>
                    <a:pt x="1883166" y="1667426"/>
                    <a:pt x="1910817" y="1723280"/>
                  </a:cubicBezTo>
                  <a:cubicBezTo>
                    <a:pt x="1918836" y="1739546"/>
                    <a:pt x="1926737" y="1755751"/>
                    <a:pt x="1934697" y="1772017"/>
                  </a:cubicBezTo>
                  <a:cubicBezTo>
                    <a:pt x="1937150" y="1776921"/>
                    <a:pt x="1940861" y="1780748"/>
                    <a:pt x="1946008" y="1782782"/>
                  </a:cubicBezTo>
                  <a:cubicBezTo>
                    <a:pt x="1948522" y="1783738"/>
                    <a:pt x="1951095" y="1784217"/>
                    <a:pt x="1953609" y="1784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7886846" y="8841695"/>
              <a:ext cx="142382" cy="257681"/>
            </a:xfrm>
            <a:custGeom>
              <a:avLst/>
              <a:gdLst/>
              <a:ahLst/>
              <a:cxnLst/>
              <a:rect l="l" t="t" r="r" b="b"/>
              <a:pathLst>
                <a:path w="142382" h="257681" extrusionOk="0">
                  <a:moveTo>
                    <a:pt x="142382" y="241177"/>
                  </a:moveTo>
                  <a:cubicBezTo>
                    <a:pt x="132926" y="245901"/>
                    <a:pt x="124248" y="251522"/>
                    <a:pt x="116407" y="257682"/>
                  </a:cubicBezTo>
                  <a:cubicBezTo>
                    <a:pt x="109944" y="244406"/>
                    <a:pt x="103480" y="231130"/>
                    <a:pt x="97136" y="217795"/>
                  </a:cubicBezTo>
                  <a:cubicBezTo>
                    <a:pt x="89834" y="202127"/>
                    <a:pt x="82413" y="186578"/>
                    <a:pt x="74991" y="171090"/>
                  </a:cubicBezTo>
                  <a:cubicBezTo>
                    <a:pt x="75710" y="163555"/>
                    <a:pt x="72657" y="155661"/>
                    <a:pt x="65595" y="151655"/>
                  </a:cubicBezTo>
                  <a:cubicBezTo>
                    <a:pt x="44229" y="107821"/>
                    <a:pt x="22324" y="64525"/>
                    <a:pt x="0" y="21349"/>
                  </a:cubicBezTo>
                  <a:cubicBezTo>
                    <a:pt x="7302" y="12379"/>
                    <a:pt x="16100" y="5322"/>
                    <a:pt x="25975" y="0"/>
                  </a:cubicBezTo>
                  <a:cubicBezTo>
                    <a:pt x="64817" y="80372"/>
                    <a:pt x="103600" y="160744"/>
                    <a:pt x="142382" y="241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7760982" y="8601116"/>
              <a:ext cx="135499" cy="226585"/>
            </a:xfrm>
            <a:custGeom>
              <a:avLst/>
              <a:gdLst/>
              <a:ahLst/>
              <a:cxnLst/>
              <a:rect l="l" t="t" r="r" b="b"/>
              <a:pathLst>
                <a:path w="135499" h="226585" extrusionOk="0">
                  <a:moveTo>
                    <a:pt x="135499" y="206911"/>
                  </a:moveTo>
                  <a:cubicBezTo>
                    <a:pt x="125145" y="212113"/>
                    <a:pt x="115689" y="218811"/>
                    <a:pt x="107430" y="226585"/>
                  </a:cubicBezTo>
                  <a:cubicBezTo>
                    <a:pt x="87261" y="188014"/>
                    <a:pt x="66792" y="149382"/>
                    <a:pt x="46084" y="110452"/>
                  </a:cubicBezTo>
                  <a:cubicBezTo>
                    <a:pt x="30583" y="80791"/>
                    <a:pt x="15561" y="50233"/>
                    <a:pt x="0" y="19914"/>
                  </a:cubicBezTo>
                  <a:cubicBezTo>
                    <a:pt x="2334" y="18120"/>
                    <a:pt x="4728" y="16445"/>
                    <a:pt x="7122" y="14950"/>
                  </a:cubicBezTo>
                  <a:cubicBezTo>
                    <a:pt x="15920" y="9150"/>
                    <a:pt x="25376" y="4067"/>
                    <a:pt x="35251" y="0"/>
                  </a:cubicBezTo>
                  <a:cubicBezTo>
                    <a:pt x="68647" y="68950"/>
                    <a:pt x="102103" y="137901"/>
                    <a:pt x="135499" y="206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7652774" y="8401621"/>
              <a:ext cx="127000" cy="185083"/>
            </a:xfrm>
            <a:custGeom>
              <a:avLst/>
              <a:gdLst/>
              <a:ahLst/>
              <a:cxnLst/>
              <a:rect l="l" t="t" r="r" b="b"/>
              <a:pathLst>
                <a:path w="127000" h="185083" extrusionOk="0">
                  <a:moveTo>
                    <a:pt x="127001" y="165768"/>
                  </a:moveTo>
                  <a:cubicBezTo>
                    <a:pt x="113954" y="170671"/>
                    <a:pt x="101505" y="177190"/>
                    <a:pt x="90133" y="185083"/>
                  </a:cubicBezTo>
                  <a:cubicBezTo>
                    <a:pt x="71041" y="149921"/>
                    <a:pt x="50393" y="115655"/>
                    <a:pt x="26154" y="84140"/>
                  </a:cubicBezTo>
                  <a:cubicBezTo>
                    <a:pt x="17237" y="73196"/>
                    <a:pt x="9456" y="60518"/>
                    <a:pt x="0" y="49694"/>
                  </a:cubicBezTo>
                  <a:cubicBezTo>
                    <a:pt x="9157" y="32113"/>
                    <a:pt x="23281" y="16565"/>
                    <a:pt x="38663" y="4963"/>
                  </a:cubicBezTo>
                  <a:cubicBezTo>
                    <a:pt x="41117" y="3229"/>
                    <a:pt x="43630" y="1555"/>
                    <a:pt x="46264" y="0"/>
                  </a:cubicBezTo>
                  <a:cubicBezTo>
                    <a:pt x="73196" y="55196"/>
                    <a:pt x="100128" y="110452"/>
                    <a:pt x="127001" y="1657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7657203" y="8322803"/>
              <a:ext cx="26154" cy="63687"/>
            </a:xfrm>
            <a:custGeom>
              <a:avLst/>
              <a:gdLst/>
              <a:ahLst/>
              <a:cxnLst/>
              <a:rect l="l" t="t" r="r" b="b"/>
              <a:pathLst>
                <a:path w="26154" h="63687" extrusionOk="0">
                  <a:moveTo>
                    <a:pt x="4549" y="0"/>
                  </a:moveTo>
                  <a:cubicBezTo>
                    <a:pt x="11192" y="15967"/>
                    <a:pt x="18494" y="31874"/>
                    <a:pt x="26154" y="47183"/>
                  </a:cubicBezTo>
                  <a:cubicBezTo>
                    <a:pt x="16878" y="51608"/>
                    <a:pt x="8140" y="57170"/>
                    <a:pt x="0" y="63688"/>
                  </a:cubicBezTo>
                  <a:cubicBezTo>
                    <a:pt x="359" y="59382"/>
                    <a:pt x="479" y="55495"/>
                    <a:pt x="479" y="52505"/>
                  </a:cubicBezTo>
                  <a:cubicBezTo>
                    <a:pt x="838" y="35522"/>
                    <a:pt x="3830" y="17581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8543276" y="9738886"/>
              <a:ext cx="1688030" cy="745058"/>
            </a:xfrm>
            <a:custGeom>
              <a:avLst/>
              <a:gdLst/>
              <a:ahLst/>
              <a:cxnLst/>
              <a:rect l="l" t="t" r="r" b="b"/>
              <a:pathLst>
                <a:path w="1688030" h="745058" extrusionOk="0">
                  <a:moveTo>
                    <a:pt x="1686082" y="0"/>
                  </a:moveTo>
                  <a:cubicBezTo>
                    <a:pt x="1687339" y="22007"/>
                    <a:pt x="1689074" y="44073"/>
                    <a:pt x="1687219" y="66020"/>
                  </a:cubicBezTo>
                  <a:cubicBezTo>
                    <a:pt x="1545675" y="122412"/>
                    <a:pt x="1407721" y="187296"/>
                    <a:pt x="1266536" y="244585"/>
                  </a:cubicBezTo>
                  <a:cubicBezTo>
                    <a:pt x="1052215" y="333688"/>
                    <a:pt x="838851" y="425004"/>
                    <a:pt x="624710" y="514646"/>
                  </a:cubicBezTo>
                  <a:cubicBezTo>
                    <a:pt x="462338" y="572533"/>
                    <a:pt x="308764" y="651769"/>
                    <a:pt x="156088" y="731125"/>
                  </a:cubicBezTo>
                  <a:cubicBezTo>
                    <a:pt x="146811" y="735849"/>
                    <a:pt x="137415" y="740334"/>
                    <a:pt x="128138" y="745058"/>
                  </a:cubicBezTo>
                  <a:cubicBezTo>
                    <a:pt x="119639" y="728194"/>
                    <a:pt x="111859" y="710972"/>
                    <a:pt x="103659" y="693929"/>
                  </a:cubicBezTo>
                  <a:cubicBezTo>
                    <a:pt x="71520" y="628805"/>
                    <a:pt x="41596" y="562606"/>
                    <a:pt x="9935" y="497303"/>
                  </a:cubicBezTo>
                  <a:cubicBezTo>
                    <a:pt x="6583" y="490187"/>
                    <a:pt x="3292" y="483071"/>
                    <a:pt x="0" y="475955"/>
                  </a:cubicBezTo>
                  <a:cubicBezTo>
                    <a:pt x="6703" y="468121"/>
                    <a:pt x="14783" y="461244"/>
                    <a:pt x="23940" y="455742"/>
                  </a:cubicBezTo>
                  <a:cubicBezTo>
                    <a:pt x="52907" y="520147"/>
                    <a:pt x="79779" y="585629"/>
                    <a:pt x="112936" y="647762"/>
                  </a:cubicBezTo>
                  <a:cubicBezTo>
                    <a:pt x="145853" y="682865"/>
                    <a:pt x="205045" y="641902"/>
                    <a:pt x="241194" y="628566"/>
                  </a:cubicBezTo>
                  <a:cubicBezTo>
                    <a:pt x="404224" y="546340"/>
                    <a:pt x="571084" y="472307"/>
                    <a:pt x="738424" y="399290"/>
                  </a:cubicBezTo>
                  <a:cubicBezTo>
                    <a:pt x="881943" y="333210"/>
                    <a:pt x="1027378" y="271914"/>
                    <a:pt x="1176523" y="219469"/>
                  </a:cubicBezTo>
                  <a:cubicBezTo>
                    <a:pt x="1316331" y="165768"/>
                    <a:pt x="1453267" y="104891"/>
                    <a:pt x="1590741" y="45568"/>
                  </a:cubicBezTo>
                  <a:cubicBezTo>
                    <a:pt x="1622581" y="32292"/>
                    <a:pt x="1653164" y="16326"/>
                    <a:pt x="1684047" y="1017"/>
                  </a:cubicBezTo>
                  <a:cubicBezTo>
                    <a:pt x="1684705" y="658"/>
                    <a:pt x="1685423" y="359"/>
                    <a:pt x="168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8431237" y="9958953"/>
              <a:ext cx="120596" cy="218153"/>
            </a:xfrm>
            <a:custGeom>
              <a:avLst/>
              <a:gdLst/>
              <a:ahLst/>
              <a:cxnLst/>
              <a:rect l="l" t="t" r="r" b="b"/>
              <a:pathLst>
                <a:path w="120596" h="218153" extrusionOk="0">
                  <a:moveTo>
                    <a:pt x="106113" y="171808"/>
                  </a:moveTo>
                  <a:cubicBezTo>
                    <a:pt x="111021" y="181795"/>
                    <a:pt x="115869" y="191841"/>
                    <a:pt x="120597" y="201947"/>
                  </a:cubicBezTo>
                  <a:cubicBezTo>
                    <a:pt x="111320" y="206313"/>
                    <a:pt x="102582" y="211755"/>
                    <a:pt x="94682" y="218153"/>
                  </a:cubicBezTo>
                  <a:cubicBezTo>
                    <a:pt x="63022" y="149084"/>
                    <a:pt x="32020" y="79715"/>
                    <a:pt x="0" y="10764"/>
                  </a:cubicBezTo>
                  <a:cubicBezTo>
                    <a:pt x="6524" y="6279"/>
                    <a:pt x="13945" y="2691"/>
                    <a:pt x="22144" y="0"/>
                  </a:cubicBezTo>
                  <a:cubicBezTo>
                    <a:pt x="49974" y="57349"/>
                    <a:pt x="77984" y="114638"/>
                    <a:pt x="106113" y="1718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8301304" y="9688534"/>
              <a:ext cx="135619" cy="244944"/>
            </a:xfrm>
            <a:custGeom>
              <a:avLst/>
              <a:gdLst/>
              <a:ahLst/>
              <a:cxnLst/>
              <a:rect l="l" t="t" r="r" b="b"/>
              <a:pathLst>
                <a:path w="135619" h="244944" extrusionOk="0">
                  <a:moveTo>
                    <a:pt x="135619" y="236811"/>
                  </a:moveTo>
                  <a:cubicBezTo>
                    <a:pt x="133285" y="237349"/>
                    <a:pt x="131011" y="238007"/>
                    <a:pt x="128736" y="238665"/>
                  </a:cubicBezTo>
                  <a:cubicBezTo>
                    <a:pt x="123170" y="240280"/>
                    <a:pt x="117904" y="242373"/>
                    <a:pt x="112936" y="244944"/>
                  </a:cubicBezTo>
                  <a:cubicBezTo>
                    <a:pt x="96597" y="210320"/>
                    <a:pt x="79959" y="175934"/>
                    <a:pt x="62662" y="141788"/>
                  </a:cubicBezTo>
                  <a:cubicBezTo>
                    <a:pt x="42373" y="97954"/>
                    <a:pt x="21306" y="54538"/>
                    <a:pt x="0" y="11243"/>
                  </a:cubicBezTo>
                  <a:cubicBezTo>
                    <a:pt x="6464" y="6937"/>
                    <a:pt x="13287" y="3169"/>
                    <a:pt x="20469" y="0"/>
                  </a:cubicBezTo>
                  <a:cubicBezTo>
                    <a:pt x="58772" y="78937"/>
                    <a:pt x="97136" y="157934"/>
                    <a:pt x="135619" y="2368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8181425" y="9443410"/>
              <a:ext cx="124127" cy="221741"/>
            </a:xfrm>
            <a:custGeom>
              <a:avLst/>
              <a:gdLst/>
              <a:ahLst/>
              <a:cxnLst/>
              <a:rect l="l" t="t" r="r" b="b"/>
              <a:pathLst>
                <a:path w="124127" h="221741" extrusionOk="0">
                  <a:moveTo>
                    <a:pt x="124128" y="211515"/>
                  </a:moveTo>
                  <a:cubicBezTo>
                    <a:pt x="116826" y="214386"/>
                    <a:pt x="109704" y="217854"/>
                    <a:pt x="102822" y="221741"/>
                  </a:cubicBezTo>
                  <a:cubicBezTo>
                    <a:pt x="68169" y="151774"/>
                    <a:pt x="33216" y="81867"/>
                    <a:pt x="0" y="11183"/>
                  </a:cubicBezTo>
                  <a:cubicBezTo>
                    <a:pt x="6883" y="6758"/>
                    <a:pt x="14184" y="3050"/>
                    <a:pt x="21785" y="0"/>
                  </a:cubicBezTo>
                  <a:cubicBezTo>
                    <a:pt x="55840" y="70505"/>
                    <a:pt x="89954" y="141010"/>
                    <a:pt x="124128" y="2115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8020789" y="9115582"/>
              <a:ext cx="166142" cy="304445"/>
            </a:xfrm>
            <a:custGeom>
              <a:avLst/>
              <a:gdLst/>
              <a:ahLst/>
              <a:cxnLst/>
              <a:rect l="l" t="t" r="r" b="b"/>
              <a:pathLst>
                <a:path w="166142" h="304445" extrusionOk="0">
                  <a:moveTo>
                    <a:pt x="24239" y="0"/>
                  </a:moveTo>
                  <a:cubicBezTo>
                    <a:pt x="71520" y="98073"/>
                    <a:pt x="118801" y="196087"/>
                    <a:pt x="166142" y="294100"/>
                  </a:cubicBezTo>
                  <a:cubicBezTo>
                    <a:pt x="158541" y="296911"/>
                    <a:pt x="151240" y="300379"/>
                    <a:pt x="144178" y="304446"/>
                  </a:cubicBezTo>
                  <a:cubicBezTo>
                    <a:pt x="97495" y="209004"/>
                    <a:pt x="47580" y="114997"/>
                    <a:pt x="0" y="19435"/>
                  </a:cubicBezTo>
                  <a:cubicBezTo>
                    <a:pt x="7062" y="11960"/>
                    <a:pt x="15262" y="5382"/>
                    <a:pt x="2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7" name="Google Shape;537;p15"/>
            <p:cNvGrpSpPr/>
            <p:nvPr/>
          </p:nvGrpSpPr>
          <p:grpSpPr>
            <a:xfrm>
              <a:off x="7601964" y="7531194"/>
              <a:ext cx="2669910" cy="2989915"/>
              <a:chOff x="7601964" y="7531194"/>
              <a:chExt cx="2669910" cy="2989915"/>
            </a:xfrm>
          </p:grpSpPr>
          <p:sp>
            <p:nvSpPr>
              <p:cNvPr id="538" name="Google Shape;538;p15"/>
              <p:cNvSpPr/>
              <p:nvPr/>
            </p:nvSpPr>
            <p:spPr>
              <a:xfrm>
                <a:off x="7601964" y="7531194"/>
                <a:ext cx="2669910" cy="2989915"/>
              </a:xfrm>
              <a:custGeom>
                <a:avLst/>
                <a:gdLst/>
                <a:ahLst/>
                <a:cxnLst/>
                <a:rect l="l" t="t" r="r" b="b"/>
                <a:pathLst>
                  <a:path w="2669910" h="2989915" extrusionOk="0">
                    <a:moveTo>
                      <a:pt x="2666774" y="2171931"/>
                    </a:moveTo>
                    <a:cubicBezTo>
                      <a:pt x="2666595" y="2170376"/>
                      <a:pt x="2666236" y="2168941"/>
                      <a:pt x="2665697" y="2167566"/>
                    </a:cubicBezTo>
                    <a:cubicBezTo>
                      <a:pt x="2665817" y="2161287"/>
                      <a:pt x="2664799" y="2154888"/>
                      <a:pt x="2663303" y="2148788"/>
                    </a:cubicBezTo>
                    <a:cubicBezTo>
                      <a:pt x="2655164" y="2116914"/>
                      <a:pt x="2639603" y="2087672"/>
                      <a:pt x="2624521" y="2058668"/>
                    </a:cubicBezTo>
                    <a:cubicBezTo>
                      <a:pt x="2606626" y="2023446"/>
                      <a:pt x="2590646" y="1987266"/>
                      <a:pt x="2573589" y="1951625"/>
                    </a:cubicBezTo>
                    <a:cubicBezTo>
                      <a:pt x="2518587" y="1835312"/>
                      <a:pt x="2459755" y="1721212"/>
                      <a:pt x="2396673" y="1609026"/>
                    </a:cubicBezTo>
                    <a:cubicBezTo>
                      <a:pt x="2340774" y="1501803"/>
                      <a:pt x="2287149" y="1392487"/>
                      <a:pt x="2232267" y="1284607"/>
                    </a:cubicBezTo>
                    <a:cubicBezTo>
                      <a:pt x="2115859" y="1065855"/>
                      <a:pt x="2010225" y="840347"/>
                      <a:pt x="1887473" y="624765"/>
                    </a:cubicBezTo>
                    <a:cubicBezTo>
                      <a:pt x="1816252" y="486565"/>
                      <a:pt x="1749400" y="346213"/>
                      <a:pt x="1672254" y="211123"/>
                    </a:cubicBezTo>
                    <a:cubicBezTo>
                      <a:pt x="1637362" y="147913"/>
                      <a:pt x="1604205" y="83926"/>
                      <a:pt x="1575059" y="17787"/>
                    </a:cubicBezTo>
                    <a:cubicBezTo>
                      <a:pt x="1553154" y="-23775"/>
                      <a:pt x="1506232" y="18504"/>
                      <a:pt x="1479359" y="33694"/>
                    </a:cubicBezTo>
                    <a:cubicBezTo>
                      <a:pt x="1386293" y="89308"/>
                      <a:pt x="1286584" y="132784"/>
                      <a:pt x="1188790" y="179309"/>
                    </a:cubicBezTo>
                    <a:cubicBezTo>
                      <a:pt x="981231" y="290658"/>
                      <a:pt x="762302" y="379043"/>
                      <a:pt x="546664" y="473528"/>
                    </a:cubicBezTo>
                    <a:cubicBezTo>
                      <a:pt x="459343" y="507256"/>
                      <a:pt x="376392" y="549894"/>
                      <a:pt x="292782" y="591575"/>
                    </a:cubicBezTo>
                    <a:cubicBezTo>
                      <a:pt x="217252" y="619682"/>
                      <a:pt x="155786" y="671948"/>
                      <a:pt x="90131" y="717097"/>
                    </a:cubicBezTo>
                    <a:cubicBezTo>
                      <a:pt x="80615" y="724453"/>
                      <a:pt x="64516" y="734499"/>
                      <a:pt x="53503" y="741257"/>
                    </a:cubicBezTo>
                    <a:cubicBezTo>
                      <a:pt x="44406" y="746280"/>
                      <a:pt x="42132" y="757702"/>
                      <a:pt x="45723" y="766612"/>
                    </a:cubicBezTo>
                    <a:cubicBezTo>
                      <a:pt x="43987" y="792984"/>
                      <a:pt x="40576" y="818400"/>
                      <a:pt x="33155" y="844473"/>
                    </a:cubicBezTo>
                    <a:cubicBezTo>
                      <a:pt x="29504" y="856792"/>
                      <a:pt x="18013" y="877483"/>
                      <a:pt x="23339" y="890340"/>
                    </a:cubicBezTo>
                    <a:cubicBezTo>
                      <a:pt x="10771" y="909297"/>
                      <a:pt x="2452" y="930825"/>
                      <a:pt x="178" y="952653"/>
                    </a:cubicBezTo>
                    <a:cubicBezTo>
                      <a:pt x="-2755" y="1011915"/>
                      <a:pt x="30701" y="1068008"/>
                      <a:pt x="96715" y="1056048"/>
                    </a:cubicBezTo>
                    <a:cubicBezTo>
                      <a:pt x="99288" y="1055809"/>
                      <a:pt x="101622" y="1054972"/>
                      <a:pt x="103657" y="1053836"/>
                    </a:cubicBezTo>
                    <a:cubicBezTo>
                      <a:pt x="107607" y="1061729"/>
                      <a:pt x="111558" y="1069563"/>
                      <a:pt x="115388" y="1077517"/>
                    </a:cubicBezTo>
                    <a:cubicBezTo>
                      <a:pt x="107607" y="1085829"/>
                      <a:pt x="100665" y="1095038"/>
                      <a:pt x="94919" y="1105085"/>
                    </a:cubicBezTo>
                    <a:cubicBezTo>
                      <a:pt x="71578" y="1143656"/>
                      <a:pt x="69663" y="1202440"/>
                      <a:pt x="107548" y="1232580"/>
                    </a:cubicBezTo>
                    <a:cubicBezTo>
                      <a:pt x="133462" y="1253929"/>
                      <a:pt x="170210" y="1266607"/>
                      <a:pt x="203486" y="1258354"/>
                    </a:cubicBezTo>
                    <a:cubicBezTo>
                      <a:pt x="204384" y="1260088"/>
                      <a:pt x="205282" y="1261882"/>
                      <a:pt x="206240" y="1263677"/>
                    </a:cubicBezTo>
                    <a:cubicBezTo>
                      <a:pt x="217910" y="1285683"/>
                      <a:pt x="229341" y="1307869"/>
                      <a:pt x="240593" y="1330055"/>
                    </a:cubicBezTo>
                    <a:cubicBezTo>
                      <a:pt x="204564" y="1396075"/>
                      <a:pt x="222219" y="1489724"/>
                      <a:pt x="323844" y="1499172"/>
                    </a:cubicBezTo>
                    <a:cubicBezTo>
                      <a:pt x="339943" y="1532481"/>
                      <a:pt x="355983" y="1565850"/>
                      <a:pt x="372202" y="1599099"/>
                    </a:cubicBezTo>
                    <a:cubicBezTo>
                      <a:pt x="315345" y="1680189"/>
                      <a:pt x="346467" y="1808043"/>
                      <a:pt x="471732" y="1809957"/>
                    </a:cubicBezTo>
                    <a:cubicBezTo>
                      <a:pt x="473827" y="1810017"/>
                      <a:pt x="475862" y="1809538"/>
                      <a:pt x="477777" y="1808880"/>
                    </a:cubicBezTo>
                    <a:cubicBezTo>
                      <a:pt x="495552" y="1843505"/>
                      <a:pt x="513148" y="1878249"/>
                      <a:pt x="529846" y="1913352"/>
                    </a:cubicBezTo>
                    <a:cubicBezTo>
                      <a:pt x="529008" y="1914130"/>
                      <a:pt x="528110" y="1914907"/>
                      <a:pt x="527273" y="1915744"/>
                    </a:cubicBezTo>
                    <a:cubicBezTo>
                      <a:pt x="485916" y="1962269"/>
                      <a:pt x="474725" y="2049818"/>
                      <a:pt x="531761" y="2088748"/>
                    </a:cubicBezTo>
                    <a:cubicBezTo>
                      <a:pt x="558634" y="2106629"/>
                      <a:pt x="592209" y="2116436"/>
                      <a:pt x="624049" y="2108483"/>
                    </a:cubicBezTo>
                    <a:cubicBezTo>
                      <a:pt x="632308" y="2125406"/>
                      <a:pt x="640568" y="2142330"/>
                      <a:pt x="648827" y="2159253"/>
                    </a:cubicBezTo>
                    <a:cubicBezTo>
                      <a:pt x="629974" y="2177792"/>
                      <a:pt x="615970" y="2200875"/>
                      <a:pt x="610344" y="2226649"/>
                    </a:cubicBezTo>
                    <a:cubicBezTo>
                      <a:pt x="594543" y="2301938"/>
                      <a:pt x="651401" y="2376809"/>
                      <a:pt x="731180" y="2366762"/>
                    </a:cubicBezTo>
                    <a:cubicBezTo>
                      <a:pt x="738003" y="2365745"/>
                      <a:pt x="742611" y="2362157"/>
                      <a:pt x="745304" y="2357493"/>
                    </a:cubicBezTo>
                    <a:cubicBezTo>
                      <a:pt x="756975" y="2381653"/>
                      <a:pt x="768586" y="2405812"/>
                      <a:pt x="780137" y="2430031"/>
                    </a:cubicBezTo>
                    <a:cubicBezTo>
                      <a:pt x="771758" y="2441513"/>
                      <a:pt x="765773" y="2454849"/>
                      <a:pt x="762481" y="2468902"/>
                    </a:cubicBezTo>
                    <a:cubicBezTo>
                      <a:pt x="747459" y="2530377"/>
                      <a:pt x="787618" y="2619899"/>
                      <a:pt x="857882" y="2620497"/>
                    </a:cubicBezTo>
                    <a:cubicBezTo>
                      <a:pt x="861113" y="2620138"/>
                      <a:pt x="863866" y="2618942"/>
                      <a:pt x="866201" y="2617268"/>
                    </a:cubicBezTo>
                    <a:cubicBezTo>
                      <a:pt x="875776" y="2638258"/>
                      <a:pt x="885352" y="2659188"/>
                      <a:pt x="894928" y="2680178"/>
                    </a:cubicBezTo>
                    <a:cubicBezTo>
                      <a:pt x="891158" y="2687115"/>
                      <a:pt x="888105" y="2694470"/>
                      <a:pt x="885891" y="2702304"/>
                    </a:cubicBezTo>
                    <a:cubicBezTo>
                      <a:pt x="859258" y="2764916"/>
                      <a:pt x="899237" y="2861076"/>
                      <a:pt x="975366" y="2852345"/>
                    </a:cubicBezTo>
                    <a:cubicBezTo>
                      <a:pt x="996254" y="2895999"/>
                      <a:pt x="1017560" y="2939415"/>
                      <a:pt x="1039465" y="2982591"/>
                    </a:cubicBezTo>
                    <a:cubicBezTo>
                      <a:pt x="1047365" y="2993355"/>
                      <a:pt x="1063824" y="2991501"/>
                      <a:pt x="1071305" y="2981933"/>
                    </a:cubicBezTo>
                    <a:cubicBezTo>
                      <a:pt x="1128042" y="2961541"/>
                      <a:pt x="1181069" y="2931880"/>
                      <a:pt x="1235412" y="2906106"/>
                    </a:cubicBezTo>
                    <a:cubicBezTo>
                      <a:pt x="1339790" y="2858624"/>
                      <a:pt x="1442671" y="2807255"/>
                      <a:pt x="1550939" y="2769162"/>
                    </a:cubicBezTo>
                    <a:cubicBezTo>
                      <a:pt x="1621322" y="2744703"/>
                      <a:pt x="1692364" y="2711334"/>
                      <a:pt x="1761490" y="2682271"/>
                    </a:cubicBezTo>
                    <a:cubicBezTo>
                      <a:pt x="1832651" y="2653627"/>
                      <a:pt x="1903633" y="2624623"/>
                      <a:pt x="1973717" y="2593527"/>
                    </a:cubicBezTo>
                    <a:cubicBezTo>
                      <a:pt x="2196776" y="2503048"/>
                      <a:pt x="2416962" y="2405513"/>
                      <a:pt x="2639303" y="2313360"/>
                    </a:cubicBezTo>
                    <a:cubicBezTo>
                      <a:pt x="2660430" y="2307440"/>
                      <a:pt x="2668929" y="2292310"/>
                      <a:pt x="2669587" y="2271200"/>
                    </a:cubicBezTo>
                    <a:cubicBezTo>
                      <a:pt x="2670964" y="2238071"/>
                      <a:pt x="2667552" y="2205001"/>
                      <a:pt x="2666774" y="2171931"/>
                    </a:cubicBezTo>
                    <a:close/>
                    <a:moveTo>
                      <a:pt x="129692" y="738805"/>
                    </a:moveTo>
                    <a:cubicBezTo>
                      <a:pt x="169253" y="713031"/>
                      <a:pt x="209471" y="679124"/>
                      <a:pt x="251306" y="655323"/>
                    </a:cubicBezTo>
                    <a:cubicBezTo>
                      <a:pt x="322946" y="624884"/>
                      <a:pt x="387165" y="587987"/>
                      <a:pt x="458446" y="555216"/>
                    </a:cubicBezTo>
                    <a:cubicBezTo>
                      <a:pt x="563422" y="510844"/>
                      <a:pt x="667799" y="464977"/>
                      <a:pt x="772716" y="420545"/>
                    </a:cubicBezTo>
                    <a:cubicBezTo>
                      <a:pt x="927905" y="353508"/>
                      <a:pt x="1079983" y="283242"/>
                      <a:pt x="1229787" y="204544"/>
                    </a:cubicBezTo>
                    <a:cubicBezTo>
                      <a:pt x="1336798" y="156584"/>
                      <a:pt x="1442432" y="105215"/>
                      <a:pt x="1542201" y="43501"/>
                    </a:cubicBezTo>
                    <a:cubicBezTo>
                      <a:pt x="1595168" y="162923"/>
                      <a:pt x="1662080" y="275468"/>
                      <a:pt x="1724204" y="390226"/>
                    </a:cubicBezTo>
                    <a:cubicBezTo>
                      <a:pt x="1760951" y="464439"/>
                      <a:pt x="1796921" y="539130"/>
                      <a:pt x="1835344" y="612506"/>
                    </a:cubicBezTo>
                    <a:cubicBezTo>
                      <a:pt x="1911293" y="755011"/>
                      <a:pt x="1989218" y="891775"/>
                      <a:pt x="2059361" y="1038287"/>
                    </a:cubicBezTo>
                    <a:cubicBezTo>
                      <a:pt x="2122682" y="1164108"/>
                      <a:pt x="2188397" y="1286341"/>
                      <a:pt x="2251179" y="1412879"/>
                    </a:cubicBezTo>
                    <a:cubicBezTo>
                      <a:pt x="2349213" y="1613392"/>
                      <a:pt x="2462987" y="1805771"/>
                      <a:pt x="2555574" y="2009034"/>
                    </a:cubicBezTo>
                    <a:cubicBezTo>
                      <a:pt x="2576940" y="2061479"/>
                      <a:pt x="2611593" y="2109081"/>
                      <a:pt x="2624820" y="2164516"/>
                    </a:cubicBezTo>
                    <a:cubicBezTo>
                      <a:pt x="2387157" y="2278556"/>
                      <a:pt x="2141894" y="2375852"/>
                      <a:pt x="1894895" y="2467527"/>
                    </a:cubicBezTo>
                    <a:cubicBezTo>
                      <a:pt x="1728034" y="2540005"/>
                      <a:pt x="1561892" y="2614337"/>
                      <a:pt x="1395809" y="2688550"/>
                    </a:cubicBezTo>
                    <a:cubicBezTo>
                      <a:pt x="1348767" y="2710557"/>
                      <a:pt x="1301247" y="2731427"/>
                      <a:pt x="1254983" y="2755049"/>
                    </a:cubicBezTo>
                    <a:cubicBezTo>
                      <a:pt x="1199682" y="2781361"/>
                      <a:pt x="1145578" y="2815747"/>
                      <a:pt x="1085310" y="2828783"/>
                    </a:cubicBezTo>
                    <a:cubicBezTo>
                      <a:pt x="1057959" y="2769102"/>
                      <a:pt x="1030129" y="2709600"/>
                      <a:pt x="1002059" y="2650218"/>
                    </a:cubicBezTo>
                    <a:cubicBezTo>
                      <a:pt x="1010258" y="2648962"/>
                      <a:pt x="1018817" y="2648663"/>
                      <a:pt x="1027615" y="2649500"/>
                    </a:cubicBezTo>
                    <a:cubicBezTo>
                      <a:pt x="1035874" y="2648842"/>
                      <a:pt x="1044612" y="2651952"/>
                      <a:pt x="1053051" y="2653507"/>
                    </a:cubicBezTo>
                    <a:cubicBezTo>
                      <a:pt x="1055146" y="2658829"/>
                      <a:pt x="1058916" y="2663912"/>
                      <a:pt x="1064662" y="2668158"/>
                    </a:cubicBezTo>
                    <a:cubicBezTo>
                      <a:pt x="1100033" y="2691540"/>
                      <a:pt x="1131334" y="2639992"/>
                      <a:pt x="1097399" y="2616490"/>
                    </a:cubicBezTo>
                    <a:cubicBezTo>
                      <a:pt x="1079624" y="2605367"/>
                      <a:pt x="1062926" y="2613022"/>
                      <a:pt x="1055325" y="2626298"/>
                    </a:cubicBezTo>
                    <a:cubicBezTo>
                      <a:pt x="1033839" y="2617148"/>
                      <a:pt x="1010019" y="2614756"/>
                      <a:pt x="987037" y="2618344"/>
                    </a:cubicBezTo>
                    <a:cubicBezTo>
                      <a:pt x="956035" y="2552862"/>
                      <a:pt x="924793" y="2487440"/>
                      <a:pt x="893193" y="2422197"/>
                    </a:cubicBezTo>
                    <a:cubicBezTo>
                      <a:pt x="903846" y="2422496"/>
                      <a:pt x="914978" y="2423991"/>
                      <a:pt x="926529" y="2426742"/>
                    </a:cubicBezTo>
                    <a:cubicBezTo>
                      <a:pt x="931676" y="2427998"/>
                      <a:pt x="937721" y="2431526"/>
                      <a:pt x="943646" y="2433440"/>
                    </a:cubicBezTo>
                    <a:cubicBezTo>
                      <a:pt x="947596" y="2442051"/>
                      <a:pt x="956214" y="2448211"/>
                      <a:pt x="969561" y="2446357"/>
                    </a:cubicBezTo>
                    <a:cubicBezTo>
                      <a:pt x="1001461" y="2445639"/>
                      <a:pt x="999665" y="2392776"/>
                      <a:pt x="967286" y="2395287"/>
                    </a:cubicBezTo>
                    <a:cubicBezTo>
                      <a:pt x="957770" y="2395287"/>
                      <a:pt x="950888" y="2399294"/>
                      <a:pt x="946578" y="2405035"/>
                    </a:cubicBezTo>
                    <a:cubicBezTo>
                      <a:pt x="925811" y="2391938"/>
                      <a:pt x="901213" y="2387334"/>
                      <a:pt x="876614" y="2388111"/>
                    </a:cubicBezTo>
                    <a:cubicBezTo>
                      <a:pt x="837473" y="2307500"/>
                      <a:pt x="798152" y="2226948"/>
                      <a:pt x="758651" y="2146456"/>
                    </a:cubicBezTo>
                    <a:cubicBezTo>
                      <a:pt x="770202" y="2145140"/>
                      <a:pt x="781932" y="2145439"/>
                      <a:pt x="793304" y="2147712"/>
                    </a:cubicBezTo>
                    <a:cubicBezTo>
                      <a:pt x="796117" y="2148130"/>
                      <a:pt x="799049" y="2148908"/>
                      <a:pt x="801982" y="2149685"/>
                    </a:cubicBezTo>
                    <a:cubicBezTo>
                      <a:pt x="802880" y="2151300"/>
                      <a:pt x="803897" y="2152795"/>
                      <a:pt x="805154" y="2154290"/>
                    </a:cubicBezTo>
                    <a:cubicBezTo>
                      <a:pt x="807668" y="2164097"/>
                      <a:pt x="814850" y="2173366"/>
                      <a:pt x="824426" y="2177194"/>
                    </a:cubicBezTo>
                    <a:cubicBezTo>
                      <a:pt x="851418" y="2188974"/>
                      <a:pt x="875836" y="2156503"/>
                      <a:pt x="865004" y="2131865"/>
                    </a:cubicBezTo>
                    <a:cubicBezTo>
                      <a:pt x="862430" y="2125406"/>
                      <a:pt x="857941" y="2119306"/>
                      <a:pt x="851478" y="2116316"/>
                    </a:cubicBezTo>
                    <a:cubicBezTo>
                      <a:pt x="846091" y="2109439"/>
                      <a:pt x="838730" y="2104296"/>
                      <a:pt x="829932" y="2103280"/>
                    </a:cubicBezTo>
                    <a:cubicBezTo>
                      <a:pt x="816585" y="2101486"/>
                      <a:pt x="806291" y="2109260"/>
                      <a:pt x="801264" y="2119904"/>
                    </a:cubicBezTo>
                    <a:cubicBezTo>
                      <a:pt x="782411" y="2113207"/>
                      <a:pt x="762362" y="2111473"/>
                      <a:pt x="742492" y="2113805"/>
                    </a:cubicBezTo>
                    <a:cubicBezTo>
                      <a:pt x="707958" y="2043419"/>
                      <a:pt x="673365" y="1973093"/>
                      <a:pt x="638892" y="1902708"/>
                    </a:cubicBezTo>
                    <a:cubicBezTo>
                      <a:pt x="646613" y="1901811"/>
                      <a:pt x="654333" y="1901452"/>
                      <a:pt x="661994" y="1901691"/>
                    </a:cubicBezTo>
                    <a:cubicBezTo>
                      <a:pt x="667859" y="1901930"/>
                      <a:pt x="673605" y="1902887"/>
                      <a:pt x="679231" y="1904263"/>
                    </a:cubicBezTo>
                    <a:cubicBezTo>
                      <a:pt x="681625" y="1919871"/>
                      <a:pt x="692816" y="1933625"/>
                      <a:pt x="712567" y="1930874"/>
                    </a:cubicBezTo>
                    <a:cubicBezTo>
                      <a:pt x="751409" y="1922442"/>
                      <a:pt x="749075" y="1871312"/>
                      <a:pt x="709155" y="1865033"/>
                    </a:cubicBezTo>
                    <a:cubicBezTo>
                      <a:pt x="699041" y="1864734"/>
                      <a:pt x="691560" y="1868681"/>
                      <a:pt x="686472" y="1874721"/>
                    </a:cubicBezTo>
                    <a:cubicBezTo>
                      <a:pt x="666303" y="1867186"/>
                      <a:pt x="644099" y="1866110"/>
                      <a:pt x="622493" y="1869100"/>
                    </a:cubicBezTo>
                    <a:cubicBezTo>
                      <a:pt x="601905" y="1827000"/>
                      <a:pt x="581317" y="1784900"/>
                      <a:pt x="560848" y="1742741"/>
                    </a:cubicBezTo>
                    <a:cubicBezTo>
                      <a:pt x="532539" y="1685631"/>
                      <a:pt x="504350" y="1628402"/>
                      <a:pt x="476101" y="1571232"/>
                    </a:cubicBezTo>
                    <a:cubicBezTo>
                      <a:pt x="493098" y="1567465"/>
                      <a:pt x="510874" y="1568003"/>
                      <a:pt x="527332" y="1574282"/>
                    </a:cubicBezTo>
                    <a:cubicBezTo>
                      <a:pt x="528470" y="1574820"/>
                      <a:pt x="529487" y="1575418"/>
                      <a:pt x="530564" y="1576016"/>
                    </a:cubicBezTo>
                    <a:cubicBezTo>
                      <a:pt x="523382" y="1593358"/>
                      <a:pt x="529547" y="1616800"/>
                      <a:pt x="554145" y="1620627"/>
                    </a:cubicBezTo>
                    <a:cubicBezTo>
                      <a:pt x="589337" y="1625232"/>
                      <a:pt x="602623" y="1566986"/>
                      <a:pt x="567013" y="1558195"/>
                    </a:cubicBezTo>
                    <a:cubicBezTo>
                      <a:pt x="560010" y="1556342"/>
                      <a:pt x="553786" y="1556700"/>
                      <a:pt x="548459" y="1558494"/>
                    </a:cubicBezTo>
                    <a:cubicBezTo>
                      <a:pt x="525657" y="1538581"/>
                      <a:pt x="491842" y="1534335"/>
                      <a:pt x="460899" y="1540315"/>
                    </a:cubicBezTo>
                    <a:cubicBezTo>
                      <a:pt x="421219" y="1460003"/>
                      <a:pt x="381539" y="1379750"/>
                      <a:pt x="341500" y="1299617"/>
                    </a:cubicBezTo>
                    <a:cubicBezTo>
                      <a:pt x="351315" y="1297643"/>
                      <a:pt x="361370" y="1296746"/>
                      <a:pt x="371364" y="1296926"/>
                    </a:cubicBezTo>
                    <a:cubicBezTo>
                      <a:pt x="377110" y="1309723"/>
                      <a:pt x="389200" y="1319291"/>
                      <a:pt x="404461" y="1317318"/>
                    </a:cubicBezTo>
                    <a:cubicBezTo>
                      <a:pt x="426426" y="1314507"/>
                      <a:pt x="436481" y="1290707"/>
                      <a:pt x="433788" y="1270853"/>
                    </a:cubicBezTo>
                    <a:cubicBezTo>
                      <a:pt x="432351" y="1258354"/>
                      <a:pt x="421459" y="1250700"/>
                      <a:pt x="411643" y="1244540"/>
                    </a:cubicBezTo>
                    <a:cubicBezTo>
                      <a:pt x="396022" y="1236288"/>
                      <a:pt x="380102" y="1248667"/>
                      <a:pt x="372801" y="1262181"/>
                    </a:cubicBezTo>
                    <a:cubicBezTo>
                      <a:pt x="371783" y="1263736"/>
                      <a:pt x="371005" y="1265351"/>
                      <a:pt x="370287" y="1267025"/>
                    </a:cubicBezTo>
                    <a:cubicBezTo>
                      <a:pt x="354068" y="1264035"/>
                      <a:pt x="338806" y="1264095"/>
                      <a:pt x="324801" y="1266667"/>
                    </a:cubicBezTo>
                    <a:cubicBezTo>
                      <a:pt x="309121" y="1235331"/>
                      <a:pt x="293440" y="1204055"/>
                      <a:pt x="277640" y="1172779"/>
                    </a:cubicBezTo>
                    <a:cubicBezTo>
                      <a:pt x="258608" y="1135882"/>
                      <a:pt x="239935" y="1098866"/>
                      <a:pt x="221142" y="1061849"/>
                    </a:cubicBezTo>
                    <a:cubicBezTo>
                      <a:pt x="236883" y="1059038"/>
                      <a:pt x="252922" y="1059457"/>
                      <a:pt x="268363" y="1064181"/>
                    </a:cubicBezTo>
                    <a:cubicBezTo>
                      <a:pt x="273151" y="1077098"/>
                      <a:pt x="284164" y="1087623"/>
                      <a:pt x="298946" y="1086427"/>
                    </a:cubicBezTo>
                    <a:cubicBezTo>
                      <a:pt x="310378" y="1086367"/>
                      <a:pt x="318936" y="1078354"/>
                      <a:pt x="324442" y="1069025"/>
                    </a:cubicBezTo>
                    <a:cubicBezTo>
                      <a:pt x="344253" y="1039782"/>
                      <a:pt x="316423" y="1014128"/>
                      <a:pt x="285720" y="1021722"/>
                    </a:cubicBezTo>
                    <a:cubicBezTo>
                      <a:pt x="278478" y="1023696"/>
                      <a:pt x="273451" y="1027762"/>
                      <a:pt x="270159" y="1032965"/>
                    </a:cubicBezTo>
                    <a:cubicBezTo>
                      <a:pt x="253102" y="1026686"/>
                      <a:pt x="233232" y="1023696"/>
                      <a:pt x="225032" y="1025430"/>
                    </a:cubicBezTo>
                    <a:cubicBezTo>
                      <a:pt x="217970" y="1026028"/>
                      <a:pt x="210968" y="1027045"/>
                      <a:pt x="204085" y="1028480"/>
                    </a:cubicBezTo>
                    <a:cubicBezTo>
                      <a:pt x="175417" y="972387"/>
                      <a:pt x="146270" y="916533"/>
                      <a:pt x="115208" y="861755"/>
                    </a:cubicBezTo>
                    <a:cubicBezTo>
                      <a:pt x="122151" y="859483"/>
                      <a:pt x="129393" y="858167"/>
                      <a:pt x="136874" y="858646"/>
                    </a:cubicBezTo>
                    <a:cubicBezTo>
                      <a:pt x="138490" y="858705"/>
                      <a:pt x="140345" y="858945"/>
                      <a:pt x="142201" y="859304"/>
                    </a:cubicBezTo>
                    <a:cubicBezTo>
                      <a:pt x="144475" y="866599"/>
                      <a:pt x="149921" y="873117"/>
                      <a:pt x="159377" y="876646"/>
                    </a:cubicBezTo>
                    <a:cubicBezTo>
                      <a:pt x="190020" y="888785"/>
                      <a:pt x="213541" y="839330"/>
                      <a:pt x="178828" y="829403"/>
                    </a:cubicBezTo>
                    <a:cubicBezTo>
                      <a:pt x="165482" y="821091"/>
                      <a:pt x="154290" y="824440"/>
                      <a:pt x="147587" y="832333"/>
                    </a:cubicBezTo>
                    <a:cubicBezTo>
                      <a:pt x="139567" y="828685"/>
                      <a:pt x="129871" y="827250"/>
                      <a:pt x="122510" y="827549"/>
                    </a:cubicBezTo>
                    <a:cubicBezTo>
                      <a:pt x="114191" y="828147"/>
                      <a:pt x="106111" y="829762"/>
                      <a:pt x="98211" y="832154"/>
                    </a:cubicBezTo>
                    <a:cubicBezTo>
                      <a:pt x="87678" y="814214"/>
                      <a:pt x="76964" y="796333"/>
                      <a:pt x="65952" y="778692"/>
                    </a:cubicBezTo>
                    <a:cubicBezTo>
                      <a:pt x="90131" y="771396"/>
                      <a:pt x="108445" y="752260"/>
                      <a:pt x="129692" y="738805"/>
                    </a:cubicBezTo>
                    <a:close/>
                    <a:moveTo>
                      <a:pt x="829214" y="2438583"/>
                    </a:moveTo>
                    <a:cubicBezTo>
                      <a:pt x="835737" y="2434098"/>
                      <a:pt x="843218" y="2430510"/>
                      <a:pt x="851418" y="2427819"/>
                    </a:cubicBezTo>
                    <a:cubicBezTo>
                      <a:pt x="879367" y="2485108"/>
                      <a:pt x="907317" y="2542337"/>
                      <a:pt x="935387" y="2599567"/>
                    </a:cubicBezTo>
                    <a:cubicBezTo>
                      <a:pt x="940294" y="2609553"/>
                      <a:pt x="945142" y="2619660"/>
                      <a:pt x="949810" y="2629766"/>
                    </a:cubicBezTo>
                    <a:cubicBezTo>
                      <a:pt x="940534" y="2634132"/>
                      <a:pt x="931796" y="2639514"/>
                      <a:pt x="923896" y="2645912"/>
                    </a:cubicBezTo>
                    <a:cubicBezTo>
                      <a:pt x="892235" y="2576842"/>
                      <a:pt x="861233" y="2507473"/>
                      <a:pt x="829214" y="2438583"/>
                    </a:cubicBezTo>
                    <a:close/>
                    <a:moveTo>
                      <a:pt x="350357" y="1462096"/>
                    </a:moveTo>
                    <a:cubicBezTo>
                      <a:pt x="329051" y="1418321"/>
                      <a:pt x="307146" y="1375085"/>
                      <a:pt x="284822" y="1331969"/>
                    </a:cubicBezTo>
                    <a:cubicBezTo>
                      <a:pt x="292124" y="1322999"/>
                      <a:pt x="300981" y="1315942"/>
                      <a:pt x="310797" y="1310620"/>
                    </a:cubicBezTo>
                    <a:cubicBezTo>
                      <a:pt x="349639" y="1390992"/>
                      <a:pt x="388481" y="1471365"/>
                      <a:pt x="427264" y="1551737"/>
                    </a:cubicBezTo>
                    <a:cubicBezTo>
                      <a:pt x="417808" y="1556461"/>
                      <a:pt x="409189" y="1562083"/>
                      <a:pt x="401349" y="1568302"/>
                    </a:cubicBezTo>
                    <a:cubicBezTo>
                      <a:pt x="394825" y="1555026"/>
                      <a:pt x="388362" y="1541690"/>
                      <a:pt x="382018" y="1528295"/>
                    </a:cubicBezTo>
                    <a:cubicBezTo>
                      <a:pt x="374716" y="1512627"/>
                      <a:pt x="367295" y="1497019"/>
                      <a:pt x="359813" y="1481531"/>
                    </a:cubicBezTo>
                    <a:cubicBezTo>
                      <a:pt x="360532" y="1473936"/>
                      <a:pt x="357479" y="1466102"/>
                      <a:pt x="350357" y="1462096"/>
                    </a:cubicBezTo>
                    <a:close/>
                    <a:moveTo>
                      <a:pt x="205102" y="1180374"/>
                    </a:moveTo>
                    <a:cubicBezTo>
                      <a:pt x="189541" y="1150713"/>
                      <a:pt x="174579" y="1120155"/>
                      <a:pt x="159018" y="1089836"/>
                    </a:cubicBezTo>
                    <a:cubicBezTo>
                      <a:pt x="161352" y="1088042"/>
                      <a:pt x="163686" y="1086367"/>
                      <a:pt x="166140" y="1084812"/>
                    </a:cubicBezTo>
                    <a:cubicBezTo>
                      <a:pt x="174878" y="1079012"/>
                      <a:pt x="184394" y="1073929"/>
                      <a:pt x="194270" y="1069862"/>
                    </a:cubicBezTo>
                    <a:cubicBezTo>
                      <a:pt x="227785" y="1138812"/>
                      <a:pt x="261181" y="1207823"/>
                      <a:pt x="294577" y="1276833"/>
                    </a:cubicBezTo>
                    <a:cubicBezTo>
                      <a:pt x="284224" y="1282035"/>
                      <a:pt x="274767" y="1288673"/>
                      <a:pt x="266448" y="1296447"/>
                    </a:cubicBezTo>
                    <a:cubicBezTo>
                      <a:pt x="246219" y="1257936"/>
                      <a:pt x="225750" y="1219304"/>
                      <a:pt x="205102" y="1180374"/>
                    </a:cubicBezTo>
                    <a:close/>
                    <a:moveTo>
                      <a:pt x="76905" y="954566"/>
                    </a:moveTo>
                    <a:cubicBezTo>
                      <a:pt x="67987" y="943623"/>
                      <a:pt x="60207" y="930945"/>
                      <a:pt x="50750" y="920121"/>
                    </a:cubicBezTo>
                    <a:cubicBezTo>
                      <a:pt x="59907" y="902539"/>
                      <a:pt x="74032" y="886991"/>
                      <a:pt x="89353" y="875390"/>
                    </a:cubicBezTo>
                    <a:cubicBezTo>
                      <a:pt x="91807" y="873656"/>
                      <a:pt x="94381" y="872041"/>
                      <a:pt x="96954" y="870486"/>
                    </a:cubicBezTo>
                    <a:cubicBezTo>
                      <a:pt x="123946" y="925742"/>
                      <a:pt x="150819" y="980998"/>
                      <a:pt x="177691" y="1036254"/>
                    </a:cubicBezTo>
                    <a:cubicBezTo>
                      <a:pt x="164644" y="1041158"/>
                      <a:pt x="152195" y="1047676"/>
                      <a:pt x="140824" y="1055629"/>
                    </a:cubicBezTo>
                    <a:cubicBezTo>
                      <a:pt x="121792" y="1020347"/>
                      <a:pt x="101144" y="986081"/>
                      <a:pt x="76905" y="954566"/>
                    </a:cubicBezTo>
                    <a:close/>
                    <a:moveTo>
                      <a:pt x="55718" y="844114"/>
                    </a:moveTo>
                    <a:cubicBezTo>
                      <a:pt x="56077" y="827071"/>
                      <a:pt x="59069" y="809131"/>
                      <a:pt x="59788" y="791489"/>
                    </a:cubicBezTo>
                    <a:cubicBezTo>
                      <a:pt x="66431" y="807516"/>
                      <a:pt x="73792" y="823423"/>
                      <a:pt x="81513" y="838852"/>
                    </a:cubicBezTo>
                    <a:cubicBezTo>
                      <a:pt x="72236" y="843277"/>
                      <a:pt x="63379" y="848838"/>
                      <a:pt x="55239" y="855416"/>
                    </a:cubicBezTo>
                    <a:cubicBezTo>
                      <a:pt x="55538" y="851111"/>
                      <a:pt x="55658" y="847164"/>
                      <a:pt x="55718" y="844114"/>
                    </a:cubicBezTo>
                    <a:close/>
                    <a:moveTo>
                      <a:pt x="66012" y="1014845"/>
                    </a:moveTo>
                    <a:cubicBezTo>
                      <a:pt x="51109" y="1009583"/>
                      <a:pt x="45962" y="992599"/>
                      <a:pt x="42551" y="978666"/>
                    </a:cubicBezTo>
                    <a:cubicBezTo>
                      <a:pt x="39439" y="966586"/>
                      <a:pt x="39618" y="954626"/>
                      <a:pt x="42252" y="943084"/>
                    </a:cubicBezTo>
                    <a:cubicBezTo>
                      <a:pt x="42551" y="943682"/>
                      <a:pt x="42910" y="944280"/>
                      <a:pt x="43269" y="944878"/>
                    </a:cubicBezTo>
                    <a:cubicBezTo>
                      <a:pt x="57872" y="968141"/>
                      <a:pt x="71339" y="991882"/>
                      <a:pt x="84206" y="1016041"/>
                    </a:cubicBezTo>
                    <a:cubicBezTo>
                      <a:pt x="78042" y="1016520"/>
                      <a:pt x="71817" y="1016998"/>
                      <a:pt x="66012" y="1014845"/>
                    </a:cubicBezTo>
                    <a:close/>
                    <a:moveTo>
                      <a:pt x="153751" y="1213683"/>
                    </a:moveTo>
                    <a:cubicBezTo>
                      <a:pt x="108984" y="1196939"/>
                      <a:pt x="112814" y="1151251"/>
                      <a:pt x="134600" y="1117045"/>
                    </a:cubicBezTo>
                    <a:cubicBezTo>
                      <a:pt x="150939" y="1151311"/>
                      <a:pt x="167038" y="1185696"/>
                      <a:pt x="183916" y="1219723"/>
                    </a:cubicBezTo>
                    <a:cubicBezTo>
                      <a:pt x="173562" y="1219543"/>
                      <a:pt x="163268" y="1218587"/>
                      <a:pt x="153751" y="1213683"/>
                    </a:cubicBezTo>
                    <a:close/>
                    <a:moveTo>
                      <a:pt x="285720" y="1445531"/>
                    </a:moveTo>
                    <a:cubicBezTo>
                      <a:pt x="266628" y="1429026"/>
                      <a:pt x="261720" y="1403670"/>
                      <a:pt x="265431" y="1379271"/>
                    </a:cubicBezTo>
                    <a:cubicBezTo>
                      <a:pt x="277640" y="1403850"/>
                      <a:pt x="289730" y="1428488"/>
                      <a:pt x="301700" y="1453185"/>
                    </a:cubicBezTo>
                    <a:cubicBezTo>
                      <a:pt x="296074" y="1451272"/>
                      <a:pt x="290627" y="1448880"/>
                      <a:pt x="285720" y="1445531"/>
                    </a:cubicBezTo>
                    <a:close/>
                    <a:moveTo>
                      <a:pt x="438875" y="1763791"/>
                    </a:moveTo>
                    <a:cubicBezTo>
                      <a:pt x="385609" y="1745910"/>
                      <a:pt x="374477" y="1688442"/>
                      <a:pt x="393509" y="1642156"/>
                    </a:cubicBezTo>
                    <a:cubicBezTo>
                      <a:pt x="395963" y="1647059"/>
                      <a:pt x="398357" y="1651963"/>
                      <a:pt x="400751" y="1656867"/>
                    </a:cubicBezTo>
                    <a:cubicBezTo>
                      <a:pt x="418825" y="1694063"/>
                      <a:pt x="437678" y="1730840"/>
                      <a:pt x="456650" y="1767558"/>
                    </a:cubicBezTo>
                    <a:cubicBezTo>
                      <a:pt x="450186" y="1766840"/>
                      <a:pt x="443902" y="1766003"/>
                      <a:pt x="438875" y="1763791"/>
                    </a:cubicBezTo>
                    <a:close/>
                    <a:moveTo>
                      <a:pt x="418945" y="1603764"/>
                    </a:moveTo>
                    <a:cubicBezTo>
                      <a:pt x="425947" y="1596289"/>
                      <a:pt x="434147" y="1589770"/>
                      <a:pt x="443124" y="1584388"/>
                    </a:cubicBezTo>
                    <a:cubicBezTo>
                      <a:pt x="490405" y="1682402"/>
                      <a:pt x="537746" y="1780475"/>
                      <a:pt x="585087" y="1878489"/>
                    </a:cubicBezTo>
                    <a:cubicBezTo>
                      <a:pt x="577486" y="1881359"/>
                      <a:pt x="570185" y="1884827"/>
                      <a:pt x="563122" y="1888834"/>
                    </a:cubicBezTo>
                    <a:cubicBezTo>
                      <a:pt x="516320" y="1793452"/>
                      <a:pt x="466525" y="1699385"/>
                      <a:pt x="418945" y="1603764"/>
                    </a:cubicBezTo>
                    <a:close/>
                    <a:moveTo>
                      <a:pt x="543492" y="2044376"/>
                    </a:moveTo>
                    <a:cubicBezTo>
                      <a:pt x="524639" y="2016748"/>
                      <a:pt x="533258" y="1980090"/>
                      <a:pt x="548818" y="1952642"/>
                    </a:cubicBezTo>
                    <a:cubicBezTo>
                      <a:pt x="567611" y="1991871"/>
                      <a:pt x="586524" y="2031040"/>
                      <a:pt x="605496" y="2070150"/>
                    </a:cubicBezTo>
                    <a:cubicBezTo>
                      <a:pt x="582633" y="2071466"/>
                      <a:pt x="558035" y="2061778"/>
                      <a:pt x="543492" y="2044376"/>
                    </a:cubicBezTo>
                    <a:close/>
                    <a:moveTo>
                      <a:pt x="579521" y="1923339"/>
                    </a:moveTo>
                    <a:cubicBezTo>
                      <a:pt x="586404" y="1918974"/>
                      <a:pt x="593706" y="1915266"/>
                      <a:pt x="601306" y="1912216"/>
                    </a:cubicBezTo>
                    <a:cubicBezTo>
                      <a:pt x="635361" y="1982721"/>
                      <a:pt x="669475" y="2053226"/>
                      <a:pt x="703589" y="2123732"/>
                    </a:cubicBezTo>
                    <a:cubicBezTo>
                      <a:pt x="696288" y="2126662"/>
                      <a:pt x="689166" y="2130071"/>
                      <a:pt x="682283" y="2134017"/>
                    </a:cubicBezTo>
                    <a:cubicBezTo>
                      <a:pt x="647630" y="2063991"/>
                      <a:pt x="612738" y="1994083"/>
                      <a:pt x="579521" y="1923339"/>
                    </a:cubicBezTo>
                    <a:close/>
                    <a:moveTo>
                      <a:pt x="728128" y="2326516"/>
                    </a:moveTo>
                    <a:cubicBezTo>
                      <a:pt x="706642" y="2327593"/>
                      <a:pt x="683659" y="2322749"/>
                      <a:pt x="668398" y="2306483"/>
                    </a:cubicBezTo>
                    <a:cubicBezTo>
                      <a:pt x="638533" y="2268749"/>
                      <a:pt x="644398" y="2228562"/>
                      <a:pt x="667799" y="2197765"/>
                    </a:cubicBezTo>
                    <a:cubicBezTo>
                      <a:pt x="688806" y="2240762"/>
                      <a:pt x="709814" y="2283759"/>
                      <a:pt x="730701" y="2326815"/>
                    </a:cubicBezTo>
                    <a:cubicBezTo>
                      <a:pt x="729863" y="2326696"/>
                      <a:pt x="729025" y="2326516"/>
                      <a:pt x="728128" y="2326516"/>
                    </a:cubicBezTo>
                    <a:close/>
                    <a:moveTo>
                      <a:pt x="699280" y="2168523"/>
                    </a:moveTo>
                    <a:cubicBezTo>
                      <a:pt x="705744" y="2164217"/>
                      <a:pt x="712627" y="2160449"/>
                      <a:pt x="719809" y="2157280"/>
                    </a:cubicBezTo>
                    <a:cubicBezTo>
                      <a:pt x="758112" y="2236277"/>
                      <a:pt x="796476" y="2315214"/>
                      <a:pt x="834899" y="2394151"/>
                    </a:cubicBezTo>
                    <a:cubicBezTo>
                      <a:pt x="832565" y="2394749"/>
                      <a:pt x="830291" y="2395347"/>
                      <a:pt x="828017" y="2396005"/>
                    </a:cubicBezTo>
                    <a:cubicBezTo>
                      <a:pt x="822450" y="2397560"/>
                      <a:pt x="817184" y="2399772"/>
                      <a:pt x="812216" y="2402344"/>
                    </a:cubicBezTo>
                    <a:cubicBezTo>
                      <a:pt x="795877" y="2367779"/>
                      <a:pt x="779179" y="2333334"/>
                      <a:pt x="761943" y="2299127"/>
                    </a:cubicBezTo>
                    <a:cubicBezTo>
                      <a:pt x="741714" y="2255293"/>
                      <a:pt x="720587" y="2211818"/>
                      <a:pt x="699280" y="2168523"/>
                    </a:cubicBezTo>
                    <a:close/>
                    <a:moveTo>
                      <a:pt x="818800" y="2555075"/>
                    </a:moveTo>
                    <a:cubicBezTo>
                      <a:pt x="800366" y="2524517"/>
                      <a:pt x="796057" y="2497487"/>
                      <a:pt x="801982" y="2475958"/>
                    </a:cubicBezTo>
                    <a:cubicBezTo>
                      <a:pt x="817603" y="2510164"/>
                      <a:pt x="833223" y="2544370"/>
                      <a:pt x="848784" y="2578636"/>
                    </a:cubicBezTo>
                    <a:cubicBezTo>
                      <a:pt x="836994" y="2573314"/>
                      <a:pt x="825982" y="2566915"/>
                      <a:pt x="818800" y="2555075"/>
                    </a:cubicBezTo>
                    <a:close/>
                    <a:moveTo>
                      <a:pt x="937481" y="2799421"/>
                    </a:moveTo>
                    <a:cubicBezTo>
                      <a:pt x="921083" y="2777893"/>
                      <a:pt x="915816" y="2754152"/>
                      <a:pt x="918988" y="2731966"/>
                    </a:cubicBezTo>
                    <a:cubicBezTo>
                      <a:pt x="931077" y="2758039"/>
                      <a:pt x="943227" y="2784052"/>
                      <a:pt x="955496" y="2810066"/>
                    </a:cubicBezTo>
                    <a:cubicBezTo>
                      <a:pt x="948733" y="2808451"/>
                      <a:pt x="942449" y="2805521"/>
                      <a:pt x="937481" y="2799421"/>
                    </a:cubicBezTo>
                    <a:close/>
                    <a:moveTo>
                      <a:pt x="2628531" y="2273772"/>
                    </a:moveTo>
                    <a:cubicBezTo>
                      <a:pt x="2486986" y="2330164"/>
                      <a:pt x="2349093" y="2395048"/>
                      <a:pt x="2207848" y="2452337"/>
                    </a:cubicBezTo>
                    <a:cubicBezTo>
                      <a:pt x="1993527" y="2541440"/>
                      <a:pt x="1780163" y="2632756"/>
                      <a:pt x="1566081" y="2722398"/>
                    </a:cubicBezTo>
                    <a:cubicBezTo>
                      <a:pt x="1403709" y="2780285"/>
                      <a:pt x="1250135" y="2859581"/>
                      <a:pt x="1097459" y="2938876"/>
                    </a:cubicBezTo>
                    <a:cubicBezTo>
                      <a:pt x="1088242" y="2943661"/>
                      <a:pt x="1078786" y="2948146"/>
                      <a:pt x="1069509" y="2952810"/>
                    </a:cubicBezTo>
                    <a:cubicBezTo>
                      <a:pt x="1060951" y="2935946"/>
                      <a:pt x="1053230" y="2918723"/>
                      <a:pt x="1045031" y="2901680"/>
                    </a:cubicBezTo>
                    <a:cubicBezTo>
                      <a:pt x="1012892" y="2836557"/>
                      <a:pt x="982967" y="2770418"/>
                      <a:pt x="951307" y="2705055"/>
                    </a:cubicBezTo>
                    <a:cubicBezTo>
                      <a:pt x="947955" y="2697939"/>
                      <a:pt x="944663" y="2690763"/>
                      <a:pt x="941372" y="2683647"/>
                    </a:cubicBezTo>
                    <a:cubicBezTo>
                      <a:pt x="948135" y="2675813"/>
                      <a:pt x="956154" y="2668936"/>
                      <a:pt x="965252" y="2663434"/>
                    </a:cubicBezTo>
                    <a:cubicBezTo>
                      <a:pt x="994159" y="2727839"/>
                      <a:pt x="1021091" y="2793321"/>
                      <a:pt x="1054188" y="2855454"/>
                    </a:cubicBezTo>
                    <a:cubicBezTo>
                      <a:pt x="1087105" y="2890557"/>
                      <a:pt x="1146296" y="2849594"/>
                      <a:pt x="1182446" y="2836258"/>
                    </a:cubicBezTo>
                    <a:cubicBezTo>
                      <a:pt x="1345476" y="2754032"/>
                      <a:pt x="1512336" y="2679999"/>
                      <a:pt x="1679736" y="2606982"/>
                    </a:cubicBezTo>
                    <a:cubicBezTo>
                      <a:pt x="1823255" y="2540902"/>
                      <a:pt x="1968689" y="2479606"/>
                      <a:pt x="2117834" y="2427161"/>
                    </a:cubicBezTo>
                    <a:cubicBezTo>
                      <a:pt x="2257703" y="2373460"/>
                      <a:pt x="2394579" y="2312583"/>
                      <a:pt x="2532113" y="2253260"/>
                    </a:cubicBezTo>
                    <a:cubicBezTo>
                      <a:pt x="2563953" y="2239925"/>
                      <a:pt x="2594536" y="2224018"/>
                      <a:pt x="2625418" y="2208709"/>
                    </a:cubicBezTo>
                    <a:cubicBezTo>
                      <a:pt x="2626077" y="2208350"/>
                      <a:pt x="2626795" y="2208051"/>
                      <a:pt x="2627453" y="2207752"/>
                    </a:cubicBezTo>
                    <a:cubicBezTo>
                      <a:pt x="2628710" y="2229818"/>
                      <a:pt x="2630386" y="2251825"/>
                      <a:pt x="2628531" y="2273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7954575" y="7771946"/>
                <a:ext cx="2048834" cy="2356612"/>
              </a:xfrm>
              <a:custGeom>
                <a:avLst/>
                <a:gdLst/>
                <a:ahLst/>
                <a:cxnLst/>
                <a:rect l="l" t="t" r="r" b="b"/>
                <a:pathLst>
                  <a:path w="2048834" h="2356612" extrusionOk="0">
                    <a:moveTo>
                      <a:pt x="232476" y="990752"/>
                    </a:moveTo>
                    <a:cubicBezTo>
                      <a:pt x="347148" y="1199218"/>
                      <a:pt x="460922" y="1408162"/>
                      <a:pt x="573020" y="1618003"/>
                    </a:cubicBezTo>
                    <a:cubicBezTo>
                      <a:pt x="662675" y="1788435"/>
                      <a:pt x="744549" y="1964608"/>
                      <a:pt x="824867" y="2139765"/>
                    </a:cubicBezTo>
                    <a:cubicBezTo>
                      <a:pt x="850901" y="2192749"/>
                      <a:pt x="876637" y="2245971"/>
                      <a:pt x="904826" y="2297938"/>
                    </a:cubicBezTo>
                    <a:cubicBezTo>
                      <a:pt x="910751" y="2309480"/>
                      <a:pt x="917993" y="2322875"/>
                      <a:pt x="924337" y="2334955"/>
                    </a:cubicBezTo>
                    <a:cubicBezTo>
                      <a:pt x="928646" y="2343506"/>
                      <a:pt x="932895" y="2353493"/>
                      <a:pt x="943189" y="2355885"/>
                    </a:cubicBezTo>
                    <a:cubicBezTo>
                      <a:pt x="952885" y="2358696"/>
                      <a:pt x="962042" y="2353015"/>
                      <a:pt x="966112" y="2344882"/>
                    </a:cubicBezTo>
                    <a:cubicBezTo>
                      <a:pt x="969643" y="2345241"/>
                      <a:pt x="973354" y="2344942"/>
                      <a:pt x="976585" y="2344284"/>
                    </a:cubicBezTo>
                    <a:cubicBezTo>
                      <a:pt x="1032784" y="2331486"/>
                      <a:pt x="1085931" y="2307985"/>
                      <a:pt x="1139197" y="2286397"/>
                    </a:cubicBezTo>
                    <a:cubicBezTo>
                      <a:pt x="1214487" y="2259666"/>
                      <a:pt x="1289000" y="2230244"/>
                      <a:pt x="1362974" y="2199984"/>
                    </a:cubicBezTo>
                    <a:cubicBezTo>
                      <a:pt x="1553595" y="2137792"/>
                      <a:pt x="1734520" y="2046834"/>
                      <a:pt x="1920592" y="1972383"/>
                    </a:cubicBezTo>
                    <a:cubicBezTo>
                      <a:pt x="1920592" y="1972383"/>
                      <a:pt x="1919395" y="1972861"/>
                      <a:pt x="1918617" y="1973100"/>
                    </a:cubicBezTo>
                    <a:cubicBezTo>
                      <a:pt x="1960752" y="1957133"/>
                      <a:pt x="2005698" y="1942721"/>
                      <a:pt x="2041908" y="1915631"/>
                    </a:cubicBezTo>
                    <a:cubicBezTo>
                      <a:pt x="2058965" y="1894163"/>
                      <a:pt x="2040411" y="1867372"/>
                      <a:pt x="2030177" y="1847040"/>
                    </a:cubicBezTo>
                    <a:cubicBezTo>
                      <a:pt x="2017369" y="1826409"/>
                      <a:pt x="2004202" y="1804880"/>
                      <a:pt x="1987983" y="1786342"/>
                    </a:cubicBezTo>
                    <a:cubicBezTo>
                      <a:pt x="1976672" y="1762302"/>
                      <a:pt x="1964103" y="1738920"/>
                      <a:pt x="1952851" y="1714820"/>
                    </a:cubicBezTo>
                    <a:cubicBezTo>
                      <a:pt x="1904732" y="1609631"/>
                      <a:pt x="1855955" y="1504740"/>
                      <a:pt x="1809212" y="1398893"/>
                    </a:cubicBezTo>
                    <a:cubicBezTo>
                      <a:pt x="1706511" y="1164833"/>
                      <a:pt x="1605544" y="930055"/>
                      <a:pt x="1492967" y="700479"/>
                    </a:cubicBezTo>
                    <a:cubicBezTo>
                      <a:pt x="1404809" y="506485"/>
                      <a:pt x="1308930" y="316199"/>
                      <a:pt x="1213709" y="125614"/>
                    </a:cubicBezTo>
                    <a:cubicBezTo>
                      <a:pt x="1195455" y="90272"/>
                      <a:pt x="1181809" y="51342"/>
                      <a:pt x="1157989" y="19408"/>
                    </a:cubicBezTo>
                    <a:cubicBezTo>
                      <a:pt x="1157391" y="8524"/>
                      <a:pt x="1147635" y="-1821"/>
                      <a:pt x="1135426" y="272"/>
                    </a:cubicBezTo>
                    <a:cubicBezTo>
                      <a:pt x="1095147" y="14086"/>
                      <a:pt x="1055587" y="31787"/>
                      <a:pt x="1016206" y="48352"/>
                    </a:cubicBezTo>
                    <a:cubicBezTo>
                      <a:pt x="917753" y="90332"/>
                      <a:pt x="820857" y="135840"/>
                      <a:pt x="721028" y="174471"/>
                    </a:cubicBezTo>
                    <a:cubicBezTo>
                      <a:pt x="645677" y="204850"/>
                      <a:pt x="568771" y="231521"/>
                      <a:pt x="494916" y="265548"/>
                    </a:cubicBezTo>
                    <a:cubicBezTo>
                      <a:pt x="374738" y="314585"/>
                      <a:pt x="269523" y="391847"/>
                      <a:pt x="151739" y="445728"/>
                    </a:cubicBezTo>
                    <a:cubicBezTo>
                      <a:pt x="115650" y="462711"/>
                      <a:pt x="80398" y="481429"/>
                      <a:pt x="44429" y="498771"/>
                    </a:cubicBezTo>
                    <a:cubicBezTo>
                      <a:pt x="33297" y="505050"/>
                      <a:pt x="18993" y="507861"/>
                      <a:pt x="10374" y="517668"/>
                    </a:cubicBezTo>
                    <a:cubicBezTo>
                      <a:pt x="10255" y="518326"/>
                      <a:pt x="10255" y="518864"/>
                      <a:pt x="10255" y="519522"/>
                    </a:cubicBezTo>
                    <a:cubicBezTo>
                      <a:pt x="10195" y="519462"/>
                      <a:pt x="10135" y="519462"/>
                      <a:pt x="10075" y="519402"/>
                    </a:cubicBezTo>
                    <a:cubicBezTo>
                      <a:pt x="6424" y="518027"/>
                      <a:pt x="1876" y="519701"/>
                      <a:pt x="439" y="523648"/>
                    </a:cubicBezTo>
                    <a:cubicBezTo>
                      <a:pt x="-2074" y="537522"/>
                      <a:pt x="6843" y="550917"/>
                      <a:pt x="10913" y="564074"/>
                    </a:cubicBezTo>
                    <a:cubicBezTo>
                      <a:pt x="70403" y="713217"/>
                      <a:pt x="158861" y="848426"/>
                      <a:pt x="232476" y="990752"/>
                    </a:cubicBezTo>
                    <a:close/>
                    <a:moveTo>
                      <a:pt x="151619" y="481788"/>
                    </a:moveTo>
                    <a:cubicBezTo>
                      <a:pt x="268386" y="435083"/>
                      <a:pt x="370549" y="359615"/>
                      <a:pt x="486477" y="311116"/>
                    </a:cubicBezTo>
                    <a:cubicBezTo>
                      <a:pt x="609708" y="254963"/>
                      <a:pt x="739043" y="213940"/>
                      <a:pt x="862871" y="159162"/>
                    </a:cubicBezTo>
                    <a:cubicBezTo>
                      <a:pt x="936307" y="127468"/>
                      <a:pt x="1009443" y="94578"/>
                      <a:pt x="1083357" y="63960"/>
                    </a:cubicBezTo>
                    <a:cubicBezTo>
                      <a:pt x="1103227" y="54332"/>
                      <a:pt x="1126269" y="49847"/>
                      <a:pt x="1145122" y="38484"/>
                    </a:cubicBezTo>
                    <a:cubicBezTo>
                      <a:pt x="1147995" y="49129"/>
                      <a:pt x="1153022" y="61209"/>
                      <a:pt x="1155835" y="68744"/>
                    </a:cubicBezTo>
                    <a:cubicBezTo>
                      <a:pt x="1173072" y="112996"/>
                      <a:pt x="1191924" y="156531"/>
                      <a:pt x="1212273" y="199468"/>
                    </a:cubicBezTo>
                    <a:cubicBezTo>
                      <a:pt x="1306536" y="390950"/>
                      <a:pt x="1396909" y="584286"/>
                      <a:pt x="1485905" y="778280"/>
                    </a:cubicBezTo>
                    <a:cubicBezTo>
                      <a:pt x="1617335" y="1045231"/>
                      <a:pt x="1726500" y="1322288"/>
                      <a:pt x="1851885" y="1592049"/>
                    </a:cubicBezTo>
                    <a:cubicBezTo>
                      <a:pt x="1878339" y="1648442"/>
                      <a:pt x="1902817" y="1705910"/>
                      <a:pt x="1930468" y="1761764"/>
                    </a:cubicBezTo>
                    <a:cubicBezTo>
                      <a:pt x="1938488" y="1777970"/>
                      <a:pt x="1946447" y="1794236"/>
                      <a:pt x="1954348" y="1810502"/>
                    </a:cubicBezTo>
                    <a:cubicBezTo>
                      <a:pt x="1956323" y="1814509"/>
                      <a:pt x="1959195" y="1817738"/>
                      <a:pt x="1962966" y="1819891"/>
                    </a:cubicBezTo>
                    <a:cubicBezTo>
                      <a:pt x="1970926" y="1846502"/>
                      <a:pt x="1981699" y="1872814"/>
                      <a:pt x="1992651" y="1898289"/>
                    </a:cubicBezTo>
                    <a:cubicBezTo>
                      <a:pt x="1950338" y="1920476"/>
                      <a:pt x="1906588" y="1932974"/>
                      <a:pt x="1861222" y="1952230"/>
                    </a:cubicBezTo>
                    <a:cubicBezTo>
                      <a:pt x="1738829" y="2006170"/>
                      <a:pt x="1616138" y="2059213"/>
                      <a:pt x="1492728" y="2110702"/>
                    </a:cubicBezTo>
                    <a:cubicBezTo>
                      <a:pt x="1440898" y="2134144"/>
                      <a:pt x="1386315" y="2150170"/>
                      <a:pt x="1333229" y="2170443"/>
                    </a:cubicBezTo>
                    <a:cubicBezTo>
                      <a:pt x="1271345" y="2196277"/>
                      <a:pt x="1209879" y="2222948"/>
                      <a:pt x="1146618" y="2245373"/>
                    </a:cubicBezTo>
                    <a:cubicBezTo>
                      <a:pt x="1085631" y="2271207"/>
                      <a:pt x="1025064" y="2297878"/>
                      <a:pt x="963059" y="2321260"/>
                    </a:cubicBezTo>
                    <a:cubicBezTo>
                      <a:pt x="949653" y="2295187"/>
                      <a:pt x="935708" y="2269353"/>
                      <a:pt x="921943" y="2243460"/>
                    </a:cubicBezTo>
                    <a:cubicBezTo>
                      <a:pt x="877235" y="2155851"/>
                      <a:pt x="833545" y="2064595"/>
                      <a:pt x="793446" y="1974416"/>
                    </a:cubicBezTo>
                    <a:cubicBezTo>
                      <a:pt x="631134" y="1620096"/>
                      <a:pt x="437042" y="1281384"/>
                      <a:pt x="249174" y="940221"/>
                    </a:cubicBezTo>
                    <a:cubicBezTo>
                      <a:pt x="181484" y="811290"/>
                      <a:pt x="98712" y="690792"/>
                      <a:pt x="35332" y="559589"/>
                    </a:cubicBezTo>
                    <a:cubicBezTo>
                      <a:pt x="29765" y="550320"/>
                      <a:pt x="25935" y="538539"/>
                      <a:pt x="19651" y="529329"/>
                    </a:cubicBezTo>
                    <a:cubicBezTo>
                      <a:pt x="48798" y="532439"/>
                      <a:pt x="135759" y="487409"/>
                      <a:pt x="151619" y="4817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8055970" y="7906034"/>
                <a:ext cx="1802410" cy="2097462"/>
              </a:xfrm>
              <a:custGeom>
                <a:avLst/>
                <a:gdLst/>
                <a:ahLst/>
                <a:cxnLst/>
                <a:rect l="l" t="t" r="r" b="b"/>
                <a:pathLst>
                  <a:path w="1802410" h="2097462" extrusionOk="0">
                    <a:moveTo>
                      <a:pt x="237613" y="878730"/>
                    </a:moveTo>
                    <a:cubicBezTo>
                      <a:pt x="317931" y="1011907"/>
                      <a:pt x="403337" y="1142153"/>
                      <a:pt x="477371" y="1278977"/>
                    </a:cubicBezTo>
                    <a:cubicBezTo>
                      <a:pt x="544342" y="1413230"/>
                      <a:pt x="618616" y="1540845"/>
                      <a:pt x="683792" y="1676473"/>
                    </a:cubicBezTo>
                    <a:cubicBezTo>
                      <a:pt x="716410" y="1748234"/>
                      <a:pt x="750165" y="1819636"/>
                      <a:pt x="781706" y="1891935"/>
                    </a:cubicBezTo>
                    <a:cubicBezTo>
                      <a:pt x="807022" y="1949583"/>
                      <a:pt x="831860" y="2007471"/>
                      <a:pt x="860108" y="2063743"/>
                    </a:cubicBezTo>
                    <a:cubicBezTo>
                      <a:pt x="865794" y="2073909"/>
                      <a:pt x="868068" y="2086946"/>
                      <a:pt x="878063" y="2093883"/>
                    </a:cubicBezTo>
                    <a:cubicBezTo>
                      <a:pt x="884048" y="2098428"/>
                      <a:pt x="891769" y="2098368"/>
                      <a:pt x="897874" y="2095258"/>
                    </a:cubicBezTo>
                    <a:cubicBezTo>
                      <a:pt x="902721" y="2096933"/>
                      <a:pt x="909484" y="2096394"/>
                      <a:pt x="915828" y="2092926"/>
                    </a:cubicBezTo>
                    <a:lnTo>
                      <a:pt x="914153" y="2093524"/>
                    </a:lnTo>
                    <a:cubicBezTo>
                      <a:pt x="987109" y="2064102"/>
                      <a:pt x="1054799" y="2023258"/>
                      <a:pt x="1126140" y="1990308"/>
                    </a:cubicBezTo>
                    <a:cubicBezTo>
                      <a:pt x="1345548" y="1891636"/>
                      <a:pt x="1567710" y="1798945"/>
                      <a:pt x="1787896" y="1701948"/>
                    </a:cubicBezTo>
                    <a:cubicBezTo>
                      <a:pt x="1807706" y="1695669"/>
                      <a:pt x="1805432" y="1672227"/>
                      <a:pt x="1791906" y="1664573"/>
                    </a:cubicBezTo>
                    <a:cubicBezTo>
                      <a:pt x="1790589" y="1662360"/>
                      <a:pt x="1789452" y="1660446"/>
                      <a:pt x="1788914" y="1659251"/>
                    </a:cubicBezTo>
                    <a:cubicBezTo>
                      <a:pt x="1782809" y="1650460"/>
                      <a:pt x="1778979" y="1639875"/>
                      <a:pt x="1773233" y="1631084"/>
                    </a:cubicBezTo>
                    <a:cubicBezTo>
                      <a:pt x="1758091" y="1589343"/>
                      <a:pt x="1739239" y="1548679"/>
                      <a:pt x="1716556" y="1510406"/>
                    </a:cubicBezTo>
                    <a:cubicBezTo>
                      <a:pt x="1683878" y="1441994"/>
                      <a:pt x="1654133" y="1372207"/>
                      <a:pt x="1622113" y="1303436"/>
                    </a:cubicBezTo>
                    <a:cubicBezTo>
                      <a:pt x="1546343" y="1129475"/>
                      <a:pt x="1463332" y="958684"/>
                      <a:pt x="1383553" y="786577"/>
                    </a:cubicBezTo>
                    <a:cubicBezTo>
                      <a:pt x="1335613" y="680730"/>
                      <a:pt x="1290906" y="573268"/>
                      <a:pt x="1237400" y="470052"/>
                    </a:cubicBezTo>
                    <a:cubicBezTo>
                      <a:pt x="1181441" y="354457"/>
                      <a:pt x="1120574" y="241134"/>
                      <a:pt x="1068684" y="123566"/>
                    </a:cubicBezTo>
                    <a:cubicBezTo>
                      <a:pt x="1065273" y="118483"/>
                      <a:pt x="1036964" y="44509"/>
                      <a:pt x="1021104" y="25253"/>
                    </a:cubicBezTo>
                    <a:cubicBezTo>
                      <a:pt x="1024096" y="11140"/>
                      <a:pt x="1010630" y="-5484"/>
                      <a:pt x="993094" y="1752"/>
                    </a:cubicBezTo>
                    <a:cubicBezTo>
                      <a:pt x="920856" y="32429"/>
                      <a:pt x="847301" y="59938"/>
                      <a:pt x="774524" y="89180"/>
                    </a:cubicBezTo>
                    <a:cubicBezTo>
                      <a:pt x="729756" y="107121"/>
                      <a:pt x="684031" y="122190"/>
                      <a:pt x="639204" y="140191"/>
                    </a:cubicBezTo>
                    <a:cubicBezTo>
                      <a:pt x="581808" y="163991"/>
                      <a:pt x="527644" y="194729"/>
                      <a:pt x="471805" y="221759"/>
                    </a:cubicBezTo>
                    <a:cubicBezTo>
                      <a:pt x="381432" y="264277"/>
                      <a:pt x="289982" y="304643"/>
                      <a:pt x="201584" y="351287"/>
                    </a:cubicBezTo>
                    <a:cubicBezTo>
                      <a:pt x="141315" y="383998"/>
                      <a:pt x="74523" y="403613"/>
                      <a:pt x="14195" y="435367"/>
                    </a:cubicBezTo>
                    <a:cubicBezTo>
                      <a:pt x="12579" y="436444"/>
                      <a:pt x="10365" y="438298"/>
                      <a:pt x="8270" y="440391"/>
                    </a:cubicBezTo>
                    <a:cubicBezTo>
                      <a:pt x="-7171" y="428072"/>
                      <a:pt x="-169" y="459826"/>
                      <a:pt x="22454" y="499474"/>
                    </a:cubicBezTo>
                    <a:cubicBezTo>
                      <a:pt x="93136" y="626491"/>
                      <a:pt x="164058" y="753328"/>
                      <a:pt x="237613" y="878730"/>
                    </a:cubicBezTo>
                    <a:close/>
                    <a:moveTo>
                      <a:pt x="279029" y="351826"/>
                    </a:moveTo>
                    <a:cubicBezTo>
                      <a:pt x="346420" y="319653"/>
                      <a:pt x="415187" y="290410"/>
                      <a:pt x="482877" y="258955"/>
                    </a:cubicBezTo>
                    <a:cubicBezTo>
                      <a:pt x="538417" y="232762"/>
                      <a:pt x="592162" y="202623"/>
                      <a:pt x="648780" y="178822"/>
                    </a:cubicBezTo>
                    <a:cubicBezTo>
                      <a:pt x="769317" y="133433"/>
                      <a:pt x="890572" y="88523"/>
                      <a:pt x="1009672" y="38948"/>
                    </a:cubicBezTo>
                    <a:cubicBezTo>
                      <a:pt x="1010690" y="38469"/>
                      <a:pt x="1011528" y="37871"/>
                      <a:pt x="1012426" y="37333"/>
                    </a:cubicBezTo>
                    <a:cubicBezTo>
                      <a:pt x="1037323" y="136782"/>
                      <a:pt x="1080295" y="231447"/>
                      <a:pt x="1125721" y="323061"/>
                    </a:cubicBezTo>
                    <a:cubicBezTo>
                      <a:pt x="1173421" y="429925"/>
                      <a:pt x="1228602" y="533441"/>
                      <a:pt x="1275225" y="640843"/>
                    </a:cubicBezTo>
                    <a:cubicBezTo>
                      <a:pt x="1365897" y="851222"/>
                      <a:pt x="1468120" y="1056279"/>
                      <a:pt x="1560947" y="1265642"/>
                    </a:cubicBezTo>
                    <a:cubicBezTo>
                      <a:pt x="1599609" y="1351815"/>
                      <a:pt x="1637913" y="1438287"/>
                      <a:pt x="1677893" y="1523861"/>
                    </a:cubicBezTo>
                    <a:cubicBezTo>
                      <a:pt x="1699678" y="1562971"/>
                      <a:pt x="1720805" y="1602141"/>
                      <a:pt x="1735049" y="1645317"/>
                    </a:cubicBezTo>
                    <a:cubicBezTo>
                      <a:pt x="1738341" y="1653330"/>
                      <a:pt x="1740974" y="1666367"/>
                      <a:pt x="1747617" y="1674739"/>
                    </a:cubicBezTo>
                    <a:cubicBezTo>
                      <a:pt x="1657305" y="1712354"/>
                      <a:pt x="1568907" y="1754872"/>
                      <a:pt x="1479132" y="1793802"/>
                    </a:cubicBezTo>
                    <a:cubicBezTo>
                      <a:pt x="1341957" y="1854440"/>
                      <a:pt x="1202927" y="1911430"/>
                      <a:pt x="1069402" y="1979783"/>
                    </a:cubicBezTo>
                    <a:cubicBezTo>
                      <a:pt x="1015598" y="2009683"/>
                      <a:pt x="959459" y="2036354"/>
                      <a:pt x="907270" y="2069065"/>
                    </a:cubicBezTo>
                    <a:cubicBezTo>
                      <a:pt x="905474" y="2063384"/>
                      <a:pt x="902302" y="2058002"/>
                      <a:pt x="899968" y="2052501"/>
                    </a:cubicBezTo>
                    <a:cubicBezTo>
                      <a:pt x="889315" y="2030314"/>
                      <a:pt x="878243" y="2008368"/>
                      <a:pt x="868009" y="1986002"/>
                    </a:cubicBezTo>
                    <a:cubicBezTo>
                      <a:pt x="829346" y="1899709"/>
                      <a:pt x="792059" y="1812699"/>
                      <a:pt x="751781" y="1727184"/>
                    </a:cubicBezTo>
                    <a:cubicBezTo>
                      <a:pt x="704380" y="1617390"/>
                      <a:pt x="645787" y="1513157"/>
                      <a:pt x="589768" y="1407669"/>
                    </a:cubicBezTo>
                    <a:cubicBezTo>
                      <a:pt x="516153" y="1259303"/>
                      <a:pt x="433202" y="1116319"/>
                      <a:pt x="345163" y="976086"/>
                    </a:cubicBezTo>
                    <a:cubicBezTo>
                      <a:pt x="240007" y="813548"/>
                      <a:pt x="149694" y="642099"/>
                      <a:pt x="40409" y="482191"/>
                    </a:cubicBezTo>
                    <a:cubicBezTo>
                      <a:pt x="32389" y="469633"/>
                      <a:pt x="25686" y="460065"/>
                      <a:pt x="20180" y="453068"/>
                    </a:cubicBezTo>
                    <a:cubicBezTo>
                      <a:pt x="38314" y="449002"/>
                      <a:pt x="56269" y="442364"/>
                      <a:pt x="74224" y="437700"/>
                    </a:cubicBezTo>
                    <a:cubicBezTo>
                      <a:pt x="144846" y="415214"/>
                      <a:pt x="212177" y="383699"/>
                      <a:pt x="279029" y="3518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8938322" y="9198183"/>
                <a:ext cx="558944" cy="252164"/>
              </a:xfrm>
              <a:custGeom>
                <a:avLst/>
                <a:gdLst/>
                <a:ahLst/>
                <a:cxnLst/>
                <a:rect l="l" t="t" r="r" b="b"/>
                <a:pathLst>
                  <a:path w="558944" h="252164" extrusionOk="0">
                    <a:moveTo>
                      <a:pt x="11033" y="252164"/>
                    </a:moveTo>
                    <a:cubicBezTo>
                      <a:pt x="40957" y="248516"/>
                      <a:pt x="67650" y="231294"/>
                      <a:pt x="95301" y="220051"/>
                    </a:cubicBezTo>
                    <a:cubicBezTo>
                      <a:pt x="221045" y="161327"/>
                      <a:pt x="354030" y="122636"/>
                      <a:pt x="481809" y="68755"/>
                    </a:cubicBezTo>
                    <a:cubicBezTo>
                      <a:pt x="503774" y="59366"/>
                      <a:pt x="525080" y="48542"/>
                      <a:pt x="546866" y="38855"/>
                    </a:cubicBezTo>
                    <a:cubicBezTo>
                      <a:pt x="556980" y="34310"/>
                      <a:pt x="561768" y="22230"/>
                      <a:pt x="557220" y="12064"/>
                    </a:cubicBezTo>
                    <a:cubicBezTo>
                      <a:pt x="552491" y="1180"/>
                      <a:pt x="538846" y="-3185"/>
                      <a:pt x="528552" y="2496"/>
                    </a:cubicBezTo>
                    <a:cubicBezTo>
                      <a:pt x="507185" y="12124"/>
                      <a:pt x="486298" y="22828"/>
                      <a:pt x="464812" y="32097"/>
                    </a:cubicBezTo>
                    <a:cubicBezTo>
                      <a:pt x="313812" y="94948"/>
                      <a:pt x="155210" y="143745"/>
                      <a:pt x="13247" y="227167"/>
                    </a:cubicBezTo>
                    <a:cubicBezTo>
                      <a:pt x="1517" y="233028"/>
                      <a:pt x="-8478" y="250430"/>
                      <a:pt x="11033" y="2521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9014775" y="9364938"/>
                <a:ext cx="547351" cy="260543"/>
              </a:xfrm>
              <a:custGeom>
                <a:avLst/>
                <a:gdLst/>
                <a:ahLst/>
                <a:cxnLst/>
                <a:rect l="l" t="t" r="r" b="b"/>
                <a:pathLst>
                  <a:path w="547351" h="260543" extrusionOk="0">
                    <a:moveTo>
                      <a:pt x="345447" y="71177"/>
                    </a:moveTo>
                    <a:cubicBezTo>
                      <a:pt x="234785" y="121709"/>
                      <a:pt x="129031" y="182646"/>
                      <a:pt x="20105" y="236705"/>
                    </a:cubicBezTo>
                    <a:cubicBezTo>
                      <a:pt x="13701" y="239995"/>
                      <a:pt x="6818" y="243224"/>
                      <a:pt x="1910" y="248666"/>
                    </a:cubicBezTo>
                    <a:cubicBezTo>
                      <a:pt x="-4733" y="258533"/>
                      <a:pt x="7476" y="262300"/>
                      <a:pt x="15197" y="259789"/>
                    </a:cubicBezTo>
                    <a:cubicBezTo>
                      <a:pt x="57391" y="249682"/>
                      <a:pt x="96533" y="229709"/>
                      <a:pt x="135734" y="211649"/>
                    </a:cubicBezTo>
                    <a:cubicBezTo>
                      <a:pt x="202526" y="179895"/>
                      <a:pt x="269737" y="148978"/>
                      <a:pt x="336170" y="116566"/>
                    </a:cubicBezTo>
                    <a:cubicBezTo>
                      <a:pt x="402125" y="89416"/>
                      <a:pt x="469515" y="65974"/>
                      <a:pt x="535290" y="38406"/>
                    </a:cubicBezTo>
                    <a:cubicBezTo>
                      <a:pt x="545464" y="34041"/>
                      <a:pt x="550132" y="21722"/>
                      <a:pt x="545644" y="11675"/>
                    </a:cubicBezTo>
                    <a:cubicBezTo>
                      <a:pt x="530622" y="-15594"/>
                      <a:pt x="499978" y="12811"/>
                      <a:pt x="479031" y="17595"/>
                    </a:cubicBezTo>
                    <a:cubicBezTo>
                      <a:pt x="434742" y="35835"/>
                      <a:pt x="390035" y="53416"/>
                      <a:pt x="345447" y="71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8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5"/>
          <p:cNvGrpSpPr/>
          <p:nvPr/>
        </p:nvGrpSpPr>
        <p:grpSpPr>
          <a:xfrm>
            <a:off x="258634" y="1786869"/>
            <a:ext cx="4618337" cy="769441"/>
            <a:chOff x="-1014659" y="585730"/>
            <a:chExt cx="12315564" cy="2051842"/>
          </a:xfrm>
        </p:grpSpPr>
        <p:sp>
          <p:nvSpPr>
            <p:cNvPr id="474" name="Google Shape;474;p15"/>
            <p:cNvSpPr txBox="1"/>
            <p:nvPr/>
          </p:nvSpPr>
          <p:spPr>
            <a:xfrm>
              <a:off x="0" y="1393375"/>
              <a:ext cx="7938900" cy="344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15"/>
            <p:cNvSpPr txBox="1"/>
            <p:nvPr/>
          </p:nvSpPr>
          <p:spPr>
            <a:xfrm>
              <a:off x="-1014659" y="585730"/>
              <a:ext cx="12315564" cy="2051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Tác</a:t>
              </a:r>
              <a:r>
                <a:rPr lang="en-US" sz="2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2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dụng</a:t>
              </a:r>
              <a:r>
                <a:rPr lang="en-US" sz="2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2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của</a:t>
              </a:r>
              <a:r>
                <a:rPr lang="en-US" sz="2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2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các</a:t>
              </a:r>
              <a:r>
                <a:rPr lang="en-US" sz="2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2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thẻ</a:t>
              </a:r>
              <a:r>
                <a:rPr lang="en-US" sz="2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</a:t>
              </a:r>
              <a:r>
                <a:rPr lang="en-US" sz="2500" dirty="0" err="1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trong</a:t>
              </a:r>
              <a:r>
                <a:rPr lang="en-US" sz="2500" dirty="0">
                  <a:solidFill>
                    <a:schemeClr val="dk1"/>
                  </a:solidFill>
                  <a:latin typeface="Poppins Light"/>
                  <a:cs typeface="Poppins Light"/>
                  <a:sym typeface="Poppins Light"/>
                </a:rPr>
                <a:t> Components</a:t>
              </a:r>
              <a:endParaRPr lang="en-US" sz="7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477" name="Google Shape;477;p15"/>
          <p:cNvGrpSpPr/>
          <p:nvPr/>
        </p:nvGrpSpPr>
        <p:grpSpPr>
          <a:xfrm rot="498112">
            <a:off x="7243841" y="1713556"/>
            <a:ext cx="1067371" cy="1638846"/>
            <a:chOff x="15397913" y="2211989"/>
            <a:chExt cx="2134572" cy="3277431"/>
          </a:xfrm>
        </p:grpSpPr>
        <p:sp>
          <p:nvSpPr>
            <p:cNvPr id="478" name="Google Shape;478;p15"/>
            <p:cNvSpPr/>
            <p:nvPr/>
          </p:nvSpPr>
          <p:spPr>
            <a:xfrm>
              <a:off x="16023116" y="2314536"/>
              <a:ext cx="280133" cy="390708"/>
            </a:xfrm>
            <a:custGeom>
              <a:avLst/>
              <a:gdLst/>
              <a:ahLst/>
              <a:cxnLst/>
              <a:rect l="l" t="t" r="r" b="b"/>
              <a:pathLst>
                <a:path w="280133" h="390708" extrusionOk="0">
                  <a:moveTo>
                    <a:pt x="279017" y="324181"/>
                  </a:moveTo>
                  <a:cubicBezTo>
                    <a:pt x="279280" y="325361"/>
                    <a:pt x="279674" y="326409"/>
                    <a:pt x="280133" y="327458"/>
                  </a:cubicBezTo>
                  <a:cubicBezTo>
                    <a:pt x="266284" y="332636"/>
                    <a:pt x="252501" y="337748"/>
                    <a:pt x="238652" y="342533"/>
                  </a:cubicBezTo>
                  <a:cubicBezTo>
                    <a:pt x="200714" y="356101"/>
                    <a:pt x="163039" y="371766"/>
                    <a:pt x="127268" y="390708"/>
                  </a:cubicBezTo>
                  <a:cubicBezTo>
                    <a:pt x="109677" y="332636"/>
                    <a:pt x="77122" y="280463"/>
                    <a:pt x="53034" y="224947"/>
                  </a:cubicBezTo>
                  <a:cubicBezTo>
                    <a:pt x="25664" y="172184"/>
                    <a:pt x="21791" y="111687"/>
                    <a:pt x="0" y="57089"/>
                  </a:cubicBezTo>
                  <a:cubicBezTo>
                    <a:pt x="65439" y="32182"/>
                    <a:pt x="135538" y="17894"/>
                    <a:pt x="203274" y="0"/>
                  </a:cubicBezTo>
                  <a:cubicBezTo>
                    <a:pt x="235698" y="79636"/>
                    <a:pt x="250794" y="165499"/>
                    <a:pt x="265825" y="249919"/>
                  </a:cubicBezTo>
                  <a:cubicBezTo>
                    <a:pt x="269828" y="274761"/>
                    <a:pt x="273767" y="299667"/>
                    <a:pt x="279017" y="324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16022591" y="2740310"/>
              <a:ext cx="1062226" cy="1039368"/>
            </a:xfrm>
            <a:custGeom>
              <a:avLst/>
              <a:gdLst/>
              <a:ahLst/>
              <a:cxnLst/>
              <a:rect l="l" t="t" r="r" b="b"/>
              <a:pathLst>
                <a:path w="1062226" h="1039368" extrusionOk="0">
                  <a:moveTo>
                    <a:pt x="1061330" y="485026"/>
                  </a:moveTo>
                  <a:cubicBezTo>
                    <a:pt x="1066318" y="568464"/>
                    <a:pt x="1050894" y="658193"/>
                    <a:pt x="1005014" y="729964"/>
                  </a:cubicBezTo>
                  <a:cubicBezTo>
                    <a:pt x="963926" y="807306"/>
                    <a:pt x="909514" y="880650"/>
                    <a:pt x="836921" y="930988"/>
                  </a:cubicBezTo>
                  <a:cubicBezTo>
                    <a:pt x="786841" y="960941"/>
                    <a:pt x="733479" y="983357"/>
                    <a:pt x="681168" y="1009968"/>
                  </a:cubicBezTo>
                  <a:cubicBezTo>
                    <a:pt x="638833" y="1031991"/>
                    <a:pt x="590787" y="1035137"/>
                    <a:pt x="543464" y="1039004"/>
                  </a:cubicBezTo>
                  <a:cubicBezTo>
                    <a:pt x="439300" y="1043461"/>
                    <a:pt x="338680" y="1006494"/>
                    <a:pt x="248562" y="956746"/>
                  </a:cubicBezTo>
                  <a:cubicBezTo>
                    <a:pt x="207671" y="934461"/>
                    <a:pt x="172359" y="903328"/>
                    <a:pt x="140132" y="870032"/>
                  </a:cubicBezTo>
                  <a:cubicBezTo>
                    <a:pt x="87099" y="820153"/>
                    <a:pt x="45354" y="758345"/>
                    <a:pt x="19166" y="690441"/>
                  </a:cubicBezTo>
                  <a:cubicBezTo>
                    <a:pt x="12471" y="660029"/>
                    <a:pt x="3085" y="629813"/>
                    <a:pt x="0" y="598810"/>
                  </a:cubicBezTo>
                  <a:cubicBezTo>
                    <a:pt x="328" y="557976"/>
                    <a:pt x="8008" y="516159"/>
                    <a:pt x="15490" y="475915"/>
                  </a:cubicBezTo>
                  <a:cubicBezTo>
                    <a:pt x="32358" y="387496"/>
                    <a:pt x="53756" y="298619"/>
                    <a:pt x="96813" y="218786"/>
                  </a:cubicBezTo>
                  <a:cubicBezTo>
                    <a:pt x="120245" y="176117"/>
                    <a:pt x="150043" y="133906"/>
                    <a:pt x="190475" y="105329"/>
                  </a:cubicBezTo>
                  <a:cubicBezTo>
                    <a:pt x="263987" y="57941"/>
                    <a:pt x="344784" y="22613"/>
                    <a:pt x="431292" y="7407"/>
                  </a:cubicBezTo>
                  <a:cubicBezTo>
                    <a:pt x="450130" y="3933"/>
                    <a:pt x="471396" y="721"/>
                    <a:pt x="491087" y="0"/>
                  </a:cubicBezTo>
                  <a:cubicBezTo>
                    <a:pt x="517210" y="3081"/>
                    <a:pt x="543136" y="8062"/>
                    <a:pt x="569062" y="12388"/>
                  </a:cubicBezTo>
                  <a:cubicBezTo>
                    <a:pt x="665612" y="26742"/>
                    <a:pt x="762490" y="51059"/>
                    <a:pt x="844601" y="105919"/>
                  </a:cubicBezTo>
                  <a:cubicBezTo>
                    <a:pt x="864357" y="119946"/>
                    <a:pt x="884573" y="134300"/>
                    <a:pt x="903082" y="150161"/>
                  </a:cubicBezTo>
                  <a:cubicBezTo>
                    <a:pt x="934259" y="181164"/>
                    <a:pt x="959529" y="217737"/>
                    <a:pt x="984405" y="253787"/>
                  </a:cubicBezTo>
                  <a:cubicBezTo>
                    <a:pt x="1006130" y="290295"/>
                    <a:pt x="1027527" y="327720"/>
                    <a:pt x="1043017" y="367374"/>
                  </a:cubicBezTo>
                  <a:cubicBezTo>
                    <a:pt x="1055094" y="404931"/>
                    <a:pt x="1059098" y="445044"/>
                    <a:pt x="1061330" y="485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16437213" y="2245925"/>
              <a:ext cx="251050" cy="370244"/>
            </a:xfrm>
            <a:custGeom>
              <a:avLst/>
              <a:gdLst/>
              <a:ahLst/>
              <a:cxnLst/>
              <a:rect l="l" t="t" r="r" b="b"/>
              <a:pathLst>
                <a:path w="251050" h="370244" extrusionOk="0">
                  <a:moveTo>
                    <a:pt x="246593" y="10080"/>
                  </a:moveTo>
                  <a:cubicBezTo>
                    <a:pt x="254732" y="36298"/>
                    <a:pt x="249416" y="64810"/>
                    <a:pt x="248497" y="91814"/>
                  </a:cubicBezTo>
                  <a:cubicBezTo>
                    <a:pt x="248431" y="91879"/>
                    <a:pt x="248431" y="91879"/>
                    <a:pt x="248497" y="91945"/>
                  </a:cubicBezTo>
                  <a:cubicBezTo>
                    <a:pt x="248497" y="92076"/>
                    <a:pt x="248431" y="92207"/>
                    <a:pt x="248431" y="92338"/>
                  </a:cubicBezTo>
                  <a:cubicBezTo>
                    <a:pt x="241343" y="185083"/>
                    <a:pt x="226378" y="277303"/>
                    <a:pt x="221127" y="370245"/>
                  </a:cubicBezTo>
                  <a:cubicBezTo>
                    <a:pt x="148009" y="356808"/>
                    <a:pt x="73643" y="347698"/>
                    <a:pt x="0" y="355629"/>
                  </a:cubicBezTo>
                  <a:cubicBezTo>
                    <a:pt x="7220" y="266226"/>
                    <a:pt x="8992" y="176497"/>
                    <a:pt x="11749" y="86832"/>
                  </a:cubicBezTo>
                  <a:cubicBezTo>
                    <a:pt x="17000" y="82834"/>
                    <a:pt x="19756" y="76018"/>
                    <a:pt x="17919" y="69201"/>
                  </a:cubicBezTo>
                  <a:cubicBezTo>
                    <a:pt x="17000" y="65858"/>
                    <a:pt x="15096" y="62974"/>
                    <a:pt x="12536" y="60943"/>
                  </a:cubicBezTo>
                  <a:cubicBezTo>
                    <a:pt x="13193" y="41804"/>
                    <a:pt x="13849" y="22730"/>
                    <a:pt x="14702" y="3592"/>
                  </a:cubicBezTo>
                  <a:cubicBezTo>
                    <a:pt x="50605" y="-4339"/>
                    <a:pt x="87624" y="3329"/>
                    <a:pt x="123986" y="3395"/>
                  </a:cubicBezTo>
                  <a:cubicBezTo>
                    <a:pt x="164943" y="3985"/>
                    <a:pt x="205768" y="7393"/>
                    <a:pt x="246593" y="100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16795714" y="2316633"/>
              <a:ext cx="310128" cy="392739"/>
            </a:xfrm>
            <a:custGeom>
              <a:avLst/>
              <a:gdLst/>
              <a:ahLst/>
              <a:cxnLst/>
              <a:rect l="l" t="t" r="r" b="b"/>
              <a:pathLst>
                <a:path w="310128" h="392739" extrusionOk="0">
                  <a:moveTo>
                    <a:pt x="310129" y="98185"/>
                  </a:moveTo>
                  <a:cubicBezTo>
                    <a:pt x="305797" y="138757"/>
                    <a:pt x="281315" y="174609"/>
                    <a:pt x="262674" y="210069"/>
                  </a:cubicBezTo>
                  <a:cubicBezTo>
                    <a:pt x="231629" y="262569"/>
                    <a:pt x="204390" y="317299"/>
                    <a:pt x="173213" y="369734"/>
                  </a:cubicBezTo>
                  <a:cubicBezTo>
                    <a:pt x="170456" y="376354"/>
                    <a:pt x="164221" y="384416"/>
                    <a:pt x="158970" y="392740"/>
                  </a:cubicBezTo>
                  <a:cubicBezTo>
                    <a:pt x="128384" y="377861"/>
                    <a:pt x="96944" y="364818"/>
                    <a:pt x="65373" y="353086"/>
                  </a:cubicBezTo>
                  <a:cubicBezTo>
                    <a:pt x="44042" y="343779"/>
                    <a:pt x="22251" y="335651"/>
                    <a:pt x="0" y="329031"/>
                  </a:cubicBezTo>
                  <a:cubicBezTo>
                    <a:pt x="1444" y="324509"/>
                    <a:pt x="3019" y="320052"/>
                    <a:pt x="4660" y="315529"/>
                  </a:cubicBezTo>
                  <a:cubicBezTo>
                    <a:pt x="24942" y="261259"/>
                    <a:pt x="49489" y="208627"/>
                    <a:pt x="68524" y="153832"/>
                  </a:cubicBezTo>
                  <a:cubicBezTo>
                    <a:pt x="85983" y="101200"/>
                    <a:pt x="108233" y="50338"/>
                    <a:pt x="131468" y="0"/>
                  </a:cubicBezTo>
                  <a:cubicBezTo>
                    <a:pt x="194872" y="24907"/>
                    <a:pt x="248300" y="69411"/>
                    <a:pt x="310129" y="981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17099673" y="2599587"/>
              <a:ext cx="358305" cy="373207"/>
            </a:xfrm>
            <a:custGeom>
              <a:avLst/>
              <a:gdLst/>
              <a:ahLst/>
              <a:cxnLst/>
              <a:rect l="l" t="t" r="r" b="b"/>
              <a:pathLst>
                <a:path w="358305" h="373207" extrusionOk="0">
                  <a:moveTo>
                    <a:pt x="358305" y="212625"/>
                  </a:moveTo>
                  <a:cubicBezTo>
                    <a:pt x="344391" y="236680"/>
                    <a:pt x="316364" y="248412"/>
                    <a:pt x="294639" y="264339"/>
                  </a:cubicBezTo>
                  <a:cubicBezTo>
                    <a:pt x="262937" y="286100"/>
                    <a:pt x="230841" y="307533"/>
                    <a:pt x="198023" y="327655"/>
                  </a:cubicBezTo>
                  <a:cubicBezTo>
                    <a:pt x="180170" y="338338"/>
                    <a:pt x="161792" y="348170"/>
                    <a:pt x="143348" y="357936"/>
                  </a:cubicBezTo>
                  <a:cubicBezTo>
                    <a:pt x="136457" y="362459"/>
                    <a:pt x="125495" y="367178"/>
                    <a:pt x="117029" y="373208"/>
                  </a:cubicBezTo>
                  <a:cubicBezTo>
                    <a:pt x="112434" y="356035"/>
                    <a:pt x="106593" y="339256"/>
                    <a:pt x="99044" y="323001"/>
                  </a:cubicBezTo>
                  <a:cubicBezTo>
                    <a:pt x="86180" y="295604"/>
                    <a:pt x="65898" y="272598"/>
                    <a:pt x="46733" y="249526"/>
                  </a:cubicBezTo>
                  <a:cubicBezTo>
                    <a:pt x="32162" y="232944"/>
                    <a:pt x="16540" y="217541"/>
                    <a:pt x="0" y="203187"/>
                  </a:cubicBezTo>
                  <a:cubicBezTo>
                    <a:pt x="788" y="202203"/>
                    <a:pt x="1510" y="201417"/>
                    <a:pt x="2166" y="200958"/>
                  </a:cubicBezTo>
                  <a:cubicBezTo>
                    <a:pt x="64586" y="131547"/>
                    <a:pt x="132781" y="67773"/>
                    <a:pt x="196907" y="0"/>
                  </a:cubicBezTo>
                  <a:cubicBezTo>
                    <a:pt x="260049" y="63578"/>
                    <a:pt x="306125" y="139937"/>
                    <a:pt x="358305" y="212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17202919" y="3148125"/>
              <a:ext cx="295180" cy="275223"/>
            </a:xfrm>
            <a:custGeom>
              <a:avLst/>
              <a:gdLst/>
              <a:ahLst/>
              <a:cxnLst/>
              <a:rect l="l" t="t" r="r" b="b"/>
              <a:pathLst>
                <a:path w="295180" h="275223" extrusionOk="0">
                  <a:moveTo>
                    <a:pt x="292079" y="0"/>
                  </a:moveTo>
                  <a:cubicBezTo>
                    <a:pt x="297199" y="55843"/>
                    <a:pt x="294245" y="112211"/>
                    <a:pt x="295033" y="168252"/>
                  </a:cubicBezTo>
                  <a:cubicBezTo>
                    <a:pt x="294442" y="200696"/>
                    <a:pt x="295951" y="233861"/>
                    <a:pt x="288338" y="265650"/>
                  </a:cubicBezTo>
                  <a:cubicBezTo>
                    <a:pt x="254010" y="276071"/>
                    <a:pt x="216992" y="269976"/>
                    <a:pt x="181548" y="271418"/>
                  </a:cubicBezTo>
                  <a:cubicBezTo>
                    <a:pt x="121032" y="271811"/>
                    <a:pt x="60516" y="276203"/>
                    <a:pt x="0" y="275023"/>
                  </a:cubicBezTo>
                  <a:cubicBezTo>
                    <a:pt x="24416" y="194600"/>
                    <a:pt x="32096" y="109917"/>
                    <a:pt x="32555" y="25693"/>
                  </a:cubicBezTo>
                  <a:cubicBezTo>
                    <a:pt x="35115" y="25169"/>
                    <a:pt x="34656" y="21761"/>
                    <a:pt x="32555" y="21367"/>
                  </a:cubicBezTo>
                  <a:cubicBezTo>
                    <a:pt x="32621" y="20253"/>
                    <a:pt x="32621" y="19204"/>
                    <a:pt x="32621" y="18090"/>
                  </a:cubicBezTo>
                  <a:cubicBezTo>
                    <a:pt x="76531" y="18221"/>
                    <a:pt x="119916" y="9045"/>
                    <a:pt x="163696" y="6751"/>
                  </a:cubicBezTo>
                  <a:cubicBezTo>
                    <a:pt x="206490" y="5309"/>
                    <a:pt x="249285" y="1442"/>
                    <a:pt x="292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6982381" y="3549582"/>
              <a:ext cx="366969" cy="368353"/>
            </a:xfrm>
            <a:custGeom>
              <a:avLst/>
              <a:gdLst/>
              <a:ahLst/>
              <a:cxnLst/>
              <a:rect l="l" t="t" r="r" b="b"/>
              <a:pathLst>
                <a:path w="366969" h="368353" extrusionOk="0">
                  <a:moveTo>
                    <a:pt x="366969" y="186997"/>
                  </a:moveTo>
                  <a:cubicBezTo>
                    <a:pt x="339468" y="257785"/>
                    <a:pt x="282496" y="314218"/>
                    <a:pt x="228018" y="365605"/>
                  </a:cubicBezTo>
                  <a:cubicBezTo>
                    <a:pt x="218173" y="376813"/>
                    <a:pt x="192444" y="350464"/>
                    <a:pt x="181614" y="345286"/>
                  </a:cubicBezTo>
                  <a:cubicBezTo>
                    <a:pt x="124183" y="307795"/>
                    <a:pt x="72462" y="263290"/>
                    <a:pt x="23432" y="215640"/>
                  </a:cubicBezTo>
                  <a:cubicBezTo>
                    <a:pt x="15096" y="208299"/>
                    <a:pt x="7942" y="202072"/>
                    <a:pt x="0" y="195059"/>
                  </a:cubicBezTo>
                  <a:cubicBezTo>
                    <a:pt x="27436" y="173626"/>
                    <a:pt x="53099" y="150096"/>
                    <a:pt x="75744" y="123288"/>
                  </a:cubicBezTo>
                  <a:cubicBezTo>
                    <a:pt x="110859" y="85404"/>
                    <a:pt x="142627" y="44504"/>
                    <a:pt x="168093" y="0"/>
                  </a:cubicBezTo>
                  <a:cubicBezTo>
                    <a:pt x="228216" y="68428"/>
                    <a:pt x="301006" y="124337"/>
                    <a:pt x="366969" y="1869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6732902" y="3807236"/>
              <a:ext cx="283693" cy="297700"/>
            </a:xfrm>
            <a:custGeom>
              <a:avLst/>
              <a:gdLst/>
              <a:ahLst/>
              <a:cxnLst/>
              <a:rect l="l" t="t" r="r" b="b"/>
              <a:pathLst>
                <a:path w="283693" h="297700" extrusionOk="0">
                  <a:moveTo>
                    <a:pt x="269632" y="179525"/>
                  </a:moveTo>
                  <a:cubicBezTo>
                    <a:pt x="275539" y="192503"/>
                    <a:pt x="285253" y="208823"/>
                    <a:pt x="283481" y="224095"/>
                  </a:cubicBezTo>
                  <a:cubicBezTo>
                    <a:pt x="227100" y="256212"/>
                    <a:pt x="166518" y="278955"/>
                    <a:pt x="104492" y="297701"/>
                  </a:cubicBezTo>
                  <a:cubicBezTo>
                    <a:pt x="85852" y="251034"/>
                    <a:pt x="61829" y="206923"/>
                    <a:pt x="38791" y="162353"/>
                  </a:cubicBezTo>
                  <a:cubicBezTo>
                    <a:pt x="25335" y="137511"/>
                    <a:pt x="14177" y="108541"/>
                    <a:pt x="0" y="82848"/>
                  </a:cubicBezTo>
                  <a:cubicBezTo>
                    <a:pt x="55068" y="63447"/>
                    <a:pt x="106855" y="36049"/>
                    <a:pt x="154441" y="1704"/>
                  </a:cubicBezTo>
                  <a:cubicBezTo>
                    <a:pt x="155360" y="1180"/>
                    <a:pt x="156279" y="590"/>
                    <a:pt x="157198" y="0"/>
                  </a:cubicBezTo>
                  <a:cubicBezTo>
                    <a:pt x="157394" y="262"/>
                    <a:pt x="157591" y="524"/>
                    <a:pt x="157788" y="786"/>
                  </a:cubicBezTo>
                  <a:cubicBezTo>
                    <a:pt x="161923" y="6292"/>
                    <a:pt x="166780" y="15534"/>
                    <a:pt x="175050" y="15927"/>
                  </a:cubicBezTo>
                  <a:cubicBezTo>
                    <a:pt x="175247" y="16124"/>
                    <a:pt x="175444" y="16255"/>
                    <a:pt x="175641" y="16452"/>
                  </a:cubicBezTo>
                  <a:cubicBezTo>
                    <a:pt x="175904" y="18680"/>
                    <a:pt x="176626" y="20974"/>
                    <a:pt x="177938" y="23334"/>
                  </a:cubicBezTo>
                  <a:cubicBezTo>
                    <a:pt x="199336" y="55778"/>
                    <a:pt x="219223" y="89074"/>
                    <a:pt x="238848" y="122633"/>
                  </a:cubicBezTo>
                  <a:cubicBezTo>
                    <a:pt x="249810" y="141247"/>
                    <a:pt x="259918" y="160321"/>
                    <a:pt x="269632" y="179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6428094" y="3916170"/>
              <a:ext cx="211145" cy="281844"/>
            </a:xfrm>
            <a:custGeom>
              <a:avLst/>
              <a:gdLst/>
              <a:ahLst/>
              <a:cxnLst/>
              <a:rect l="l" t="t" r="r" b="b"/>
              <a:pathLst>
                <a:path w="211145" h="281844" extrusionOk="0">
                  <a:moveTo>
                    <a:pt x="211145" y="983"/>
                  </a:moveTo>
                  <a:cubicBezTo>
                    <a:pt x="211080" y="1180"/>
                    <a:pt x="211080" y="1376"/>
                    <a:pt x="211080" y="1508"/>
                  </a:cubicBezTo>
                  <a:cubicBezTo>
                    <a:pt x="209307" y="93335"/>
                    <a:pt x="211473" y="185621"/>
                    <a:pt x="204385" y="277186"/>
                  </a:cubicBezTo>
                  <a:cubicBezTo>
                    <a:pt x="170648" y="282036"/>
                    <a:pt x="136649" y="279349"/>
                    <a:pt x="102715" y="279808"/>
                  </a:cubicBezTo>
                  <a:cubicBezTo>
                    <a:pt x="68978" y="279939"/>
                    <a:pt x="34716" y="285051"/>
                    <a:pt x="1242" y="278562"/>
                  </a:cubicBezTo>
                  <a:cubicBezTo>
                    <a:pt x="-4140" y="212822"/>
                    <a:pt x="9643" y="143607"/>
                    <a:pt x="10759" y="77276"/>
                  </a:cubicBezTo>
                  <a:cubicBezTo>
                    <a:pt x="11219" y="51452"/>
                    <a:pt x="11022" y="25693"/>
                    <a:pt x="12531" y="0"/>
                  </a:cubicBezTo>
                  <a:cubicBezTo>
                    <a:pt x="51453" y="6030"/>
                    <a:pt x="90966" y="9111"/>
                    <a:pt x="130151" y="10684"/>
                  </a:cubicBezTo>
                  <a:cubicBezTo>
                    <a:pt x="157521" y="10946"/>
                    <a:pt x="184563" y="7079"/>
                    <a:pt x="211145" y="9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6001653" y="3793013"/>
              <a:ext cx="299561" cy="316643"/>
            </a:xfrm>
            <a:custGeom>
              <a:avLst/>
              <a:gdLst/>
              <a:ahLst/>
              <a:cxnLst/>
              <a:rect l="l" t="t" r="r" b="b"/>
              <a:pathLst>
                <a:path w="299561" h="316643" extrusionOk="0">
                  <a:moveTo>
                    <a:pt x="299561" y="84880"/>
                  </a:moveTo>
                  <a:cubicBezTo>
                    <a:pt x="298183" y="88222"/>
                    <a:pt x="296936" y="91499"/>
                    <a:pt x="295689" y="94383"/>
                  </a:cubicBezTo>
                  <a:cubicBezTo>
                    <a:pt x="286697" y="115554"/>
                    <a:pt x="279543" y="137446"/>
                    <a:pt x="270616" y="158617"/>
                  </a:cubicBezTo>
                  <a:cubicBezTo>
                    <a:pt x="246725" y="211969"/>
                    <a:pt x="227625" y="269386"/>
                    <a:pt x="192641" y="316643"/>
                  </a:cubicBezTo>
                  <a:cubicBezTo>
                    <a:pt x="156672" y="301437"/>
                    <a:pt x="120901" y="285116"/>
                    <a:pt x="83029" y="275285"/>
                  </a:cubicBezTo>
                  <a:cubicBezTo>
                    <a:pt x="53559" y="267157"/>
                    <a:pt x="23826" y="257654"/>
                    <a:pt x="0" y="237335"/>
                  </a:cubicBezTo>
                  <a:cubicBezTo>
                    <a:pt x="18641" y="196960"/>
                    <a:pt x="37544" y="156912"/>
                    <a:pt x="62354" y="119290"/>
                  </a:cubicBezTo>
                  <a:cubicBezTo>
                    <a:pt x="87296" y="80488"/>
                    <a:pt x="118210" y="43390"/>
                    <a:pt x="134291" y="0"/>
                  </a:cubicBezTo>
                  <a:cubicBezTo>
                    <a:pt x="136129" y="1049"/>
                    <a:pt x="137901" y="2097"/>
                    <a:pt x="139738" y="3146"/>
                  </a:cubicBezTo>
                  <a:cubicBezTo>
                    <a:pt x="191656" y="32838"/>
                    <a:pt x="244296" y="62005"/>
                    <a:pt x="299561" y="848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5611448" y="3590941"/>
              <a:ext cx="402740" cy="322542"/>
            </a:xfrm>
            <a:custGeom>
              <a:avLst/>
              <a:gdLst/>
              <a:ahLst/>
              <a:cxnLst/>
              <a:rect l="l" t="t" r="r" b="b"/>
              <a:pathLst>
                <a:path w="402740" h="322542" extrusionOk="0">
                  <a:moveTo>
                    <a:pt x="402741" y="116799"/>
                  </a:moveTo>
                  <a:cubicBezTo>
                    <a:pt x="400772" y="117717"/>
                    <a:pt x="399131" y="119290"/>
                    <a:pt x="398409" y="121650"/>
                  </a:cubicBezTo>
                  <a:cubicBezTo>
                    <a:pt x="398278" y="122240"/>
                    <a:pt x="398146" y="122961"/>
                    <a:pt x="398146" y="123682"/>
                  </a:cubicBezTo>
                  <a:cubicBezTo>
                    <a:pt x="392042" y="125124"/>
                    <a:pt x="386463" y="130433"/>
                    <a:pt x="384625" y="136397"/>
                  </a:cubicBezTo>
                  <a:cubicBezTo>
                    <a:pt x="335727" y="181557"/>
                    <a:pt x="292210" y="228224"/>
                    <a:pt x="237601" y="268272"/>
                  </a:cubicBezTo>
                  <a:cubicBezTo>
                    <a:pt x="210953" y="286624"/>
                    <a:pt x="187390" y="313694"/>
                    <a:pt x="155622" y="322542"/>
                  </a:cubicBezTo>
                  <a:cubicBezTo>
                    <a:pt x="106658" y="283675"/>
                    <a:pt x="68918" y="233206"/>
                    <a:pt x="34327" y="181622"/>
                  </a:cubicBezTo>
                  <a:cubicBezTo>
                    <a:pt x="21069" y="160648"/>
                    <a:pt x="5120" y="139674"/>
                    <a:pt x="0" y="114964"/>
                  </a:cubicBezTo>
                  <a:cubicBezTo>
                    <a:pt x="51787" y="97267"/>
                    <a:pt x="103508" y="79308"/>
                    <a:pt x="155754" y="63053"/>
                  </a:cubicBezTo>
                  <a:cubicBezTo>
                    <a:pt x="208787" y="44767"/>
                    <a:pt x="259327" y="20319"/>
                    <a:pt x="311901" y="918"/>
                  </a:cubicBezTo>
                  <a:cubicBezTo>
                    <a:pt x="312951" y="721"/>
                    <a:pt x="313936" y="393"/>
                    <a:pt x="314855" y="0"/>
                  </a:cubicBezTo>
                  <a:cubicBezTo>
                    <a:pt x="337499" y="46667"/>
                    <a:pt x="366379" y="83765"/>
                    <a:pt x="402741" y="116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5597598" y="3153085"/>
              <a:ext cx="269369" cy="247253"/>
            </a:xfrm>
            <a:custGeom>
              <a:avLst/>
              <a:gdLst/>
              <a:ahLst/>
              <a:cxnLst/>
              <a:rect l="l" t="t" r="r" b="b"/>
              <a:pathLst>
                <a:path w="269369" h="247253" extrusionOk="0">
                  <a:moveTo>
                    <a:pt x="269369" y="247254"/>
                  </a:moveTo>
                  <a:cubicBezTo>
                    <a:pt x="268188" y="246795"/>
                    <a:pt x="266875" y="246467"/>
                    <a:pt x="265496" y="246205"/>
                  </a:cubicBezTo>
                  <a:cubicBezTo>
                    <a:pt x="230184" y="242666"/>
                    <a:pt x="195857" y="232703"/>
                    <a:pt x="160414" y="230278"/>
                  </a:cubicBezTo>
                  <a:cubicBezTo>
                    <a:pt x="107249" y="222937"/>
                    <a:pt x="52640" y="229164"/>
                    <a:pt x="0" y="219267"/>
                  </a:cubicBezTo>
                  <a:cubicBezTo>
                    <a:pt x="4069" y="171747"/>
                    <a:pt x="5120" y="124097"/>
                    <a:pt x="7220" y="76512"/>
                  </a:cubicBezTo>
                  <a:cubicBezTo>
                    <a:pt x="9583" y="53309"/>
                    <a:pt x="9386" y="23159"/>
                    <a:pt x="22251" y="1071"/>
                  </a:cubicBezTo>
                  <a:cubicBezTo>
                    <a:pt x="63732" y="-2338"/>
                    <a:pt x="105411" y="3037"/>
                    <a:pt x="146499" y="8149"/>
                  </a:cubicBezTo>
                  <a:cubicBezTo>
                    <a:pt x="183649" y="11427"/>
                    <a:pt x="224343" y="24208"/>
                    <a:pt x="261952" y="22241"/>
                  </a:cubicBezTo>
                  <a:cubicBezTo>
                    <a:pt x="253026" y="97093"/>
                    <a:pt x="255323" y="173255"/>
                    <a:pt x="269369" y="2472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5662777" y="2582218"/>
              <a:ext cx="342421" cy="418236"/>
            </a:xfrm>
            <a:custGeom>
              <a:avLst/>
              <a:gdLst/>
              <a:ahLst/>
              <a:cxnLst/>
              <a:rect l="l" t="t" r="r" b="b"/>
              <a:pathLst>
                <a:path w="342421" h="418236" extrusionOk="0">
                  <a:moveTo>
                    <a:pt x="335858" y="230387"/>
                  </a:moveTo>
                  <a:cubicBezTo>
                    <a:pt x="337893" y="232747"/>
                    <a:pt x="340059" y="235369"/>
                    <a:pt x="342422" y="237794"/>
                  </a:cubicBezTo>
                  <a:cubicBezTo>
                    <a:pt x="314133" y="272860"/>
                    <a:pt x="291882" y="312776"/>
                    <a:pt x="270747" y="352365"/>
                  </a:cubicBezTo>
                  <a:cubicBezTo>
                    <a:pt x="259392" y="373798"/>
                    <a:pt x="248759" y="395624"/>
                    <a:pt x="239833" y="418237"/>
                  </a:cubicBezTo>
                  <a:cubicBezTo>
                    <a:pt x="213250" y="397066"/>
                    <a:pt x="183321" y="379762"/>
                    <a:pt x="156738" y="358395"/>
                  </a:cubicBezTo>
                  <a:cubicBezTo>
                    <a:pt x="107183" y="320052"/>
                    <a:pt x="52377" y="287869"/>
                    <a:pt x="10896" y="240153"/>
                  </a:cubicBezTo>
                  <a:cubicBezTo>
                    <a:pt x="6826" y="234910"/>
                    <a:pt x="1444" y="229863"/>
                    <a:pt x="0" y="223177"/>
                  </a:cubicBezTo>
                  <a:cubicBezTo>
                    <a:pt x="5054" y="211183"/>
                    <a:pt x="10961" y="199451"/>
                    <a:pt x="16278" y="187522"/>
                  </a:cubicBezTo>
                  <a:cubicBezTo>
                    <a:pt x="31505" y="147540"/>
                    <a:pt x="57103" y="113653"/>
                    <a:pt x="81388" y="78915"/>
                  </a:cubicBezTo>
                  <a:cubicBezTo>
                    <a:pt x="99044" y="52239"/>
                    <a:pt x="112040" y="22154"/>
                    <a:pt x="135800" y="0"/>
                  </a:cubicBezTo>
                  <a:cubicBezTo>
                    <a:pt x="183386" y="62988"/>
                    <a:pt x="245149" y="112801"/>
                    <a:pt x="294573" y="174216"/>
                  </a:cubicBezTo>
                  <a:cubicBezTo>
                    <a:pt x="310326" y="192241"/>
                    <a:pt x="321418" y="210527"/>
                    <a:pt x="335858" y="230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5440469" y="4009636"/>
              <a:ext cx="970686" cy="1438822"/>
            </a:xfrm>
            <a:custGeom>
              <a:avLst/>
              <a:gdLst/>
              <a:ahLst/>
              <a:cxnLst/>
              <a:rect l="l" t="t" r="r" b="b"/>
              <a:pathLst>
                <a:path w="970686" h="1438822" extrusionOk="0">
                  <a:moveTo>
                    <a:pt x="683071" y="139084"/>
                  </a:moveTo>
                  <a:cubicBezTo>
                    <a:pt x="684252" y="139084"/>
                    <a:pt x="685171" y="137905"/>
                    <a:pt x="685106" y="136790"/>
                  </a:cubicBezTo>
                  <a:cubicBezTo>
                    <a:pt x="684974" y="135545"/>
                    <a:pt x="683990" y="134759"/>
                    <a:pt x="682808" y="134759"/>
                  </a:cubicBezTo>
                  <a:cubicBezTo>
                    <a:pt x="681627" y="134759"/>
                    <a:pt x="680708" y="135938"/>
                    <a:pt x="680774" y="137053"/>
                  </a:cubicBezTo>
                  <a:cubicBezTo>
                    <a:pt x="680839" y="138363"/>
                    <a:pt x="681890" y="139084"/>
                    <a:pt x="683071" y="139084"/>
                  </a:cubicBezTo>
                  <a:close/>
                  <a:moveTo>
                    <a:pt x="970687" y="214919"/>
                  </a:moveTo>
                  <a:cubicBezTo>
                    <a:pt x="967339" y="225537"/>
                    <a:pt x="963729" y="236024"/>
                    <a:pt x="960513" y="246708"/>
                  </a:cubicBezTo>
                  <a:cubicBezTo>
                    <a:pt x="948699" y="286231"/>
                    <a:pt x="931765" y="324050"/>
                    <a:pt x="917850" y="362917"/>
                  </a:cubicBezTo>
                  <a:cubicBezTo>
                    <a:pt x="900063" y="420727"/>
                    <a:pt x="878600" y="477357"/>
                    <a:pt x="861075" y="535233"/>
                  </a:cubicBezTo>
                  <a:cubicBezTo>
                    <a:pt x="841844" y="605627"/>
                    <a:pt x="823991" y="673006"/>
                    <a:pt x="794127" y="740254"/>
                  </a:cubicBezTo>
                  <a:cubicBezTo>
                    <a:pt x="765050" y="808944"/>
                    <a:pt x="739977" y="879142"/>
                    <a:pt x="710310" y="947767"/>
                  </a:cubicBezTo>
                  <a:cubicBezTo>
                    <a:pt x="679855" y="1037496"/>
                    <a:pt x="637060" y="1123621"/>
                    <a:pt x="597416" y="1210008"/>
                  </a:cubicBezTo>
                  <a:cubicBezTo>
                    <a:pt x="579892" y="1255955"/>
                    <a:pt x="563745" y="1302032"/>
                    <a:pt x="543004" y="1346799"/>
                  </a:cubicBezTo>
                  <a:cubicBezTo>
                    <a:pt x="529615" y="1378195"/>
                    <a:pt x="519572" y="1409197"/>
                    <a:pt x="500669" y="1438823"/>
                  </a:cubicBezTo>
                  <a:cubicBezTo>
                    <a:pt x="441006" y="1367839"/>
                    <a:pt x="398475" y="1286433"/>
                    <a:pt x="350692" y="1206928"/>
                  </a:cubicBezTo>
                  <a:cubicBezTo>
                    <a:pt x="333626" y="1182677"/>
                    <a:pt x="321549" y="1136730"/>
                    <a:pt x="287353" y="1134305"/>
                  </a:cubicBezTo>
                  <a:cubicBezTo>
                    <a:pt x="276523" y="1135026"/>
                    <a:pt x="268516" y="1142891"/>
                    <a:pt x="259917" y="1148594"/>
                  </a:cubicBezTo>
                  <a:cubicBezTo>
                    <a:pt x="221258" y="1174877"/>
                    <a:pt x="186537" y="1206207"/>
                    <a:pt x="149846" y="1234981"/>
                  </a:cubicBezTo>
                  <a:cubicBezTo>
                    <a:pt x="102392" y="1270768"/>
                    <a:pt x="50474" y="1300132"/>
                    <a:pt x="0" y="1331331"/>
                  </a:cubicBezTo>
                  <a:cubicBezTo>
                    <a:pt x="38266" y="1187658"/>
                    <a:pt x="96485" y="1049295"/>
                    <a:pt x="153522" y="911980"/>
                  </a:cubicBezTo>
                  <a:cubicBezTo>
                    <a:pt x="177545" y="852269"/>
                    <a:pt x="193363" y="789609"/>
                    <a:pt x="218239" y="730292"/>
                  </a:cubicBezTo>
                  <a:cubicBezTo>
                    <a:pt x="248497" y="658324"/>
                    <a:pt x="282431" y="586291"/>
                    <a:pt x="310588" y="513210"/>
                  </a:cubicBezTo>
                  <a:cubicBezTo>
                    <a:pt x="339665" y="425250"/>
                    <a:pt x="378718" y="341812"/>
                    <a:pt x="416130" y="257195"/>
                  </a:cubicBezTo>
                  <a:cubicBezTo>
                    <a:pt x="445995" y="177166"/>
                    <a:pt x="469624" y="95039"/>
                    <a:pt x="502967" y="16255"/>
                  </a:cubicBezTo>
                  <a:cubicBezTo>
                    <a:pt x="503885" y="13633"/>
                    <a:pt x="507102" y="6423"/>
                    <a:pt x="508808" y="0"/>
                  </a:cubicBezTo>
                  <a:cubicBezTo>
                    <a:pt x="515372" y="4391"/>
                    <a:pt x="522001" y="8652"/>
                    <a:pt x="528630" y="12781"/>
                  </a:cubicBezTo>
                  <a:cubicBezTo>
                    <a:pt x="525873" y="19467"/>
                    <a:pt x="524758" y="26480"/>
                    <a:pt x="528499" y="33428"/>
                  </a:cubicBezTo>
                  <a:cubicBezTo>
                    <a:pt x="558035" y="75900"/>
                    <a:pt x="615597" y="84683"/>
                    <a:pt x="661739" y="99955"/>
                  </a:cubicBezTo>
                  <a:cubicBezTo>
                    <a:pt x="692129" y="110442"/>
                    <a:pt x="721008" y="124992"/>
                    <a:pt x="751070" y="136004"/>
                  </a:cubicBezTo>
                  <a:cubicBezTo>
                    <a:pt x="768201" y="139805"/>
                    <a:pt x="786513" y="118438"/>
                    <a:pt x="803447" y="88812"/>
                  </a:cubicBezTo>
                  <a:cubicBezTo>
                    <a:pt x="811520" y="96874"/>
                    <a:pt x="824057" y="101069"/>
                    <a:pt x="833639" y="106771"/>
                  </a:cubicBezTo>
                  <a:cubicBezTo>
                    <a:pt x="867507" y="123026"/>
                    <a:pt x="899866" y="143869"/>
                    <a:pt x="937081" y="153635"/>
                  </a:cubicBezTo>
                  <a:cubicBezTo>
                    <a:pt x="943448" y="155208"/>
                    <a:pt x="948699" y="153504"/>
                    <a:pt x="952309" y="150292"/>
                  </a:cubicBezTo>
                  <a:cubicBezTo>
                    <a:pt x="952834" y="150751"/>
                    <a:pt x="953425" y="151276"/>
                    <a:pt x="954081" y="151734"/>
                  </a:cubicBezTo>
                  <a:cubicBezTo>
                    <a:pt x="955262" y="152652"/>
                    <a:pt x="956444" y="153242"/>
                    <a:pt x="957691" y="153570"/>
                  </a:cubicBezTo>
                  <a:cubicBezTo>
                    <a:pt x="957034" y="163991"/>
                    <a:pt x="956378" y="174413"/>
                    <a:pt x="955787" y="185031"/>
                  </a:cubicBezTo>
                  <a:cubicBezTo>
                    <a:pt x="953228" y="199385"/>
                    <a:pt x="959988" y="209348"/>
                    <a:pt x="970687" y="214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6568286" y="4070330"/>
              <a:ext cx="886476" cy="1352108"/>
            </a:xfrm>
            <a:custGeom>
              <a:avLst/>
              <a:gdLst/>
              <a:ahLst/>
              <a:cxnLst/>
              <a:rect l="l" t="t" r="r" b="b"/>
              <a:pathLst>
                <a:path w="886476" h="1352108" extrusionOk="0">
                  <a:moveTo>
                    <a:pt x="851755" y="1035137"/>
                  </a:moveTo>
                  <a:cubicBezTo>
                    <a:pt x="865801" y="1075447"/>
                    <a:pt x="882341" y="1115953"/>
                    <a:pt x="886476" y="1158753"/>
                  </a:cubicBezTo>
                  <a:cubicBezTo>
                    <a:pt x="822416" y="1136796"/>
                    <a:pt x="761768" y="1106318"/>
                    <a:pt x="697380" y="1085147"/>
                  </a:cubicBezTo>
                  <a:cubicBezTo>
                    <a:pt x="661346" y="1069875"/>
                    <a:pt x="516750" y="994369"/>
                    <a:pt x="488461" y="1024519"/>
                  </a:cubicBezTo>
                  <a:cubicBezTo>
                    <a:pt x="470083" y="1053162"/>
                    <a:pt x="462338" y="1088162"/>
                    <a:pt x="449145" y="1119558"/>
                  </a:cubicBezTo>
                  <a:cubicBezTo>
                    <a:pt x="438775" y="1146562"/>
                    <a:pt x="428995" y="1173894"/>
                    <a:pt x="418362" y="1200898"/>
                  </a:cubicBezTo>
                  <a:cubicBezTo>
                    <a:pt x="410026" y="1221217"/>
                    <a:pt x="396965" y="1243108"/>
                    <a:pt x="387316" y="1263296"/>
                  </a:cubicBezTo>
                  <a:cubicBezTo>
                    <a:pt x="372351" y="1292070"/>
                    <a:pt x="362769" y="1323334"/>
                    <a:pt x="347672" y="1352108"/>
                  </a:cubicBezTo>
                  <a:cubicBezTo>
                    <a:pt x="325422" y="1275028"/>
                    <a:pt x="309866" y="1196113"/>
                    <a:pt x="286631" y="1119296"/>
                  </a:cubicBezTo>
                  <a:cubicBezTo>
                    <a:pt x="243574" y="973526"/>
                    <a:pt x="192838" y="829853"/>
                    <a:pt x="155557" y="682576"/>
                  </a:cubicBezTo>
                  <a:cubicBezTo>
                    <a:pt x="140854" y="607069"/>
                    <a:pt x="118604" y="533529"/>
                    <a:pt x="97075" y="459857"/>
                  </a:cubicBezTo>
                  <a:cubicBezTo>
                    <a:pt x="82701" y="403620"/>
                    <a:pt x="70624" y="346728"/>
                    <a:pt x="50671" y="292130"/>
                  </a:cubicBezTo>
                  <a:cubicBezTo>
                    <a:pt x="45879" y="282888"/>
                    <a:pt x="20413" y="203056"/>
                    <a:pt x="0" y="160911"/>
                  </a:cubicBezTo>
                  <a:cubicBezTo>
                    <a:pt x="12011" y="161107"/>
                    <a:pt x="23957" y="161238"/>
                    <a:pt x="35968" y="160649"/>
                  </a:cubicBezTo>
                  <a:cubicBezTo>
                    <a:pt x="56315" y="156781"/>
                    <a:pt x="89724" y="164647"/>
                    <a:pt x="96550" y="138822"/>
                  </a:cubicBezTo>
                  <a:cubicBezTo>
                    <a:pt x="100423" y="116669"/>
                    <a:pt x="102260" y="94318"/>
                    <a:pt x="103048" y="71902"/>
                  </a:cubicBezTo>
                  <a:cubicBezTo>
                    <a:pt x="138688" y="64364"/>
                    <a:pt x="172753" y="46930"/>
                    <a:pt x="207015" y="35001"/>
                  </a:cubicBezTo>
                  <a:cubicBezTo>
                    <a:pt x="216467" y="32575"/>
                    <a:pt x="228872" y="30019"/>
                    <a:pt x="233466" y="22023"/>
                  </a:cubicBezTo>
                  <a:cubicBezTo>
                    <a:pt x="233663" y="22482"/>
                    <a:pt x="233794" y="22940"/>
                    <a:pt x="233991" y="23399"/>
                  </a:cubicBezTo>
                  <a:cubicBezTo>
                    <a:pt x="239964" y="36967"/>
                    <a:pt x="240161" y="59580"/>
                    <a:pt x="257423" y="65151"/>
                  </a:cubicBezTo>
                  <a:cubicBezTo>
                    <a:pt x="284268" y="72361"/>
                    <a:pt x="310129" y="54270"/>
                    <a:pt x="335464" y="47519"/>
                  </a:cubicBezTo>
                  <a:cubicBezTo>
                    <a:pt x="374255" y="35853"/>
                    <a:pt x="411667" y="20581"/>
                    <a:pt x="446979" y="524"/>
                  </a:cubicBezTo>
                  <a:cubicBezTo>
                    <a:pt x="447439" y="328"/>
                    <a:pt x="447964" y="197"/>
                    <a:pt x="448358" y="0"/>
                  </a:cubicBezTo>
                  <a:cubicBezTo>
                    <a:pt x="446782" y="3670"/>
                    <a:pt x="446389" y="7931"/>
                    <a:pt x="448029" y="11995"/>
                  </a:cubicBezTo>
                  <a:cubicBezTo>
                    <a:pt x="465029" y="57417"/>
                    <a:pt x="487936" y="100086"/>
                    <a:pt x="509464" y="143476"/>
                  </a:cubicBezTo>
                  <a:cubicBezTo>
                    <a:pt x="543595" y="222063"/>
                    <a:pt x="579235" y="300257"/>
                    <a:pt x="608640" y="380877"/>
                  </a:cubicBezTo>
                  <a:cubicBezTo>
                    <a:pt x="634304" y="450681"/>
                    <a:pt x="660886" y="520158"/>
                    <a:pt x="680249" y="592059"/>
                  </a:cubicBezTo>
                  <a:cubicBezTo>
                    <a:pt x="697839" y="647903"/>
                    <a:pt x="723043" y="700928"/>
                    <a:pt x="742734" y="756051"/>
                  </a:cubicBezTo>
                  <a:cubicBezTo>
                    <a:pt x="766625" y="809862"/>
                    <a:pt x="783953" y="866033"/>
                    <a:pt x="805875" y="920632"/>
                  </a:cubicBezTo>
                  <a:cubicBezTo>
                    <a:pt x="823269" y="957861"/>
                    <a:pt x="838234" y="996204"/>
                    <a:pt x="851755" y="1035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" name="Google Shape;493;p15"/>
            <p:cNvGrpSpPr/>
            <p:nvPr/>
          </p:nvGrpSpPr>
          <p:grpSpPr>
            <a:xfrm>
              <a:off x="15397913" y="2211989"/>
              <a:ext cx="2134572" cy="3277431"/>
              <a:chOff x="15397913" y="2211989"/>
              <a:chExt cx="2134572" cy="3277431"/>
            </a:xfrm>
          </p:grpSpPr>
          <p:sp>
            <p:nvSpPr>
              <p:cNvPr id="494" name="Google Shape;494;p15"/>
              <p:cNvSpPr/>
              <p:nvPr/>
            </p:nvSpPr>
            <p:spPr>
              <a:xfrm>
                <a:off x="15397913" y="2211989"/>
                <a:ext cx="2134572" cy="3277431"/>
              </a:xfrm>
              <a:custGeom>
                <a:avLst/>
                <a:gdLst/>
                <a:ahLst/>
                <a:cxnLst/>
                <a:rect l="l" t="t" r="r" b="b"/>
                <a:pathLst>
                  <a:path w="2134572" h="3277431" extrusionOk="0">
                    <a:moveTo>
                      <a:pt x="2134365" y="1062177"/>
                    </a:moveTo>
                    <a:cubicBezTo>
                      <a:pt x="2133906" y="1018984"/>
                      <a:pt x="2135350" y="975528"/>
                      <a:pt x="2130493" y="932531"/>
                    </a:cubicBezTo>
                    <a:cubicBezTo>
                      <a:pt x="2129705" y="925911"/>
                      <a:pt x="2128064" y="918833"/>
                      <a:pt x="2124389" y="913130"/>
                    </a:cubicBezTo>
                    <a:cubicBezTo>
                      <a:pt x="2120254" y="906707"/>
                      <a:pt x="2113428" y="902840"/>
                      <a:pt x="2105683" y="903299"/>
                    </a:cubicBezTo>
                    <a:cubicBezTo>
                      <a:pt x="2090849" y="904806"/>
                      <a:pt x="2076015" y="906641"/>
                      <a:pt x="2061116" y="908346"/>
                    </a:cubicBezTo>
                    <a:cubicBezTo>
                      <a:pt x="2062626" y="902840"/>
                      <a:pt x="2062822" y="896482"/>
                      <a:pt x="2062297" y="890780"/>
                    </a:cubicBezTo>
                    <a:cubicBezTo>
                      <a:pt x="2061707" y="882325"/>
                      <a:pt x="2061903" y="871116"/>
                      <a:pt x="2055734" y="865152"/>
                    </a:cubicBezTo>
                    <a:cubicBezTo>
                      <a:pt x="2047726" y="813372"/>
                      <a:pt x="2029283" y="763952"/>
                      <a:pt x="2023113" y="711582"/>
                    </a:cubicBezTo>
                    <a:cubicBezTo>
                      <a:pt x="2021078" y="701161"/>
                      <a:pt x="2020356" y="690215"/>
                      <a:pt x="2018190" y="679728"/>
                    </a:cubicBezTo>
                    <a:cubicBezTo>
                      <a:pt x="2061838" y="652593"/>
                      <a:pt x="2115200" y="617461"/>
                      <a:pt x="2086648" y="577414"/>
                    </a:cubicBezTo>
                    <a:cubicBezTo>
                      <a:pt x="2043919" y="518752"/>
                      <a:pt x="2006376" y="456747"/>
                      <a:pt x="1957608" y="402149"/>
                    </a:cubicBezTo>
                    <a:cubicBezTo>
                      <a:pt x="1938902" y="382617"/>
                      <a:pt x="1914486" y="338833"/>
                      <a:pt x="1882981" y="359873"/>
                    </a:cubicBezTo>
                    <a:cubicBezTo>
                      <a:pt x="1876614" y="367345"/>
                      <a:pt x="1870182" y="374817"/>
                      <a:pt x="1863618" y="382224"/>
                    </a:cubicBezTo>
                    <a:cubicBezTo>
                      <a:pt x="1834213" y="365379"/>
                      <a:pt x="1808747" y="347616"/>
                      <a:pt x="1779998" y="328150"/>
                    </a:cubicBezTo>
                    <a:cubicBezTo>
                      <a:pt x="1758076" y="314385"/>
                      <a:pt x="1736285" y="299900"/>
                      <a:pt x="1716594" y="283514"/>
                    </a:cubicBezTo>
                    <a:cubicBezTo>
                      <a:pt x="1733528" y="248186"/>
                      <a:pt x="1764705" y="191032"/>
                      <a:pt x="1720401" y="170123"/>
                    </a:cubicBezTo>
                    <a:cubicBezTo>
                      <a:pt x="1658178" y="141153"/>
                      <a:pt x="1604488" y="95796"/>
                      <a:pt x="1539903" y="72069"/>
                    </a:cubicBezTo>
                    <a:cubicBezTo>
                      <a:pt x="1510235" y="62565"/>
                      <a:pt x="1500981" y="81507"/>
                      <a:pt x="1492776" y="105824"/>
                    </a:cubicBezTo>
                    <a:cubicBezTo>
                      <a:pt x="1487460" y="119457"/>
                      <a:pt x="1481749" y="133025"/>
                      <a:pt x="1476236" y="146658"/>
                    </a:cubicBezTo>
                    <a:cubicBezTo>
                      <a:pt x="1449719" y="141480"/>
                      <a:pt x="1423924" y="136171"/>
                      <a:pt x="1396554" y="130993"/>
                    </a:cubicBezTo>
                    <a:cubicBezTo>
                      <a:pt x="1372400" y="126864"/>
                      <a:pt x="1347853" y="118999"/>
                      <a:pt x="1323239" y="117950"/>
                    </a:cubicBezTo>
                    <a:cubicBezTo>
                      <a:pt x="1323305" y="117360"/>
                      <a:pt x="1323305" y="116770"/>
                      <a:pt x="1323370" y="116180"/>
                    </a:cubicBezTo>
                    <a:cubicBezTo>
                      <a:pt x="1323108" y="83146"/>
                      <a:pt x="1336301" y="21535"/>
                      <a:pt x="1293441" y="9999"/>
                    </a:cubicBezTo>
                    <a:cubicBezTo>
                      <a:pt x="1265152" y="8164"/>
                      <a:pt x="1236863" y="5607"/>
                      <a:pt x="1208508" y="4297"/>
                    </a:cubicBezTo>
                    <a:cubicBezTo>
                      <a:pt x="1174049" y="3248"/>
                      <a:pt x="1139525" y="2199"/>
                      <a:pt x="1105066" y="102"/>
                    </a:cubicBezTo>
                    <a:cubicBezTo>
                      <a:pt x="1080321" y="495"/>
                      <a:pt x="1051113" y="-3175"/>
                      <a:pt x="1030438" y="12948"/>
                    </a:cubicBezTo>
                    <a:cubicBezTo>
                      <a:pt x="1022496" y="19568"/>
                      <a:pt x="1020724" y="30186"/>
                      <a:pt x="1021184" y="40018"/>
                    </a:cubicBezTo>
                    <a:cubicBezTo>
                      <a:pt x="1021184" y="58501"/>
                      <a:pt x="1021118" y="76985"/>
                      <a:pt x="1021052" y="95468"/>
                    </a:cubicBezTo>
                    <a:cubicBezTo>
                      <a:pt x="997423" y="101171"/>
                      <a:pt x="973729" y="106807"/>
                      <a:pt x="949903" y="111723"/>
                    </a:cubicBezTo>
                    <a:cubicBezTo>
                      <a:pt x="942814" y="114279"/>
                      <a:pt x="921548" y="116377"/>
                      <a:pt x="904549" y="120768"/>
                    </a:cubicBezTo>
                    <a:cubicBezTo>
                      <a:pt x="901923" y="118409"/>
                      <a:pt x="898313" y="117229"/>
                      <a:pt x="894047" y="118409"/>
                    </a:cubicBezTo>
                    <a:cubicBezTo>
                      <a:pt x="887549" y="121031"/>
                      <a:pt x="880461" y="124242"/>
                      <a:pt x="875932" y="129813"/>
                    </a:cubicBezTo>
                    <a:cubicBezTo>
                      <a:pt x="868449" y="102219"/>
                      <a:pt x="858276" y="70955"/>
                      <a:pt x="834516" y="67022"/>
                    </a:cubicBezTo>
                    <a:cubicBezTo>
                      <a:pt x="772818" y="77444"/>
                      <a:pt x="712302" y="98352"/>
                      <a:pt x="651392" y="114017"/>
                    </a:cubicBezTo>
                    <a:cubicBezTo>
                      <a:pt x="627566" y="121883"/>
                      <a:pt x="580833" y="131386"/>
                      <a:pt x="591532" y="165535"/>
                    </a:cubicBezTo>
                    <a:cubicBezTo>
                      <a:pt x="595864" y="174973"/>
                      <a:pt x="600262" y="184412"/>
                      <a:pt x="603478" y="194309"/>
                    </a:cubicBezTo>
                    <a:cubicBezTo>
                      <a:pt x="606366" y="204206"/>
                      <a:pt x="608991" y="214103"/>
                      <a:pt x="611617" y="224066"/>
                    </a:cubicBezTo>
                    <a:cubicBezTo>
                      <a:pt x="600984" y="229965"/>
                      <a:pt x="592385" y="242090"/>
                      <a:pt x="584050" y="249825"/>
                    </a:cubicBezTo>
                    <a:cubicBezTo>
                      <a:pt x="567050" y="268046"/>
                      <a:pt x="549788" y="286070"/>
                      <a:pt x="532394" y="303964"/>
                    </a:cubicBezTo>
                    <a:cubicBezTo>
                      <a:pt x="517823" y="318711"/>
                      <a:pt x="502661" y="332934"/>
                      <a:pt x="487565" y="347157"/>
                    </a:cubicBezTo>
                    <a:cubicBezTo>
                      <a:pt x="482971" y="352008"/>
                      <a:pt x="475816" y="357579"/>
                      <a:pt x="470106" y="363609"/>
                    </a:cubicBezTo>
                    <a:cubicBezTo>
                      <a:pt x="468793" y="364002"/>
                      <a:pt x="467481" y="364658"/>
                      <a:pt x="466430" y="365706"/>
                    </a:cubicBezTo>
                    <a:cubicBezTo>
                      <a:pt x="462755" y="369115"/>
                      <a:pt x="461114" y="374096"/>
                      <a:pt x="457898" y="377963"/>
                    </a:cubicBezTo>
                    <a:cubicBezTo>
                      <a:pt x="456454" y="379340"/>
                      <a:pt x="455272" y="380847"/>
                      <a:pt x="454288" y="382486"/>
                    </a:cubicBezTo>
                    <a:cubicBezTo>
                      <a:pt x="444180" y="370753"/>
                      <a:pt x="434269" y="358759"/>
                      <a:pt x="425080" y="346174"/>
                    </a:cubicBezTo>
                    <a:cubicBezTo>
                      <a:pt x="379922" y="299769"/>
                      <a:pt x="338047" y="401559"/>
                      <a:pt x="316650" y="430988"/>
                    </a:cubicBezTo>
                    <a:cubicBezTo>
                      <a:pt x="291971" y="465202"/>
                      <a:pt x="267029" y="499482"/>
                      <a:pt x="251342" y="539005"/>
                    </a:cubicBezTo>
                    <a:cubicBezTo>
                      <a:pt x="243991" y="560176"/>
                      <a:pt x="225153" y="580822"/>
                      <a:pt x="231389" y="604221"/>
                    </a:cubicBezTo>
                    <a:cubicBezTo>
                      <a:pt x="242416" y="633388"/>
                      <a:pt x="268932" y="653379"/>
                      <a:pt x="290986" y="674550"/>
                    </a:cubicBezTo>
                    <a:cubicBezTo>
                      <a:pt x="268539" y="704504"/>
                      <a:pt x="256921" y="787351"/>
                      <a:pt x="252983" y="811930"/>
                    </a:cubicBezTo>
                    <a:cubicBezTo>
                      <a:pt x="249439" y="837558"/>
                      <a:pt x="246682" y="863251"/>
                      <a:pt x="244779" y="888944"/>
                    </a:cubicBezTo>
                    <a:cubicBezTo>
                      <a:pt x="244516" y="892484"/>
                      <a:pt x="245107" y="895827"/>
                      <a:pt x="246551" y="898842"/>
                    </a:cubicBezTo>
                    <a:cubicBezTo>
                      <a:pt x="246485" y="899104"/>
                      <a:pt x="246419" y="899300"/>
                      <a:pt x="246288" y="899497"/>
                    </a:cubicBezTo>
                    <a:cubicBezTo>
                      <a:pt x="244188" y="902381"/>
                      <a:pt x="242875" y="906183"/>
                      <a:pt x="242481" y="910050"/>
                    </a:cubicBezTo>
                    <a:cubicBezTo>
                      <a:pt x="187282" y="902381"/>
                      <a:pt x="182293" y="942953"/>
                      <a:pt x="175533" y="986671"/>
                    </a:cubicBezTo>
                    <a:cubicBezTo>
                      <a:pt x="169626" y="1045923"/>
                      <a:pt x="170676" y="1104519"/>
                      <a:pt x="164703" y="1164033"/>
                    </a:cubicBezTo>
                    <a:cubicBezTo>
                      <a:pt x="164966" y="1191824"/>
                      <a:pt x="197718" y="1198968"/>
                      <a:pt x="233358" y="1200738"/>
                    </a:cubicBezTo>
                    <a:cubicBezTo>
                      <a:pt x="232636" y="1204605"/>
                      <a:pt x="231848" y="1208472"/>
                      <a:pt x="230273" y="1211880"/>
                    </a:cubicBezTo>
                    <a:cubicBezTo>
                      <a:pt x="225941" y="1253501"/>
                      <a:pt x="224628" y="1295776"/>
                      <a:pt x="224431" y="1337725"/>
                    </a:cubicBezTo>
                    <a:cubicBezTo>
                      <a:pt x="225153" y="1367940"/>
                      <a:pt x="229748" y="1397828"/>
                      <a:pt x="234342" y="1427717"/>
                    </a:cubicBezTo>
                    <a:cubicBezTo>
                      <a:pt x="235918" y="1434730"/>
                      <a:pt x="236443" y="1443447"/>
                      <a:pt x="238346" y="1451312"/>
                    </a:cubicBezTo>
                    <a:cubicBezTo>
                      <a:pt x="217671" y="1458129"/>
                      <a:pt x="191548" y="1459571"/>
                      <a:pt x="181571" y="1480611"/>
                    </a:cubicBezTo>
                    <a:cubicBezTo>
                      <a:pt x="169232" y="1522100"/>
                      <a:pt x="223053" y="1582597"/>
                      <a:pt x="244582" y="1616942"/>
                    </a:cubicBezTo>
                    <a:cubicBezTo>
                      <a:pt x="273593" y="1658825"/>
                      <a:pt x="308117" y="1697365"/>
                      <a:pt x="347827" y="1729481"/>
                    </a:cubicBezTo>
                    <a:cubicBezTo>
                      <a:pt x="375459" y="1748751"/>
                      <a:pt x="407161" y="1724107"/>
                      <a:pt x="429740" y="1707786"/>
                    </a:cubicBezTo>
                    <a:cubicBezTo>
                      <a:pt x="433284" y="1705164"/>
                      <a:pt x="436829" y="1702477"/>
                      <a:pt x="440307" y="1699790"/>
                    </a:cubicBezTo>
                    <a:cubicBezTo>
                      <a:pt x="442473" y="1702346"/>
                      <a:pt x="444442" y="1704575"/>
                      <a:pt x="445493" y="1706082"/>
                    </a:cubicBezTo>
                    <a:cubicBezTo>
                      <a:pt x="472928" y="1739116"/>
                      <a:pt x="506140" y="1767038"/>
                      <a:pt x="541583" y="1791551"/>
                    </a:cubicBezTo>
                    <a:cubicBezTo>
                      <a:pt x="525634" y="1814164"/>
                      <a:pt x="515657" y="1840841"/>
                      <a:pt x="503580" y="1865616"/>
                    </a:cubicBezTo>
                    <a:cubicBezTo>
                      <a:pt x="476407" y="1923819"/>
                      <a:pt x="458226" y="1985496"/>
                      <a:pt x="433744" y="2044814"/>
                    </a:cubicBezTo>
                    <a:cubicBezTo>
                      <a:pt x="415563" y="2087745"/>
                      <a:pt x="393837" y="2129038"/>
                      <a:pt x="374737" y="2171576"/>
                    </a:cubicBezTo>
                    <a:cubicBezTo>
                      <a:pt x="351371" y="2224077"/>
                      <a:pt x="333715" y="2278806"/>
                      <a:pt x="311661" y="2331831"/>
                    </a:cubicBezTo>
                    <a:cubicBezTo>
                      <a:pt x="282650" y="2401832"/>
                      <a:pt x="248979" y="2469867"/>
                      <a:pt x="220887" y="2540261"/>
                    </a:cubicBezTo>
                    <a:cubicBezTo>
                      <a:pt x="194305" y="2612097"/>
                      <a:pt x="172645" y="2685834"/>
                      <a:pt x="141205" y="2755901"/>
                    </a:cubicBezTo>
                    <a:cubicBezTo>
                      <a:pt x="89813" y="2873094"/>
                      <a:pt x="44655" y="2993433"/>
                      <a:pt x="10000" y="3116655"/>
                    </a:cubicBezTo>
                    <a:cubicBezTo>
                      <a:pt x="6258" y="3134156"/>
                      <a:pt x="-9954" y="3157424"/>
                      <a:pt x="9081" y="3171057"/>
                    </a:cubicBezTo>
                    <a:cubicBezTo>
                      <a:pt x="34482" y="3186067"/>
                      <a:pt x="76751" y="3145757"/>
                      <a:pt x="100839" y="3134287"/>
                    </a:cubicBezTo>
                    <a:cubicBezTo>
                      <a:pt x="139696" y="3111150"/>
                      <a:pt x="178224" y="3087226"/>
                      <a:pt x="214324" y="3059894"/>
                    </a:cubicBezTo>
                    <a:cubicBezTo>
                      <a:pt x="252852" y="3029416"/>
                      <a:pt x="289739" y="2996841"/>
                      <a:pt x="330499" y="2969181"/>
                    </a:cubicBezTo>
                    <a:cubicBezTo>
                      <a:pt x="370143" y="3031252"/>
                      <a:pt x="406439" y="3099221"/>
                      <a:pt x="446215" y="3162667"/>
                    </a:cubicBezTo>
                    <a:cubicBezTo>
                      <a:pt x="462164" y="3187902"/>
                      <a:pt x="479426" y="3212350"/>
                      <a:pt x="497345" y="3236208"/>
                    </a:cubicBezTo>
                    <a:cubicBezTo>
                      <a:pt x="510341" y="3250103"/>
                      <a:pt x="519792" y="3271208"/>
                      <a:pt x="538892" y="3277304"/>
                    </a:cubicBezTo>
                    <a:cubicBezTo>
                      <a:pt x="579455" y="3281564"/>
                      <a:pt x="605972" y="3178398"/>
                      <a:pt x="622184" y="3146806"/>
                    </a:cubicBezTo>
                    <a:cubicBezTo>
                      <a:pt x="649029" y="3090438"/>
                      <a:pt x="666357" y="3025811"/>
                      <a:pt x="695959" y="2969837"/>
                    </a:cubicBezTo>
                    <a:cubicBezTo>
                      <a:pt x="731599" y="2894854"/>
                      <a:pt x="764351" y="2818561"/>
                      <a:pt x="792115" y="2740301"/>
                    </a:cubicBezTo>
                    <a:cubicBezTo>
                      <a:pt x="810296" y="2699533"/>
                      <a:pt x="827296" y="2658306"/>
                      <a:pt x="841998" y="2616161"/>
                    </a:cubicBezTo>
                    <a:cubicBezTo>
                      <a:pt x="862083" y="2565233"/>
                      <a:pt x="884989" y="2514109"/>
                      <a:pt x="903105" y="2462002"/>
                    </a:cubicBezTo>
                    <a:cubicBezTo>
                      <a:pt x="926340" y="2385184"/>
                      <a:pt x="944784" y="2306990"/>
                      <a:pt x="974188" y="2232008"/>
                    </a:cubicBezTo>
                    <a:cubicBezTo>
                      <a:pt x="994076" y="2161220"/>
                      <a:pt x="1025712" y="2094496"/>
                      <a:pt x="1046059" y="2023905"/>
                    </a:cubicBezTo>
                    <a:cubicBezTo>
                      <a:pt x="1046519" y="2022529"/>
                      <a:pt x="1046781" y="2021218"/>
                      <a:pt x="1046913" y="2019907"/>
                    </a:cubicBezTo>
                    <a:cubicBezTo>
                      <a:pt x="1072314" y="2022004"/>
                      <a:pt x="1097977" y="2019972"/>
                      <a:pt x="1123378" y="2019120"/>
                    </a:cubicBezTo>
                    <a:cubicBezTo>
                      <a:pt x="1133421" y="2018793"/>
                      <a:pt x="1143463" y="2018924"/>
                      <a:pt x="1153505" y="2019120"/>
                    </a:cubicBezTo>
                    <a:cubicBezTo>
                      <a:pt x="1169652" y="2076930"/>
                      <a:pt x="1191574" y="2133954"/>
                      <a:pt x="1207786" y="2191960"/>
                    </a:cubicBezTo>
                    <a:cubicBezTo>
                      <a:pt x="1219994" y="2235350"/>
                      <a:pt x="1228199" y="2280772"/>
                      <a:pt x="1239160" y="2324621"/>
                    </a:cubicBezTo>
                    <a:cubicBezTo>
                      <a:pt x="1254453" y="2384397"/>
                      <a:pt x="1272831" y="2441290"/>
                      <a:pt x="1285039" y="2502442"/>
                    </a:cubicBezTo>
                    <a:cubicBezTo>
                      <a:pt x="1314313" y="2650441"/>
                      <a:pt x="1366559" y="2792737"/>
                      <a:pt x="1408303" y="2937458"/>
                    </a:cubicBezTo>
                    <a:cubicBezTo>
                      <a:pt x="1433113" y="3013424"/>
                      <a:pt x="1450572" y="3091487"/>
                      <a:pt x="1470723" y="3169550"/>
                    </a:cubicBezTo>
                    <a:cubicBezTo>
                      <a:pt x="1477549" y="3189737"/>
                      <a:pt x="1484506" y="3249185"/>
                      <a:pt x="1504919" y="3255937"/>
                    </a:cubicBezTo>
                    <a:cubicBezTo>
                      <a:pt x="1548895" y="3268521"/>
                      <a:pt x="1567338" y="3173286"/>
                      <a:pt x="1585191" y="3144577"/>
                    </a:cubicBezTo>
                    <a:cubicBezTo>
                      <a:pt x="1626804" y="3070447"/>
                      <a:pt x="1650499" y="2988714"/>
                      <a:pt x="1682660" y="2910454"/>
                    </a:cubicBezTo>
                    <a:cubicBezTo>
                      <a:pt x="1735825" y="2920810"/>
                      <a:pt x="1786037" y="2943750"/>
                      <a:pt x="1834738" y="2967281"/>
                    </a:cubicBezTo>
                    <a:cubicBezTo>
                      <a:pt x="1873989" y="2985240"/>
                      <a:pt x="1915667" y="2997038"/>
                      <a:pt x="1955114" y="3014472"/>
                    </a:cubicBezTo>
                    <a:cubicBezTo>
                      <a:pt x="1984257" y="3027581"/>
                      <a:pt x="2017862" y="3041542"/>
                      <a:pt x="2048973" y="3051636"/>
                    </a:cubicBezTo>
                    <a:cubicBezTo>
                      <a:pt x="2062429" y="3058911"/>
                      <a:pt x="2080544" y="3055241"/>
                      <a:pt x="2087108" y="3040756"/>
                    </a:cubicBezTo>
                    <a:cubicBezTo>
                      <a:pt x="2096559" y="3018405"/>
                      <a:pt x="2088683" y="2993564"/>
                      <a:pt x="2083629" y="2971017"/>
                    </a:cubicBezTo>
                    <a:cubicBezTo>
                      <a:pt x="2076081" y="2941194"/>
                      <a:pt x="2065776" y="2912224"/>
                      <a:pt x="2055209" y="2883319"/>
                    </a:cubicBezTo>
                    <a:cubicBezTo>
                      <a:pt x="2037684" y="2828262"/>
                      <a:pt x="2010970" y="2776810"/>
                      <a:pt x="1991542" y="2722474"/>
                    </a:cubicBezTo>
                    <a:cubicBezTo>
                      <a:pt x="1962794" y="2639626"/>
                      <a:pt x="1928072" y="2558941"/>
                      <a:pt x="1896305" y="2477208"/>
                    </a:cubicBezTo>
                    <a:cubicBezTo>
                      <a:pt x="1837036" y="2285033"/>
                      <a:pt x="1766740" y="2095610"/>
                      <a:pt x="1675572" y="1916020"/>
                    </a:cubicBezTo>
                    <a:cubicBezTo>
                      <a:pt x="1668549" y="1901076"/>
                      <a:pt x="1662182" y="1886066"/>
                      <a:pt x="1655750" y="1870860"/>
                    </a:cubicBezTo>
                    <a:cubicBezTo>
                      <a:pt x="1652074" y="1862536"/>
                      <a:pt x="1649449" y="1851852"/>
                      <a:pt x="1639866" y="1848575"/>
                    </a:cubicBezTo>
                    <a:cubicBezTo>
                      <a:pt x="1639210" y="1848313"/>
                      <a:pt x="1638553" y="1848116"/>
                      <a:pt x="1637897" y="1847985"/>
                    </a:cubicBezTo>
                    <a:cubicBezTo>
                      <a:pt x="1660541" y="1829960"/>
                      <a:pt x="1655487" y="1801973"/>
                      <a:pt x="1641375" y="1771626"/>
                    </a:cubicBezTo>
                    <a:cubicBezTo>
                      <a:pt x="1641113" y="1771102"/>
                      <a:pt x="1640850" y="1770643"/>
                      <a:pt x="1640653" y="1770119"/>
                    </a:cubicBezTo>
                    <a:cubicBezTo>
                      <a:pt x="1641769" y="1769201"/>
                      <a:pt x="1642819" y="1768349"/>
                      <a:pt x="1643738" y="1767759"/>
                    </a:cubicBezTo>
                    <a:cubicBezTo>
                      <a:pt x="1669665" y="1748030"/>
                      <a:pt x="1695591" y="1728236"/>
                      <a:pt x="1722107" y="1709294"/>
                    </a:cubicBezTo>
                    <a:cubicBezTo>
                      <a:pt x="1725192" y="1706738"/>
                      <a:pt x="1729065" y="1704640"/>
                      <a:pt x="1732806" y="1702412"/>
                    </a:cubicBezTo>
                    <a:cubicBezTo>
                      <a:pt x="1752562" y="1716635"/>
                      <a:pt x="1772122" y="1731644"/>
                      <a:pt x="1794832" y="1740165"/>
                    </a:cubicBezTo>
                    <a:cubicBezTo>
                      <a:pt x="1812291" y="1746392"/>
                      <a:pt x="1829356" y="1736691"/>
                      <a:pt x="1841236" y="1724238"/>
                    </a:cubicBezTo>
                    <a:cubicBezTo>
                      <a:pt x="1860139" y="1708114"/>
                      <a:pt x="1876745" y="1689565"/>
                      <a:pt x="1893548" y="1671278"/>
                    </a:cubicBezTo>
                    <a:cubicBezTo>
                      <a:pt x="1919868" y="1641259"/>
                      <a:pt x="2006245" y="1544844"/>
                      <a:pt x="1979531" y="1505976"/>
                    </a:cubicBezTo>
                    <a:cubicBezTo>
                      <a:pt x="1966797" y="1494899"/>
                      <a:pt x="1953802" y="1484084"/>
                      <a:pt x="1940675" y="1473466"/>
                    </a:cubicBezTo>
                    <a:cubicBezTo>
                      <a:pt x="1944481" y="1470255"/>
                      <a:pt x="1947435" y="1465601"/>
                      <a:pt x="1948879" y="1460685"/>
                    </a:cubicBezTo>
                    <a:cubicBezTo>
                      <a:pt x="1961678" y="1434009"/>
                      <a:pt x="1970670" y="1405825"/>
                      <a:pt x="1983469" y="1379083"/>
                    </a:cubicBezTo>
                    <a:cubicBezTo>
                      <a:pt x="1985832" y="1369645"/>
                      <a:pt x="2030136" y="1274802"/>
                      <a:pt x="2033352" y="1242620"/>
                    </a:cubicBezTo>
                    <a:cubicBezTo>
                      <a:pt x="2062626" y="1243210"/>
                      <a:pt x="2093080" y="1244193"/>
                      <a:pt x="2117235" y="1227414"/>
                    </a:cubicBezTo>
                    <a:cubicBezTo>
                      <a:pt x="2127802" y="1217517"/>
                      <a:pt x="2128918" y="1202114"/>
                      <a:pt x="2130952" y="1188612"/>
                    </a:cubicBezTo>
                    <a:cubicBezTo>
                      <a:pt x="2135941" y="1146467"/>
                      <a:pt x="2134300" y="1104257"/>
                      <a:pt x="2134365" y="1062177"/>
                    </a:cubicBezTo>
                    <a:close/>
                    <a:moveTo>
                      <a:pt x="2024622" y="881210"/>
                    </a:moveTo>
                    <a:cubicBezTo>
                      <a:pt x="2024688" y="881669"/>
                      <a:pt x="2024819" y="882062"/>
                      <a:pt x="2024951" y="882521"/>
                    </a:cubicBezTo>
                    <a:cubicBezTo>
                      <a:pt x="2023244" y="888813"/>
                      <a:pt x="2023638" y="895958"/>
                      <a:pt x="2026263" y="901398"/>
                    </a:cubicBezTo>
                    <a:cubicBezTo>
                      <a:pt x="2026263" y="904937"/>
                      <a:pt x="2026920" y="908608"/>
                      <a:pt x="2028233" y="911819"/>
                    </a:cubicBezTo>
                    <a:cubicBezTo>
                      <a:pt x="1966207" y="918636"/>
                      <a:pt x="1904378" y="927026"/>
                      <a:pt x="1843534" y="941249"/>
                    </a:cubicBezTo>
                    <a:cubicBezTo>
                      <a:pt x="1841827" y="941773"/>
                      <a:pt x="1839727" y="942297"/>
                      <a:pt x="1837561" y="942887"/>
                    </a:cubicBezTo>
                    <a:cubicBezTo>
                      <a:pt x="1837495" y="927812"/>
                      <a:pt x="1837167" y="912737"/>
                      <a:pt x="1836707" y="897727"/>
                    </a:cubicBezTo>
                    <a:cubicBezTo>
                      <a:pt x="1834804" y="863972"/>
                      <a:pt x="1832376" y="829234"/>
                      <a:pt x="1826337" y="795348"/>
                    </a:cubicBezTo>
                    <a:cubicBezTo>
                      <a:pt x="1835198" y="793709"/>
                      <a:pt x="1844321" y="785909"/>
                      <a:pt x="1852066" y="781518"/>
                    </a:cubicBezTo>
                    <a:cubicBezTo>
                      <a:pt x="1895779" y="758905"/>
                      <a:pt x="1937852" y="733605"/>
                      <a:pt x="1978677" y="706142"/>
                    </a:cubicBezTo>
                    <a:cubicBezTo>
                      <a:pt x="1983535" y="701947"/>
                      <a:pt x="1990229" y="697359"/>
                      <a:pt x="1997843" y="692443"/>
                    </a:cubicBezTo>
                    <a:cubicBezTo>
                      <a:pt x="1998631" y="755693"/>
                      <a:pt x="2020094" y="818157"/>
                      <a:pt x="2024622" y="881210"/>
                    </a:cubicBezTo>
                    <a:close/>
                    <a:moveTo>
                      <a:pt x="1898799" y="387598"/>
                    </a:moveTo>
                    <a:cubicBezTo>
                      <a:pt x="1961875" y="451176"/>
                      <a:pt x="2007951" y="527469"/>
                      <a:pt x="2060066" y="600223"/>
                    </a:cubicBezTo>
                    <a:cubicBezTo>
                      <a:pt x="2046151" y="624212"/>
                      <a:pt x="2018125" y="635945"/>
                      <a:pt x="1996399" y="651937"/>
                    </a:cubicBezTo>
                    <a:cubicBezTo>
                      <a:pt x="1964697" y="673698"/>
                      <a:pt x="1932601" y="695131"/>
                      <a:pt x="1899783" y="715253"/>
                    </a:cubicBezTo>
                    <a:cubicBezTo>
                      <a:pt x="1881930" y="725936"/>
                      <a:pt x="1863553" y="735768"/>
                      <a:pt x="1845109" y="745534"/>
                    </a:cubicBezTo>
                    <a:cubicBezTo>
                      <a:pt x="1838217" y="750057"/>
                      <a:pt x="1827190" y="754841"/>
                      <a:pt x="1818723" y="760871"/>
                    </a:cubicBezTo>
                    <a:cubicBezTo>
                      <a:pt x="1814129" y="743699"/>
                      <a:pt x="1808353" y="726854"/>
                      <a:pt x="1800805" y="710599"/>
                    </a:cubicBezTo>
                    <a:cubicBezTo>
                      <a:pt x="1787940" y="683267"/>
                      <a:pt x="1767659" y="660196"/>
                      <a:pt x="1748493" y="637124"/>
                    </a:cubicBezTo>
                    <a:cubicBezTo>
                      <a:pt x="1733922" y="620542"/>
                      <a:pt x="1718301" y="605204"/>
                      <a:pt x="1701760" y="590850"/>
                    </a:cubicBezTo>
                    <a:cubicBezTo>
                      <a:pt x="1702548" y="589867"/>
                      <a:pt x="1703336" y="589081"/>
                      <a:pt x="1703992" y="588556"/>
                    </a:cubicBezTo>
                    <a:cubicBezTo>
                      <a:pt x="1766412" y="519145"/>
                      <a:pt x="1834673" y="455371"/>
                      <a:pt x="1898799" y="387598"/>
                    </a:cubicBezTo>
                    <a:close/>
                    <a:moveTo>
                      <a:pt x="1802249" y="969695"/>
                    </a:moveTo>
                    <a:cubicBezTo>
                      <a:pt x="1802577" y="1028160"/>
                      <a:pt x="1797457" y="1086560"/>
                      <a:pt x="1785840" y="1143911"/>
                    </a:cubicBezTo>
                    <a:cubicBezTo>
                      <a:pt x="1771334" y="1211683"/>
                      <a:pt x="1747312" y="1283651"/>
                      <a:pt x="1709111" y="1342837"/>
                    </a:cubicBezTo>
                    <a:cubicBezTo>
                      <a:pt x="1657194" y="1417557"/>
                      <a:pt x="1596152" y="1487624"/>
                      <a:pt x="1518899" y="1537044"/>
                    </a:cubicBezTo>
                    <a:cubicBezTo>
                      <a:pt x="1476499" y="1562410"/>
                      <a:pt x="1432720" y="1595509"/>
                      <a:pt x="1387759" y="1618646"/>
                    </a:cubicBezTo>
                    <a:cubicBezTo>
                      <a:pt x="1312672" y="1651484"/>
                      <a:pt x="1231743" y="1680848"/>
                      <a:pt x="1148845" y="1679996"/>
                    </a:cubicBezTo>
                    <a:cubicBezTo>
                      <a:pt x="1090692" y="1675670"/>
                      <a:pt x="1031882" y="1669967"/>
                      <a:pt x="975501" y="1654761"/>
                    </a:cubicBezTo>
                    <a:cubicBezTo>
                      <a:pt x="927062" y="1640735"/>
                      <a:pt x="881314" y="1618974"/>
                      <a:pt x="836813" y="1595640"/>
                    </a:cubicBezTo>
                    <a:cubicBezTo>
                      <a:pt x="751224" y="1548580"/>
                      <a:pt x="658677" y="1502961"/>
                      <a:pt x="597111" y="1424833"/>
                    </a:cubicBezTo>
                    <a:cubicBezTo>
                      <a:pt x="549656" y="1365581"/>
                      <a:pt x="532788" y="1289943"/>
                      <a:pt x="511522" y="1218762"/>
                    </a:cubicBezTo>
                    <a:cubicBezTo>
                      <a:pt x="486449" y="1124510"/>
                      <a:pt x="486384" y="1023441"/>
                      <a:pt x="502071" y="927550"/>
                    </a:cubicBezTo>
                    <a:cubicBezTo>
                      <a:pt x="518939" y="829955"/>
                      <a:pt x="559896" y="738783"/>
                      <a:pt x="614833" y="656591"/>
                    </a:cubicBezTo>
                    <a:cubicBezTo>
                      <a:pt x="677384" y="561224"/>
                      <a:pt x="784698" y="509641"/>
                      <a:pt x="889256" y="473002"/>
                    </a:cubicBezTo>
                    <a:cubicBezTo>
                      <a:pt x="938614" y="455567"/>
                      <a:pt x="986593" y="434790"/>
                      <a:pt x="1038446" y="424368"/>
                    </a:cubicBezTo>
                    <a:cubicBezTo>
                      <a:pt x="1137949" y="413160"/>
                      <a:pt x="1239094" y="433872"/>
                      <a:pt x="1336432" y="453732"/>
                    </a:cubicBezTo>
                    <a:cubicBezTo>
                      <a:pt x="1386249" y="461728"/>
                      <a:pt x="1433310" y="480998"/>
                      <a:pt x="1479977" y="499547"/>
                    </a:cubicBezTo>
                    <a:cubicBezTo>
                      <a:pt x="1504459" y="508592"/>
                      <a:pt x="1528613" y="518817"/>
                      <a:pt x="1552242" y="530222"/>
                    </a:cubicBezTo>
                    <a:cubicBezTo>
                      <a:pt x="1553358" y="531467"/>
                      <a:pt x="1554671" y="532647"/>
                      <a:pt x="1556312" y="533696"/>
                    </a:cubicBezTo>
                    <a:cubicBezTo>
                      <a:pt x="1559134" y="535203"/>
                      <a:pt x="1561759" y="535924"/>
                      <a:pt x="1564188" y="536121"/>
                    </a:cubicBezTo>
                    <a:cubicBezTo>
                      <a:pt x="1618862" y="563715"/>
                      <a:pt x="1670190" y="597995"/>
                      <a:pt x="1715019" y="639484"/>
                    </a:cubicBezTo>
                    <a:cubicBezTo>
                      <a:pt x="1710227" y="646104"/>
                      <a:pt x="1710687" y="655804"/>
                      <a:pt x="1716725" y="661638"/>
                    </a:cubicBezTo>
                    <a:cubicBezTo>
                      <a:pt x="1734053" y="679007"/>
                      <a:pt x="1753810" y="695131"/>
                      <a:pt x="1765230" y="717219"/>
                    </a:cubicBezTo>
                    <a:cubicBezTo>
                      <a:pt x="1802774" y="795151"/>
                      <a:pt x="1802445" y="884291"/>
                      <a:pt x="1802249" y="969695"/>
                    </a:cubicBezTo>
                    <a:close/>
                    <a:moveTo>
                      <a:pt x="1492842" y="1596099"/>
                    </a:moveTo>
                    <a:cubicBezTo>
                      <a:pt x="1496977" y="1601605"/>
                      <a:pt x="1501834" y="1610847"/>
                      <a:pt x="1510104" y="1611240"/>
                    </a:cubicBezTo>
                    <a:cubicBezTo>
                      <a:pt x="1510301" y="1611371"/>
                      <a:pt x="1510498" y="1611568"/>
                      <a:pt x="1510695" y="1611764"/>
                    </a:cubicBezTo>
                    <a:cubicBezTo>
                      <a:pt x="1510957" y="1613993"/>
                      <a:pt x="1511679" y="1616287"/>
                      <a:pt x="1512992" y="1618581"/>
                    </a:cubicBezTo>
                    <a:cubicBezTo>
                      <a:pt x="1534389" y="1650960"/>
                      <a:pt x="1554277" y="1684321"/>
                      <a:pt x="1573902" y="1717880"/>
                    </a:cubicBezTo>
                    <a:cubicBezTo>
                      <a:pt x="1584798" y="1736494"/>
                      <a:pt x="1594971" y="1755502"/>
                      <a:pt x="1604685" y="1774772"/>
                    </a:cubicBezTo>
                    <a:cubicBezTo>
                      <a:pt x="1610592" y="1787750"/>
                      <a:pt x="1620306" y="1804070"/>
                      <a:pt x="1618534" y="1819342"/>
                    </a:cubicBezTo>
                    <a:cubicBezTo>
                      <a:pt x="1562153" y="1851524"/>
                      <a:pt x="1501571" y="1874203"/>
                      <a:pt x="1439546" y="1892948"/>
                    </a:cubicBezTo>
                    <a:cubicBezTo>
                      <a:pt x="1420839" y="1846281"/>
                      <a:pt x="1396882" y="1802170"/>
                      <a:pt x="1373844" y="1757600"/>
                    </a:cubicBezTo>
                    <a:cubicBezTo>
                      <a:pt x="1360389" y="1732693"/>
                      <a:pt x="1349100" y="1703722"/>
                      <a:pt x="1334922" y="1677964"/>
                    </a:cubicBezTo>
                    <a:cubicBezTo>
                      <a:pt x="1390056" y="1658563"/>
                      <a:pt x="1441843" y="1631296"/>
                      <a:pt x="1489494" y="1596951"/>
                    </a:cubicBezTo>
                    <a:cubicBezTo>
                      <a:pt x="1490413" y="1596361"/>
                      <a:pt x="1491332" y="1595772"/>
                      <a:pt x="1492317" y="1595247"/>
                    </a:cubicBezTo>
                    <a:cubicBezTo>
                      <a:pt x="1492382" y="1595575"/>
                      <a:pt x="1492579" y="1595837"/>
                      <a:pt x="1492842" y="1596099"/>
                    </a:cubicBezTo>
                    <a:close/>
                    <a:moveTo>
                      <a:pt x="1275522" y="1795550"/>
                    </a:moveTo>
                    <a:cubicBezTo>
                      <a:pt x="1275981" y="1765596"/>
                      <a:pt x="1276178" y="1735642"/>
                      <a:pt x="1276244" y="1705689"/>
                    </a:cubicBezTo>
                    <a:cubicBezTo>
                      <a:pt x="1276244" y="1702477"/>
                      <a:pt x="1275259" y="1699462"/>
                      <a:pt x="1273684" y="1696840"/>
                    </a:cubicBezTo>
                    <a:cubicBezTo>
                      <a:pt x="1279591" y="1695136"/>
                      <a:pt x="1285499" y="1693432"/>
                      <a:pt x="1291406" y="1691597"/>
                    </a:cubicBezTo>
                    <a:cubicBezTo>
                      <a:pt x="1301383" y="1688910"/>
                      <a:pt x="1311228" y="1685960"/>
                      <a:pt x="1320942" y="1682814"/>
                    </a:cubicBezTo>
                    <a:cubicBezTo>
                      <a:pt x="1329081" y="1710277"/>
                      <a:pt x="1350478" y="1754322"/>
                      <a:pt x="1352053" y="1760418"/>
                    </a:cubicBezTo>
                    <a:cubicBezTo>
                      <a:pt x="1366034" y="1792862"/>
                      <a:pt x="1381721" y="1824520"/>
                      <a:pt x="1394979" y="1857227"/>
                    </a:cubicBezTo>
                    <a:cubicBezTo>
                      <a:pt x="1383165" y="1852901"/>
                      <a:pt x="1365509" y="1861946"/>
                      <a:pt x="1354416" y="1866403"/>
                    </a:cubicBezTo>
                    <a:cubicBezTo>
                      <a:pt x="1328031" y="1878332"/>
                      <a:pt x="1301317" y="1889474"/>
                      <a:pt x="1274012" y="1899044"/>
                    </a:cubicBezTo>
                    <a:cubicBezTo>
                      <a:pt x="1274275" y="1864502"/>
                      <a:pt x="1273422" y="1829829"/>
                      <a:pt x="1275522" y="1795550"/>
                    </a:cubicBezTo>
                    <a:close/>
                    <a:moveTo>
                      <a:pt x="1016852" y="1784997"/>
                    </a:moveTo>
                    <a:cubicBezTo>
                      <a:pt x="1014095" y="1828649"/>
                      <a:pt x="1006678" y="1871712"/>
                      <a:pt x="1002806" y="1915299"/>
                    </a:cubicBezTo>
                    <a:cubicBezTo>
                      <a:pt x="1002346" y="1921067"/>
                      <a:pt x="1001952" y="1926703"/>
                      <a:pt x="1001558" y="1932340"/>
                    </a:cubicBezTo>
                    <a:cubicBezTo>
                      <a:pt x="1001230" y="1932340"/>
                      <a:pt x="1000902" y="1932340"/>
                      <a:pt x="1000508" y="1932406"/>
                    </a:cubicBezTo>
                    <a:cubicBezTo>
                      <a:pt x="999721" y="1926638"/>
                      <a:pt x="996045" y="1921198"/>
                      <a:pt x="988497" y="1918904"/>
                    </a:cubicBezTo>
                    <a:cubicBezTo>
                      <a:pt x="943536" y="1907302"/>
                      <a:pt x="903827" y="1884231"/>
                      <a:pt x="858407" y="1872630"/>
                    </a:cubicBezTo>
                    <a:cubicBezTo>
                      <a:pt x="857226" y="1872236"/>
                      <a:pt x="855716" y="1871843"/>
                      <a:pt x="854075" y="1871515"/>
                    </a:cubicBezTo>
                    <a:cubicBezTo>
                      <a:pt x="877244" y="1826814"/>
                      <a:pt x="897132" y="1771364"/>
                      <a:pt x="906977" y="1751963"/>
                    </a:cubicBezTo>
                    <a:cubicBezTo>
                      <a:pt x="916626" y="1728564"/>
                      <a:pt x="924436" y="1704509"/>
                      <a:pt x="934807" y="1681438"/>
                    </a:cubicBezTo>
                    <a:cubicBezTo>
                      <a:pt x="935266" y="1680520"/>
                      <a:pt x="935791" y="1679602"/>
                      <a:pt x="936251" y="1678619"/>
                    </a:cubicBezTo>
                    <a:cubicBezTo>
                      <a:pt x="938614" y="1679471"/>
                      <a:pt x="940911" y="1680389"/>
                      <a:pt x="943274" y="1681241"/>
                    </a:cubicBezTo>
                    <a:cubicBezTo>
                      <a:pt x="969331" y="1689696"/>
                      <a:pt x="995979" y="1696119"/>
                      <a:pt x="1022956" y="1701035"/>
                    </a:cubicBezTo>
                    <a:cubicBezTo>
                      <a:pt x="1019674" y="1728760"/>
                      <a:pt x="1018033" y="1756944"/>
                      <a:pt x="1016852" y="1784997"/>
                    </a:cubicBezTo>
                    <a:close/>
                    <a:moveTo>
                      <a:pt x="743544" y="1584105"/>
                    </a:moveTo>
                    <a:cubicBezTo>
                      <a:pt x="795397" y="1613796"/>
                      <a:pt x="848102" y="1642898"/>
                      <a:pt x="903367" y="1665772"/>
                    </a:cubicBezTo>
                    <a:cubicBezTo>
                      <a:pt x="901989" y="1669181"/>
                      <a:pt x="900742" y="1672524"/>
                      <a:pt x="899429" y="1675342"/>
                    </a:cubicBezTo>
                    <a:cubicBezTo>
                      <a:pt x="890437" y="1696513"/>
                      <a:pt x="883283" y="1718404"/>
                      <a:pt x="874356" y="1739575"/>
                    </a:cubicBezTo>
                    <a:cubicBezTo>
                      <a:pt x="850465" y="1792928"/>
                      <a:pt x="831365" y="1850279"/>
                      <a:pt x="796381" y="1897602"/>
                    </a:cubicBezTo>
                    <a:cubicBezTo>
                      <a:pt x="760413" y="1882396"/>
                      <a:pt x="724641" y="1866075"/>
                      <a:pt x="686770" y="1856244"/>
                    </a:cubicBezTo>
                    <a:cubicBezTo>
                      <a:pt x="657299" y="1848116"/>
                      <a:pt x="627566" y="1838612"/>
                      <a:pt x="603675" y="1818294"/>
                    </a:cubicBezTo>
                    <a:cubicBezTo>
                      <a:pt x="622315" y="1777918"/>
                      <a:pt x="641218" y="1737871"/>
                      <a:pt x="666029" y="1700249"/>
                    </a:cubicBezTo>
                    <a:cubicBezTo>
                      <a:pt x="690970" y="1661447"/>
                      <a:pt x="721819" y="1624283"/>
                      <a:pt x="737965" y="1580893"/>
                    </a:cubicBezTo>
                    <a:cubicBezTo>
                      <a:pt x="739869" y="1582007"/>
                      <a:pt x="741641" y="1583056"/>
                      <a:pt x="743544" y="1584105"/>
                    </a:cubicBezTo>
                    <a:close/>
                    <a:moveTo>
                      <a:pt x="1840514" y="407917"/>
                    </a:moveTo>
                    <a:cubicBezTo>
                      <a:pt x="1801067" y="451438"/>
                      <a:pt x="1760242" y="494304"/>
                      <a:pt x="1722830" y="539464"/>
                    </a:cubicBezTo>
                    <a:cubicBezTo>
                      <a:pt x="1712984" y="553359"/>
                      <a:pt x="1699135" y="566402"/>
                      <a:pt x="1691127" y="581805"/>
                    </a:cubicBezTo>
                    <a:cubicBezTo>
                      <a:pt x="1659425" y="555784"/>
                      <a:pt x="1624835" y="533303"/>
                      <a:pt x="1588539" y="513705"/>
                    </a:cubicBezTo>
                    <a:cubicBezTo>
                      <a:pt x="1590114" y="510821"/>
                      <a:pt x="1591624" y="508003"/>
                      <a:pt x="1593068" y="505643"/>
                    </a:cubicBezTo>
                    <a:cubicBezTo>
                      <a:pt x="1605932" y="484472"/>
                      <a:pt x="1618206" y="462974"/>
                      <a:pt x="1630086" y="441213"/>
                    </a:cubicBezTo>
                    <a:cubicBezTo>
                      <a:pt x="1653453" y="397102"/>
                      <a:pt x="1678591" y="354040"/>
                      <a:pt x="1702679" y="310322"/>
                    </a:cubicBezTo>
                    <a:cubicBezTo>
                      <a:pt x="1704714" y="310387"/>
                      <a:pt x="1706946" y="310322"/>
                      <a:pt x="1709374" y="309666"/>
                    </a:cubicBezTo>
                    <a:cubicBezTo>
                      <a:pt x="1751644" y="344142"/>
                      <a:pt x="1794963" y="377832"/>
                      <a:pt x="1840514" y="407917"/>
                    </a:cubicBezTo>
                    <a:close/>
                    <a:moveTo>
                      <a:pt x="1529138" y="104710"/>
                    </a:moveTo>
                    <a:cubicBezTo>
                      <a:pt x="1592674" y="129617"/>
                      <a:pt x="1646101" y="174121"/>
                      <a:pt x="1707930" y="202895"/>
                    </a:cubicBezTo>
                    <a:cubicBezTo>
                      <a:pt x="1703664" y="243467"/>
                      <a:pt x="1679116" y="279319"/>
                      <a:pt x="1660475" y="314779"/>
                    </a:cubicBezTo>
                    <a:cubicBezTo>
                      <a:pt x="1629430" y="367279"/>
                      <a:pt x="1602191" y="422009"/>
                      <a:pt x="1571014" y="474444"/>
                    </a:cubicBezTo>
                    <a:cubicBezTo>
                      <a:pt x="1568257" y="481064"/>
                      <a:pt x="1562022" y="489126"/>
                      <a:pt x="1556705" y="497450"/>
                    </a:cubicBezTo>
                    <a:cubicBezTo>
                      <a:pt x="1526119" y="482571"/>
                      <a:pt x="1494614" y="469463"/>
                      <a:pt x="1463109" y="457730"/>
                    </a:cubicBezTo>
                    <a:cubicBezTo>
                      <a:pt x="1441777" y="448423"/>
                      <a:pt x="1419986" y="440361"/>
                      <a:pt x="1397736" y="433741"/>
                    </a:cubicBezTo>
                    <a:cubicBezTo>
                      <a:pt x="1399180" y="429219"/>
                      <a:pt x="1400755" y="424696"/>
                      <a:pt x="1402396" y="420174"/>
                    </a:cubicBezTo>
                    <a:cubicBezTo>
                      <a:pt x="1422677" y="365903"/>
                      <a:pt x="1447225" y="313271"/>
                      <a:pt x="1466259" y="258476"/>
                    </a:cubicBezTo>
                    <a:cubicBezTo>
                      <a:pt x="1483587" y="205845"/>
                      <a:pt x="1505903" y="154982"/>
                      <a:pt x="1529138" y="104710"/>
                    </a:cubicBezTo>
                    <a:close/>
                    <a:moveTo>
                      <a:pt x="1299282" y="353843"/>
                    </a:moveTo>
                    <a:cubicBezTo>
                      <a:pt x="1305321" y="282334"/>
                      <a:pt x="1316019" y="211219"/>
                      <a:pt x="1321664" y="139711"/>
                    </a:cubicBezTo>
                    <a:cubicBezTo>
                      <a:pt x="1368462" y="153803"/>
                      <a:pt x="1416639" y="164945"/>
                      <a:pt x="1463962" y="177726"/>
                    </a:cubicBezTo>
                    <a:cubicBezTo>
                      <a:pt x="1463175" y="179824"/>
                      <a:pt x="1462321" y="181855"/>
                      <a:pt x="1461599" y="183953"/>
                    </a:cubicBezTo>
                    <a:cubicBezTo>
                      <a:pt x="1441777" y="242680"/>
                      <a:pt x="1422546" y="301539"/>
                      <a:pt x="1399902" y="359218"/>
                    </a:cubicBezTo>
                    <a:cubicBezTo>
                      <a:pt x="1391894" y="381765"/>
                      <a:pt x="1382968" y="404771"/>
                      <a:pt x="1378176" y="428367"/>
                    </a:cubicBezTo>
                    <a:cubicBezTo>
                      <a:pt x="1365705" y="425155"/>
                      <a:pt x="1353038" y="422336"/>
                      <a:pt x="1340304" y="420108"/>
                    </a:cubicBezTo>
                    <a:cubicBezTo>
                      <a:pt x="1325208" y="416962"/>
                      <a:pt x="1310046" y="413816"/>
                      <a:pt x="1294885" y="410801"/>
                    </a:cubicBezTo>
                    <a:cubicBezTo>
                      <a:pt x="1295344" y="408376"/>
                      <a:pt x="1295541" y="405885"/>
                      <a:pt x="1295410" y="403394"/>
                    </a:cubicBezTo>
                    <a:cubicBezTo>
                      <a:pt x="1296394" y="387074"/>
                      <a:pt x="1297838" y="370426"/>
                      <a:pt x="1299282" y="353843"/>
                    </a:cubicBezTo>
                    <a:close/>
                    <a:moveTo>
                      <a:pt x="1163285" y="37331"/>
                    </a:moveTo>
                    <a:cubicBezTo>
                      <a:pt x="1204176" y="37986"/>
                      <a:pt x="1245001" y="41395"/>
                      <a:pt x="1285892" y="44082"/>
                    </a:cubicBezTo>
                    <a:cubicBezTo>
                      <a:pt x="1294031" y="70365"/>
                      <a:pt x="1288649" y="99008"/>
                      <a:pt x="1287796" y="126012"/>
                    </a:cubicBezTo>
                    <a:cubicBezTo>
                      <a:pt x="1280707" y="218888"/>
                      <a:pt x="1265808" y="311174"/>
                      <a:pt x="1260557" y="404181"/>
                    </a:cubicBezTo>
                    <a:cubicBezTo>
                      <a:pt x="1187439" y="390744"/>
                      <a:pt x="1113074" y="381699"/>
                      <a:pt x="1039365" y="389630"/>
                    </a:cubicBezTo>
                    <a:cubicBezTo>
                      <a:pt x="1046585" y="300162"/>
                      <a:pt x="1048422" y="210367"/>
                      <a:pt x="1051113" y="120637"/>
                    </a:cubicBezTo>
                    <a:cubicBezTo>
                      <a:pt x="1056299" y="116639"/>
                      <a:pt x="1059121" y="109888"/>
                      <a:pt x="1057283" y="103137"/>
                    </a:cubicBezTo>
                    <a:cubicBezTo>
                      <a:pt x="1056364" y="99794"/>
                      <a:pt x="1054461" y="96976"/>
                      <a:pt x="1051967" y="94944"/>
                    </a:cubicBezTo>
                    <a:cubicBezTo>
                      <a:pt x="1052623" y="75805"/>
                      <a:pt x="1053279" y="56666"/>
                      <a:pt x="1054067" y="37593"/>
                    </a:cubicBezTo>
                    <a:cubicBezTo>
                      <a:pt x="1089904" y="29597"/>
                      <a:pt x="1126923" y="37265"/>
                      <a:pt x="1163285" y="37331"/>
                    </a:cubicBezTo>
                    <a:close/>
                    <a:moveTo>
                      <a:pt x="895688" y="151312"/>
                    </a:moveTo>
                    <a:cubicBezTo>
                      <a:pt x="898445" y="149214"/>
                      <a:pt x="899561" y="146265"/>
                      <a:pt x="901530" y="143774"/>
                    </a:cubicBezTo>
                    <a:cubicBezTo>
                      <a:pt x="941633" y="141939"/>
                      <a:pt x="981408" y="133549"/>
                      <a:pt x="1021249" y="127257"/>
                    </a:cubicBezTo>
                    <a:cubicBezTo>
                      <a:pt x="1021249" y="131976"/>
                      <a:pt x="1021249" y="136696"/>
                      <a:pt x="1021315" y="141415"/>
                    </a:cubicBezTo>
                    <a:cubicBezTo>
                      <a:pt x="1021315" y="211088"/>
                      <a:pt x="1020199" y="280761"/>
                      <a:pt x="1020658" y="350435"/>
                    </a:cubicBezTo>
                    <a:cubicBezTo>
                      <a:pt x="1021512" y="364068"/>
                      <a:pt x="1020330" y="378684"/>
                      <a:pt x="1021446" y="392711"/>
                    </a:cubicBezTo>
                    <a:cubicBezTo>
                      <a:pt x="993026" y="398937"/>
                      <a:pt x="965393" y="408048"/>
                      <a:pt x="938023" y="418011"/>
                    </a:cubicBezTo>
                    <a:cubicBezTo>
                      <a:pt x="937761" y="416306"/>
                      <a:pt x="937367" y="414602"/>
                      <a:pt x="936973" y="412898"/>
                    </a:cubicBezTo>
                    <a:cubicBezTo>
                      <a:pt x="931853" y="387074"/>
                      <a:pt x="927718" y="360922"/>
                      <a:pt x="923518" y="334835"/>
                    </a:cubicBezTo>
                    <a:cubicBezTo>
                      <a:pt x="913935" y="275846"/>
                      <a:pt x="900676" y="217577"/>
                      <a:pt x="884793" y="159964"/>
                    </a:cubicBezTo>
                    <a:cubicBezTo>
                      <a:pt x="884136" y="158128"/>
                      <a:pt x="883414" y="156097"/>
                      <a:pt x="882758" y="153999"/>
                    </a:cubicBezTo>
                    <a:cubicBezTo>
                      <a:pt x="887221" y="154786"/>
                      <a:pt x="892012" y="154130"/>
                      <a:pt x="895688" y="151312"/>
                    </a:cubicBezTo>
                    <a:close/>
                    <a:moveTo>
                      <a:pt x="828477" y="102613"/>
                    </a:moveTo>
                    <a:cubicBezTo>
                      <a:pt x="860901" y="182249"/>
                      <a:pt x="875997" y="268111"/>
                      <a:pt x="890962" y="352532"/>
                    </a:cubicBezTo>
                    <a:cubicBezTo>
                      <a:pt x="894966" y="377308"/>
                      <a:pt x="898970" y="402214"/>
                      <a:pt x="904221" y="426728"/>
                    </a:cubicBezTo>
                    <a:cubicBezTo>
                      <a:pt x="904483" y="427908"/>
                      <a:pt x="904877" y="428956"/>
                      <a:pt x="905402" y="430005"/>
                    </a:cubicBezTo>
                    <a:cubicBezTo>
                      <a:pt x="891553" y="435183"/>
                      <a:pt x="877769" y="440296"/>
                      <a:pt x="863855" y="445080"/>
                    </a:cubicBezTo>
                    <a:cubicBezTo>
                      <a:pt x="825852" y="458713"/>
                      <a:pt x="788242" y="474378"/>
                      <a:pt x="752405" y="493321"/>
                    </a:cubicBezTo>
                    <a:cubicBezTo>
                      <a:pt x="734815" y="435249"/>
                      <a:pt x="702325" y="383010"/>
                      <a:pt x="678171" y="327494"/>
                    </a:cubicBezTo>
                    <a:cubicBezTo>
                      <a:pt x="650867" y="274731"/>
                      <a:pt x="646929" y="214234"/>
                      <a:pt x="625138" y="159636"/>
                    </a:cubicBezTo>
                    <a:cubicBezTo>
                      <a:pt x="690576" y="134795"/>
                      <a:pt x="760675" y="120506"/>
                      <a:pt x="828477" y="102613"/>
                    </a:cubicBezTo>
                    <a:close/>
                    <a:moveTo>
                      <a:pt x="475488" y="405688"/>
                    </a:moveTo>
                    <a:cubicBezTo>
                      <a:pt x="476013" y="405361"/>
                      <a:pt x="476538" y="404967"/>
                      <a:pt x="476998" y="404574"/>
                    </a:cubicBezTo>
                    <a:cubicBezTo>
                      <a:pt x="477392" y="404246"/>
                      <a:pt x="477785" y="403919"/>
                      <a:pt x="478179" y="403525"/>
                    </a:cubicBezTo>
                    <a:cubicBezTo>
                      <a:pt x="479295" y="402477"/>
                      <a:pt x="480280" y="401297"/>
                      <a:pt x="481133" y="400052"/>
                    </a:cubicBezTo>
                    <a:cubicBezTo>
                      <a:pt x="481592" y="399855"/>
                      <a:pt x="482117" y="399658"/>
                      <a:pt x="482511" y="399396"/>
                    </a:cubicBezTo>
                    <a:cubicBezTo>
                      <a:pt x="482905" y="399199"/>
                      <a:pt x="483233" y="399003"/>
                      <a:pt x="483627" y="398806"/>
                    </a:cubicBezTo>
                    <a:cubicBezTo>
                      <a:pt x="484021" y="398544"/>
                      <a:pt x="484415" y="398282"/>
                      <a:pt x="484743" y="398020"/>
                    </a:cubicBezTo>
                    <a:cubicBezTo>
                      <a:pt x="485071" y="397757"/>
                      <a:pt x="485399" y="397561"/>
                      <a:pt x="485727" y="397299"/>
                    </a:cubicBezTo>
                    <a:cubicBezTo>
                      <a:pt x="486318" y="396774"/>
                      <a:pt x="486843" y="396250"/>
                      <a:pt x="487368" y="395660"/>
                    </a:cubicBezTo>
                    <a:cubicBezTo>
                      <a:pt x="487565" y="395463"/>
                      <a:pt x="487762" y="395201"/>
                      <a:pt x="487893" y="395005"/>
                    </a:cubicBezTo>
                    <a:cubicBezTo>
                      <a:pt x="488156" y="394677"/>
                      <a:pt x="488353" y="394349"/>
                      <a:pt x="488615" y="394021"/>
                    </a:cubicBezTo>
                    <a:lnTo>
                      <a:pt x="488681" y="393956"/>
                    </a:lnTo>
                    <a:lnTo>
                      <a:pt x="488681" y="393890"/>
                    </a:lnTo>
                    <a:cubicBezTo>
                      <a:pt x="489337" y="393432"/>
                      <a:pt x="489994" y="392907"/>
                      <a:pt x="490584" y="392317"/>
                    </a:cubicBezTo>
                    <a:cubicBezTo>
                      <a:pt x="516379" y="366231"/>
                      <a:pt x="543487" y="341193"/>
                      <a:pt x="567509" y="313337"/>
                    </a:cubicBezTo>
                    <a:cubicBezTo>
                      <a:pt x="585297" y="293149"/>
                      <a:pt x="602690" y="272634"/>
                      <a:pt x="619099" y="251398"/>
                    </a:cubicBezTo>
                    <a:cubicBezTo>
                      <a:pt x="625860" y="276304"/>
                      <a:pt x="633473" y="300949"/>
                      <a:pt x="644960" y="324348"/>
                    </a:cubicBezTo>
                    <a:cubicBezTo>
                      <a:pt x="672920" y="385173"/>
                      <a:pt x="707970" y="441672"/>
                      <a:pt x="732518" y="504398"/>
                    </a:cubicBezTo>
                    <a:cubicBezTo>
                      <a:pt x="697599" y="524585"/>
                      <a:pt x="664782" y="548181"/>
                      <a:pt x="635771" y="576627"/>
                    </a:cubicBezTo>
                    <a:cubicBezTo>
                      <a:pt x="632095" y="580232"/>
                      <a:pt x="628551" y="584034"/>
                      <a:pt x="625072" y="587770"/>
                    </a:cubicBezTo>
                    <a:cubicBezTo>
                      <a:pt x="606366" y="559979"/>
                      <a:pt x="589563" y="530877"/>
                      <a:pt x="566919" y="505971"/>
                    </a:cubicBezTo>
                    <a:cubicBezTo>
                      <a:pt x="538367" y="470708"/>
                      <a:pt x="506009" y="438985"/>
                      <a:pt x="475357" y="405754"/>
                    </a:cubicBezTo>
                    <a:cubicBezTo>
                      <a:pt x="475422" y="405754"/>
                      <a:pt x="475422" y="405754"/>
                      <a:pt x="475488" y="405688"/>
                    </a:cubicBezTo>
                    <a:close/>
                    <a:moveTo>
                      <a:pt x="264929" y="593341"/>
                    </a:moveTo>
                    <a:cubicBezTo>
                      <a:pt x="270048" y="581346"/>
                      <a:pt x="275890" y="569614"/>
                      <a:pt x="281206" y="557619"/>
                    </a:cubicBezTo>
                    <a:cubicBezTo>
                      <a:pt x="296434" y="517638"/>
                      <a:pt x="322032" y="483686"/>
                      <a:pt x="346317" y="449013"/>
                    </a:cubicBezTo>
                    <a:cubicBezTo>
                      <a:pt x="363973" y="422336"/>
                      <a:pt x="376969" y="392186"/>
                      <a:pt x="400729" y="370098"/>
                    </a:cubicBezTo>
                    <a:cubicBezTo>
                      <a:pt x="448315" y="433086"/>
                      <a:pt x="510078" y="482899"/>
                      <a:pt x="559502" y="544314"/>
                    </a:cubicBezTo>
                    <a:cubicBezTo>
                      <a:pt x="575189" y="562535"/>
                      <a:pt x="586281" y="580756"/>
                      <a:pt x="600721" y="600616"/>
                    </a:cubicBezTo>
                    <a:cubicBezTo>
                      <a:pt x="602756" y="603041"/>
                      <a:pt x="604922" y="605663"/>
                      <a:pt x="607285" y="608023"/>
                    </a:cubicBezTo>
                    <a:cubicBezTo>
                      <a:pt x="579061" y="643089"/>
                      <a:pt x="556745" y="682940"/>
                      <a:pt x="535610" y="722528"/>
                    </a:cubicBezTo>
                    <a:cubicBezTo>
                      <a:pt x="524255" y="743961"/>
                      <a:pt x="513622" y="765853"/>
                      <a:pt x="504696" y="788400"/>
                    </a:cubicBezTo>
                    <a:cubicBezTo>
                      <a:pt x="478114" y="767164"/>
                      <a:pt x="448249" y="749926"/>
                      <a:pt x="421601" y="728493"/>
                    </a:cubicBezTo>
                    <a:cubicBezTo>
                      <a:pt x="372112" y="690149"/>
                      <a:pt x="317240" y="657967"/>
                      <a:pt x="275759" y="610251"/>
                    </a:cubicBezTo>
                    <a:cubicBezTo>
                      <a:pt x="271755" y="605073"/>
                      <a:pt x="266373" y="600026"/>
                      <a:pt x="264929" y="593341"/>
                    </a:cubicBezTo>
                    <a:close/>
                    <a:moveTo>
                      <a:pt x="285801" y="807080"/>
                    </a:moveTo>
                    <a:cubicBezTo>
                      <a:pt x="289608" y="767557"/>
                      <a:pt x="296762" y="728231"/>
                      <a:pt x="309364" y="690543"/>
                    </a:cubicBezTo>
                    <a:cubicBezTo>
                      <a:pt x="309561" y="690084"/>
                      <a:pt x="309758" y="689625"/>
                      <a:pt x="309955" y="689101"/>
                    </a:cubicBezTo>
                    <a:cubicBezTo>
                      <a:pt x="367583" y="733146"/>
                      <a:pt x="426655" y="775684"/>
                      <a:pt x="486121" y="817108"/>
                    </a:cubicBezTo>
                    <a:cubicBezTo>
                      <a:pt x="488681" y="818616"/>
                      <a:pt x="491306" y="819271"/>
                      <a:pt x="493735" y="819468"/>
                    </a:cubicBezTo>
                    <a:cubicBezTo>
                      <a:pt x="479951" y="861350"/>
                      <a:pt x="469975" y="904478"/>
                      <a:pt x="463805" y="948196"/>
                    </a:cubicBezTo>
                    <a:cubicBezTo>
                      <a:pt x="401254" y="934629"/>
                      <a:pt x="338769" y="918636"/>
                      <a:pt x="275037" y="912147"/>
                    </a:cubicBezTo>
                    <a:cubicBezTo>
                      <a:pt x="277662" y="908673"/>
                      <a:pt x="278056" y="903889"/>
                      <a:pt x="276874" y="899300"/>
                    </a:cubicBezTo>
                    <a:cubicBezTo>
                      <a:pt x="278253" y="896875"/>
                      <a:pt x="279106" y="894123"/>
                      <a:pt x="279040" y="891042"/>
                    </a:cubicBezTo>
                    <a:cubicBezTo>
                      <a:pt x="280484" y="862989"/>
                      <a:pt x="282979" y="835002"/>
                      <a:pt x="285801" y="807080"/>
                    </a:cubicBezTo>
                    <a:close/>
                    <a:moveTo>
                      <a:pt x="206907" y="1017607"/>
                    </a:moveTo>
                    <a:cubicBezTo>
                      <a:pt x="209270" y="994470"/>
                      <a:pt x="209073" y="964255"/>
                      <a:pt x="221937" y="942166"/>
                    </a:cubicBezTo>
                    <a:cubicBezTo>
                      <a:pt x="263419" y="938758"/>
                      <a:pt x="305098" y="944133"/>
                      <a:pt x="346186" y="949245"/>
                    </a:cubicBezTo>
                    <a:cubicBezTo>
                      <a:pt x="383336" y="952522"/>
                      <a:pt x="424030" y="965303"/>
                      <a:pt x="461705" y="963337"/>
                    </a:cubicBezTo>
                    <a:cubicBezTo>
                      <a:pt x="452713" y="1038188"/>
                      <a:pt x="455075" y="1114350"/>
                      <a:pt x="469121" y="1188350"/>
                    </a:cubicBezTo>
                    <a:cubicBezTo>
                      <a:pt x="467874" y="1187891"/>
                      <a:pt x="466562" y="1187498"/>
                      <a:pt x="465118" y="1187301"/>
                    </a:cubicBezTo>
                    <a:cubicBezTo>
                      <a:pt x="429806" y="1183762"/>
                      <a:pt x="395413" y="1173799"/>
                      <a:pt x="360035" y="1171374"/>
                    </a:cubicBezTo>
                    <a:cubicBezTo>
                      <a:pt x="306870" y="1164033"/>
                      <a:pt x="252261" y="1170325"/>
                      <a:pt x="199621" y="1160362"/>
                    </a:cubicBezTo>
                    <a:cubicBezTo>
                      <a:pt x="203822" y="1112843"/>
                      <a:pt x="204872" y="1065192"/>
                      <a:pt x="206907" y="1017607"/>
                    </a:cubicBezTo>
                    <a:close/>
                    <a:moveTo>
                      <a:pt x="312055" y="1202376"/>
                    </a:moveTo>
                    <a:cubicBezTo>
                      <a:pt x="362201" y="1204146"/>
                      <a:pt x="410903" y="1214961"/>
                      <a:pt x="460392" y="1221843"/>
                    </a:cubicBezTo>
                    <a:cubicBezTo>
                      <a:pt x="466890" y="1222564"/>
                      <a:pt x="471813" y="1220335"/>
                      <a:pt x="475160" y="1216730"/>
                    </a:cubicBezTo>
                    <a:cubicBezTo>
                      <a:pt x="480542" y="1239736"/>
                      <a:pt x="486909" y="1262480"/>
                      <a:pt x="494588" y="1284896"/>
                    </a:cubicBezTo>
                    <a:cubicBezTo>
                      <a:pt x="501808" y="1312556"/>
                      <a:pt x="510209" y="1337462"/>
                      <a:pt x="519924" y="1360272"/>
                    </a:cubicBezTo>
                    <a:cubicBezTo>
                      <a:pt x="473453" y="1370234"/>
                      <a:pt x="428493" y="1390750"/>
                      <a:pt x="383467" y="1406415"/>
                    </a:cubicBezTo>
                    <a:cubicBezTo>
                      <a:pt x="348680" y="1417164"/>
                      <a:pt x="313499" y="1426930"/>
                      <a:pt x="278647" y="1437745"/>
                    </a:cubicBezTo>
                    <a:cubicBezTo>
                      <a:pt x="278778" y="1405628"/>
                      <a:pt x="264666" y="1359289"/>
                      <a:pt x="265782" y="1342706"/>
                    </a:cubicBezTo>
                    <a:cubicBezTo>
                      <a:pt x="263747" y="1309803"/>
                      <a:pt x="264010" y="1276834"/>
                      <a:pt x="263222" y="1243866"/>
                    </a:cubicBezTo>
                    <a:cubicBezTo>
                      <a:pt x="262041" y="1230429"/>
                      <a:pt x="265979" y="1209520"/>
                      <a:pt x="253508" y="1201000"/>
                    </a:cubicBezTo>
                    <a:cubicBezTo>
                      <a:pt x="277071" y="1201131"/>
                      <a:pt x="299387" y="1200213"/>
                      <a:pt x="312055" y="1202376"/>
                    </a:cubicBezTo>
                    <a:close/>
                    <a:moveTo>
                      <a:pt x="369158" y="1701428"/>
                    </a:moveTo>
                    <a:cubicBezTo>
                      <a:pt x="320260" y="1662561"/>
                      <a:pt x="282453" y="1612092"/>
                      <a:pt x="247929" y="1560509"/>
                    </a:cubicBezTo>
                    <a:cubicBezTo>
                      <a:pt x="234605" y="1539535"/>
                      <a:pt x="218721" y="1518561"/>
                      <a:pt x="213602" y="1493851"/>
                    </a:cubicBezTo>
                    <a:cubicBezTo>
                      <a:pt x="265388" y="1476154"/>
                      <a:pt x="317109" y="1458195"/>
                      <a:pt x="369421" y="1441940"/>
                    </a:cubicBezTo>
                    <a:cubicBezTo>
                      <a:pt x="422389" y="1423653"/>
                      <a:pt x="472994" y="1399205"/>
                      <a:pt x="525568" y="1379804"/>
                    </a:cubicBezTo>
                    <a:cubicBezTo>
                      <a:pt x="526618" y="1379607"/>
                      <a:pt x="527603" y="1379280"/>
                      <a:pt x="528522" y="1378886"/>
                    </a:cubicBezTo>
                    <a:cubicBezTo>
                      <a:pt x="551100" y="1425554"/>
                      <a:pt x="579980" y="1462783"/>
                      <a:pt x="616408" y="1495751"/>
                    </a:cubicBezTo>
                    <a:cubicBezTo>
                      <a:pt x="614439" y="1496669"/>
                      <a:pt x="612732" y="1498176"/>
                      <a:pt x="612010" y="1500536"/>
                    </a:cubicBezTo>
                    <a:cubicBezTo>
                      <a:pt x="611879" y="1501191"/>
                      <a:pt x="611814" y="1501847"/>
                      <a:pt x="611748" y="1502568"/>
                    </a:cubicBezTo>
                    <a:cubicBezTo>
                      <a:pt x="605644" y="1504010"/>
                      <a:pt x="600065" y="1509319"/>
                      <a:pt x="598227" y="1515218"/>
                    </a:cubicBezTo>
                    <a:cubicBezTo>
                      <a:pt x="549328" y="1560378"/>
                      <a:pt x="505746" y="1607111"/>
                      <a:pt x="451137" y="1647093"/>
                    </a:cubicBezTo>
                    <a:cubicBezTo>
                      <a:pt x="424489" y="1665510"/>
                      <a:pt x="400860" y="1692645"/>
                      <a:pt x="369158" y="1701428"/>
                    </a:cubicBezTo>
                    <a:close/>
                    <a:moveTo>
                      <a:pt x="464264" y="1693432"/>
                    </a:moveTo>
                    <a:cubicBezTo>
                      <a:pt x="461770" y="1691531"/>
                      <a:pt x="459342" y="1689303"/>
                      <a:pt x="456913" y="1687009"/>
                    </a:cubicBezTo>
                    <a:cubicBezTo>
                      <a:pt x="493866" y="1658694"/>
                      <a:pt x="530031" y="1629330"/>
                      <a:pt x="563440" y="1596951"/>
                    </a:cubicBezTo>
                    <a:cubicBezTo>
                      <a:pt x="583918" y="1577616"/>
                      <a:pt x="603215" y="1557035"/>
                      <a:pt x="624350" y="1538355"/>
                    </a:cubicBezTo>
                    <a:cubicBezTo>
                      <a:pt x="626450" y="1536389"/>
                      <a:pt x="627763" y="1534160"/>
                      <a:pt x="628616" y="1531932"/>
                    </a:cubicBezTo>
                    <a:cubicBezTo>
                      <a:pt x="634786" y="1530227"/>
                      <a:pt x="639971" y="1524525"/>
                      <a:pt x="642597" y="1517905"/>
                    </a:cubicBezTo>
                    <a:cubicBezTo>
                      <a:pt x="668392" y="1538158"/>
                      <a:pt x="697468" y="1557166"/>
                      <a:pt x="730155" y="1576370"/>
                    </a:cubicBezTo>
                    <a:cubicBezTo>
                      <a:pt x="720112" y="1582728"/>
                      <a:pt x="704688" y="1604686"/>
                      <a:pt x="701012" y="1608618"/>
                    </a:cubicBezTo>
                    <a:cubicBezTo>
                      <a:pt x="675086" y="1642701"/>
                      <a:pt x="647913" y="1675997"/>
                      <a:pt x="624547" y="1711915"/>
                    </a:cubicBezTo>
                    <a:cubicBezTo>
                      <a:pt x="611026" y="1734004"/>
                      <a:pt x="599015" y="1757010"/>
                      <a:pt x="586872" y="1779885"/>
                    </a:cubicBezTo>
                    <a:cubicBezTo>
                      <a:pt x="577092" y="1773658"/>
                      <a:pt x="567444" y="1767235"/>
                      <a:pt x="557927" y="1760615"/>
                    </a:cubicBezTo>
                    <a:cubicBezTo>
                      <a:pt x="529375" y="1741541"/>
                      <a:pt x="503252" y="1719191"/>
                      <a:pt x="477195" y="1696906"/>
                    </a:cubicBezTo>
                    <a:cubicBezTo>
                      <a:pt x="473585" y="1693694"/>
                      <a:pt x="468728" y="1692514"/>
                      <a:pt x="464264" y="1693432"/>
                    </a:cubicBezTo>
                    <a:close/>
                    <a:moveTo>
                      <a:pt x="960339" y="2160499"/>
                    </a:moveTo>
                    <a:cubicBezTo>
                      <a:pt x="942552" y="2218309"/>
                      <a:pt x="921089" y="2274939"/>
                      <a:pt x="903564" y="2332814"/>
                    </a:cubicBezTo>
                    <a:cubicBezTo>
                      <a:pt x="884333" y="2403274"/>
                      <a:pt x="866480" y="2470653"/>
                      <a:pt x="836616" y="2537836"/>
                    </a:cubicBezTo>
                    <a:cubicBezTo>
                      <a:pt x="807605" y="2606526"/>
                      <a:pt x="782466" y="2676724"/>
                      <a:pt x="752799" y="2745348"/>
                    </a:cubicBezTo>
                    <a:cubicBezTo>
                      <a:pt x="722344" y="2835078"/>
                      <a:pt x="679550" y="2921203"/>
                      <a:pt x="639906" y="3007590"/>
                    </a:cubicBezTo>
                    <a:cubicBezTo>
                      <a:pt x="622381" y="3053536"/>
                      <a:pt x="606235" y="3099614"/>
                      <a:pt x="585494" y="3144381"/>
                    </a:cubicBezTo>
                    <a:cubicBezTo>
                      <a:pt x="572170" y="3175776"/>
                      <a:pt x="562062" y="3206778"/>
                      <a:pt x="543159" y="3236404"/>
                    </a:cubicBezTo>
                    <a:cubicBezTo>
                      <a:pt x="483496" y="3165420"/>
                      <a:pt x="440898" y="3084080"/>
                      <a:pt x="393181" y="3004510"/>
                    </a:cubicBezTo>
                    <a:cubicBezTo>
                      <a:pt x="376116" y="2980258"/>
                      <a:pt x="364039" y="2934312"/>
                      <a:pt x="329842" y="2931887"/>
                    </a:cubicBezTo>
                    <a:cubicBezTo>
                      <a:pt x="319013" y="2932673"/>
                      <a:pt x="311005" y="2940408"/>
                      <a:pt x="302407" y="2946175"/>
                    </a:cubicBezTo>
                    <a:cubicBezTo>
                      <a:pt x="263747" y="2972459"/>
                      <a:pt x="229026" y="3003789"/>
                      <a:pt x="192336" y="3032628"/>
                    </a:cubicBezTo>
                    <a:cubicBezTo>
                      <a:pt x="144881" y="3068350"/>
                      <a:pt x="92963" y="3097779"/>
                      <a:pt x="42489" y="3128978"/>
                    </a:cubicBezTo>
                    <a:cubicBezTo>
                      <a:pt x="80755" y="2985305"/>
                      <a:pt x="138974" y="2846942"/>
                      <a:pt x="195946" y="2709627"/>
                    </a:cubicBezTo>
                    <a:cubicBezTo>
                      <a:pt x="219968" y="2649982"/>
                      <a:pt x="235786" y="2587256"/>
                      <a:pt x="260662" y="2527939"/>
                    </a:cubicBezTo>
                    <a:cubicBezTo>
                      <a:pt x="290986" y="2455972"/>
                      <a:pt x="324854" y="2383939"/>
                      <a:pt x="353012" y="2310857"/>
                    </a:cubicBezTo>
                    <a:cubicBezTo>
                      <a:pt x="382088" y="2222897"/>
                      <a:pt x="421142" y="2139459"/>
                      <a:pt x="458554" y="2054842"/>
                    </a:cubicBezTo>
                    <a:cubicBezTo>
                      <a:pt x="488418" y="1974813"/>
                      <a:pt x="512047" y="1892686"/>
                      <a:pt x="545390" y="1813902"/>
                    </a:cubicBezTo>
                    <a:cubicBezTo>
                      <a:pt x="546309" y="1811280"/>
                      <a:pt x="549525" y="1804070"/>
                      <a:pt x="551232" y="1797582"/>
                    </a:cubicBezTo>
                    <a:cubicBezTo>
                      <a:pt x="557795" y="1801973"/>
                      <a:pt x="564359" y="1806233"/>
                      <a:pt x="571054" y="1810428"/>
                    </a:cubicBezTo>
                    <a:cubicBezTo>
                      <a:pt x="568297" y="1817114"/>
                      <a:pt x="567181" y="1824127"/>
                      <a:pt x="570988" y="1831140"/>
                    </a:cubicBezTo>
                    <a:cubicBezTo>
                      <a:pt x="600524" y="1873613"/>
                      <a:pt x="658021" y="1882396"/>
                      <a:pt x="704229" y="1897667"/>
                    </a:cubicBezTo>
                    <a:cubicBezTo>
                      <a:pt x="734618" y="1908154"/>
                      <a:pt x="763498" y="1922705"/>
                      <a:pt x="793559" y="1933716"/>
                    </a:cubicBezTo>
                    <a:cubicBezTo>
                      <a:pt x="810690" y="1937518"/>
                      <a:pt x="829002" y="1916085"/>
                      <a:pt x="846002" y="1886459"/>
                    </a:cubicBezTo>
                    <a:cubicBezTo>
                      <a:pt x="854075" y="1894521"/>
                      <a:pt x="866546" y="1898716"/>
                      <a:pt x="876129" y="1904484"/>
                    </a:cubicBezTo>
                    <a:cubicBezTo>
                      <a:pt x="909997" y="1920739"/>
                      <a:pt x="942355" y="1941582"/>
                      <a:pt x="979571" y="1951348"/>
                    </a:cubicBezTo>
                    <a:cubicBezTo>
                      <a:pt x="985937" y="1952921"/>
                      <a:pt x="991122" y="1951217"/>
                      <a:pt x="994798" y="1947940"/>
                    </a:cubicBezTo>
                    <a:cubicBezTo>
                      <a:pt x="995323" y="1948464"/>
                      <a:pt x="995848" y="1948923"/>
                      <a:pt x="996570" y="1949382"/>
                    </a:cubicBezTo>
                    <a:cubicBezTo>
                      <a:pt x="997752" y="1950299"/>
                      <a:pt x="998999" y="1950889"/>
                      <a:pt x="1000180" y="1951217"/>
                    </a:cubicBezTo>
                    <a:cubicBezTo>
                      <a:pt x="999524" y="1961638"/>
                      <a:pt x="998867" y="1972060"/>
                      <a:pt x="998277" y="1982678"/>
                    </a:cubicBezTo>
                    <a:cubicBezTo>
                      <a:pt x="995782" y="1997032"/>
                      <a:pt x="1002543" y="2006995"/>
                      <a:pt x="1013176" y="2012566"/>
                    </a:cubicBezTo>
                    <a:cubicBezTo>
                      <a:pt x="1009829" y="2023184"/>
                      <a:pt x="1006284" y="2033737"/>
                      <a:pt x="1003002" y="2044355"/>
                    </a:cubicBezTo>
                    <a:cubicBezTo>
                      <a:pt x="991188" y="2083878"/>
                      <a:pt x="974320" y="2121697"/>
                      <a:pt x="960339" y="2160499"/>
                    </a:cubicBezTo>
                    <a:close/>
                    <a:moveTo>
                      <a:pt x="1132961" y="1983989"/>
                    </a:moveTo>
                    <a:cubicBezTo>
                      <a:pt x="1099159" y="1984120"/>
                      <a:pt x="1064897" y="1989232"/>
                      <a:pt x="1031488" y="1982743"/>
                    </a:cubicBezTo>
                    <a:cubicBezTo>
                      <a:pt x="1026106" y="1917003"/>
                      <a:pt x="1039890" y="1847788"/>
                      <a:pt x="1041006" y="1781458"/>
                    </a:cubicBezTo>
                    <a:cubicBezTo>
                      <a:pt x="1041399" y="1755633"/>
                      <a:pt x="1041334" y="1729809"/>
                      <a:pt x="1042843" y="1704050"/>
                    </a:cubicBezTo>
                    <a:cubicBezTo>
                      <a:pt x="1081765" y="1710080"/>
                      <a:pt x="1121212" y="1713226"/>
                      <a:pt x="1160331" y="1714865"/>
                    </a:cubicBezTo>
                    <a:cubicBezTo>
                      <a:pt x="1187701" y="1715062"/>
                      <a:pt x="1214743" y="1711195"/>
                      <a:pt x="1241326" y="1705164"/>
                    </a:cubicBezTo>
                    <a:cubicBezTo>
                      <a:pt x="1241326" y="1705361"/>
                      <a:pt x="1241260" y="1705558"/>
                      <a:pt x="1241260" y="1705689"/>
                    </a:cubicBezTo>
                    <a:cubicBezTo>
                      <a:pt x="1239488" y="1797516"/>
                      <a:pt x="1241654" y="1889802"/>
                      <a:pt x="1234565" y="1981367"/>
                    </a:cubicBezTo>
                    <a:cubicBezTo>
                      <a:pt x="1200894" y="1986283"/>
                      <a:pt x="1166895" y="1983596"/>
                      <a:pt x="1132961" y="1983989"/>
                    </a:cubicBezTo>
                    <a:close/>
                    <a:moveTo>
                      <a:pt x="1618403" y="1870270"/>
                    </a:moveTo>
                    <a:cubicBezTo>
                      <a:pt x="1635403" y="1915692"/>
                      <a:pt x="1658309" y="1958427"/>
                      <a:pt x="1679838" y="2001751"/>
                    </a:cubicBezTo>
                    <a:cubicBezTo>
                      <a:pt x="1713969" y="2080339"/>
                      <a:pt x="1749609" y="2158533"/>
                      <a:pt x="1779014" y="2239152"/>
                    </a:cubicBezTo>
                    <a:cubicBezTo>
                      <a:pt x="1804677" y="2308956"/>
                      <a:pt x="1831260" y="2378433"/>
                      <a:pt x="1850622" y="2450335"/>
                    </a:cubicBezTo>
                    <a:cubicBezTo>
                      <a:pt x="1868213" y="2506178"/>
                      <a:pt x="1893417" y="2559203"/>
                      <a:pt x="1913107" y="2614326"/>
                    </a:cubicBezTo>
                    <a:cubicBezTo>
                      <a:pt x="1936999" y="2668138"/>
                      <a:pt x="1954327" y="2724374"/>
                      <a:pt x="1976249" y="2778907"/>
                    </a:cubicBezTo>
                    <a:cubicBezTo>
                      <a:pt x="1993708" y="2816267"/>
                      <a:pt x="2008673" y="2854610"/>
                      <a:pt x="2022194" y="2893543"/>
                    </a:cubicBezTo>
                    <a:cubicBezTo>
                      <a:pt x="2036240" y="2933853"/>
                      <a:pt x="2052780" y="2974359"/>
                      <a:pt x="2056915" y="3017160"/>
                    </a:cubicBezTo>
                    <a:cubicBezTo>
                      <a:pt x="1992920" y="2995202"/>
                      <a:pt x="1932207" y="2964724"/>
                      <a:pt x="1867819" y="2943554"/>
                    </a:cubicBezTo>
                    <a:cubicBezTo>
                      <a:pt x="1831785" y="2928216"/>
                      <a:pt x="1687189" y="2852775"/>
                      <a:pt x="1658900" y="2882860"/>
                    </a:cubicBezTo>
                    <a:cubicBezTo>
                      <a:pt x="1640522" y="2911503"/>
                      <a:pt x="1632777" y="2946503"/>
                      <a:pt x="1619584" y="2977899"/>
                    </a:cubicBezTo>
                    <a:cubicBezTo>
                      <a:pt x="1609214" y="3004968"/>
                      <a:pt x="1599434" y="3032235"/>
                      <a:pt x="1588801" y="3059239"/>
                    </a:cubicBezTo>
                    <a:cubicBezTo>
                      <a:pt x="1580466" y="3079557"/>
                      <a:pt x="1567404" y="3101449"/>
                      <a:pt x="1557756" y="3121637"/>
                    </a:cubicBezTo>
                    <a:cubicBezTo>
                      <a:pt x="1542725" y="3150411"/>
                      <a:pt x="1533208" y="3181741"/>
                      <a:pt x="1518112" y="3210449"/>
                    </a:cubicBezTo>
                    <a:cubicBezTo>
                      <a:pt x="1495927" y="3133369"/>
                      <a:pt x="1480305" y="3054454"/>
                      <a:pt x="1457070" y="2977637"/>
                    </a:cubicBezTo>
                    <a:cubicBezTo>
                      <a:pt x="1414013" y="2831932"/>
                      <a:pt x="1363277" y="2688194"/>
                      <a:pt x="1325996" y="2540917"/>
                    </a:cubicBezTo>
                    <a:cubicBezTo>
                      <a:pt x="1311359" y="2465410"/>
                      <a:pt x="1289043" y="2391935"/>
                      <a:pt x="1267514" y="2318198"/>
                    </a:cubicBezTo>
                    <a:cubicBezTo>
                      <a:pt x="1253140" y="2262027"/>
                      <a:pt x="1241063" y="2205069"/>
                      <a:pt x="1221110" y="2150471"/>
                    </a:cubicBezTo>
                    <a:cubicBezTo>
                      <a:pt x="1216319" y="2141229"/>
                      <a:pt x="1190852" y="2061331"/>
                      <a:pt x="1170439" y="2019252"/>
                    </a:cubicBezTo>
                    <a:cubicBezTo>
                      <a:pt x="1182451" y="2019448"/>
                      <a:pt x="1194396" y="2019579"/>
                      <a:pt x="1206408" y="2018989"/>
                    </a:cubicBezTo>
                    <a:cubicBezTo>
                      <a:pt x="1226755" y="2015122"/>
                      <a:pt x="1260098" y="2022988"/>
                      <a:pt x="1266989" y="1997163"/>
                    </a:cubicBezTo>
                    <a:cubicBezTo>
                      <a:pt x="1270862" y="1975009"/>
                      <a:pt x="1272634" y="1952659"/>
                      <a:pt x="1273487" y="1930243"/>
                    </a:cubicBezTo>
                    <a:cubicBezTo>
                      <a:pt x="1309127" y="1922640"/>
                      <a:pt x="1343192" y="1905270"/>
                      <a:pt x="1377454" y="1893342"/>
                    </a:cubicBezTo>
                    <a:cubicBezTo>
                      <a:pt x="1386906" y="1890916"/>
                      <a:pt x="1399245" y="1888294"/>
                      <a:pt x="1403905" y="1880364"/>
                    </a:cubicBezTo>
                    <a:cubicBezTo>
                      <a:pt x="1404102" y="1880823"/>
                      <a:pt x="1404234" y="1881281"/>
                      <a:pt x="1404431" y="1881806"/>
                    </a:cubicBezTo>
                    <a:cubicBezTo>
                      <a:pt x="1410403" y="1895373"/>
                      <a:pt x="1410600" y="1917986"/>
                      <a:pt x="1427862" y="1923557"/>
                    </a:cubicBezTo>
                    <a:cubicBezTo>
                      <a:pt x="1454708" y="1930767"/>
                      <a:pt x="1480568" y="1912677"/>
                      <a:pt x="1505903" y="1905926"/>
                    </a:cubicBezTo>
                    <a:cubicBezTo>
                      <a:pt x="1544694" y="1894259"/>
                      <a:pt x="1582106" y="1878987"/>
                      <a:pt x="1617418" y="1858931"/>
                    </a:cubicBezTo>
                    <a:cubicBezTo>
                      <a:pt x="1617944" y="1858734"/>
                      <a:pt x="1618337" y="1858537"/>
                      <a:pt x="1618862" y="1858341"/>
                    </a:cubicBezTo>
                    <a:cubicBezTo>
                      <a:pt x="1617156" y="1861880"/>
                      <a:pt x="1616762" y="1866141"/>
                      <a:pt x="1618403" y="1870270"/>
                    </a:cubicBezTo>
                    <a:close/>
                    <a:moveTo>
                      <a:pt x="1631202" y="1750455"/>
                    </a:moveTo>
                    <a:cubicBezTo>
                      <a:pt x="1604554" y="1698348"/>
                      <a:pt x="1574558" y="1647682"/>
                      <a:pt x="1541281" y="1599573"/>
                    </a:cubicBezTo>
                    <a:cubicBezTo>
                      <a:pt x="1537146" y="1594330"/>
                      <a:pt x="1531698" y="1592560"/>
                      <a:pt x="1526579" y="1593084"/>
                    </a:cubicBezTo>
                    <a:cubicBezTo>
                      <a:pt x="1525528" y="1587972"/>
                      <a:pt x="1522640" y="1582859"/>
                      <a:pt x="1518768" y="1578730"/>
                    </a:cubicBezTo>
                    <a:cubicBezTo>
                      <a:pt x="1531173" y="1570799"/>
                      <a:pt x="1543513" y="1562606"/>
                      <a:pt x="1555524" y="1554151"/>
                    </a:cubicBezTo>
                    <a:cubicBezTo>
                      <a:pt x="1563203" y="1562082"/>
                      <a:pt x="1574624" y="1568898"/>
                      <a:pt x="1580794" y="1575846"/>
                    </a:cubicBezTo>
                    <a:cubicBezTo>
                      <a:pt x="1620241" y="1612420"/>
                      <a:pt x="1661263" y="1652270"/>
                      <a:pt x="1706224" y="1683666"/>
                    </a:cubicBezTo>
                    <a:cubicBezTo>
                      <a:pt x="1691915" y="1695464"/>
                      <a:pt x="1678132" y="1707852"/>
                      <a:pt x="1664282" y="1720240"/>
                    </a:cubicBezTo>
                    <a:cubicBezTo>
                      <a:pt x="1653453" y="1729809"/>
                      <a:pt x="1641441" y="1739510"/>
                      <a:pt x="1631202" y="1750455"/>
                    </a:cubicBezTo>
                    <a:close/>
                    <a:moveTo>
                      <a:pt x="1812488" y="1703198"/>
                    </a:moveTo>
                    <a:cubicBezTo>
                      <a:pt x="1802642" y="1714406"/>
                      <a:pt x="1776913" y="1688058"/>
                      <a:pt x="1766083" y="1682879"/>
                    </a:cubicBezTo>
                    <a:cubicBezTo>
                      <a:pt x="1708652" y="1645454"/>
                      <a:pt x="1656931" y="1600884"/>
                      <a:pt x="1607901" y="1553233"/>
                    </a:cubicBezTo>
                    <a:cubicBezTo>
                      <a:pt x="1599566" y="1545827"/>
                      <a:pt x="1592346" y="1539600"/>
                      <a:pt x="1584404" y="1532653"/>
                    </a:cubicBezTo>
                    <a:cubicBezTo>
                      <a:pt x="1611839" y="1511220"/>
                      <a:pt x="1637569" y="1487689"/>
                      <a:pt x="1660213" y="1460882"/>
                    </a:cubicBezTo>
                    <a:cubicBezTo>
                      <a:pt x="1695328" y="1422997"/>
                      <a:pt x="1727096" y="1381967"/>
                      <a:pt x="1752628" y="1337462"/>
                    </a:cubicBezTo>
                    <a:cubicBezTo>
                      <a:pt x="1812685" y="1405956"/>
                      <a:pt x="1885475" y="1461996"/>
                      <a:pt x="1951439" y="1524656"/>
                    </a:cubicBezTo>
                    <a:cubicBezTo>
                      <a:pt x="1923937" y="1595378"/>
                      <a:pt x="1866966" y="1651877"/>
                      <a:pt x="1812488" y="1703198"/>
                    </a:cubicBezTo>
                    <a:close/>
                    <a:moveTo>
                      <a:pt x="1970801" y="1341592"/>
                    </a:moveTo>
                    <a:cubicBezTo>
                      <a:pt x="1970867" y="1341395"/>
                      <a:pt x="1970998" y="1341198"/>
                      <a:pt x="1971064" y="1341002"/>
                    </a:cubicBezTo>
                    <a:cubicBezTo>
                      <a:pt x="1953802" y="1373643"/>
                      <a:pt x="1936277" y="1409561"/>
                      <a:pt x="1920393" y="1443775"/>
                    </a:cubicBezTo>
                    <a:cubicBezTo>
                      <a:pt x="1918490" y="1446593"/>
                      <a:pt x="1916783" y="1449805"/>
                      <a:pt x="1915602" y="1453082"/>
                    </a:cubicBezTo>
                    <a:cubicBezTo>
                      <a:pt x="1879830" y="1424833"/>
                      <a:pt x="1843599" y="1396976"/>
                      <a:pt x="1809469" y="1366826"/>
                    </a:cubicBezTo>
                    <a:cubicBezTo>
                      <a:pt x="1805202" y="1362828"/>
                      <a:pt x="1772253" y="1332612"/>
                      <a:pt x="1757288" y="1329138"/>
                    </a:cubicBezTo>
                    <a:cubicBezTo>
                      <a:pt x="1772122" y="1302200"/>
                      <a:pt x="1784527" y="1273885"/>
                      <a:pt x="1794110" y="1244259"/>
                    </a:cubicBezTo>
                    <a:cubicBezTo>
                      <a:pt x="1796341" y="1245308"/>
                      <a:pt x="1798967" y="1246029"/>
                      <a:pt x="1801986" y="1246029"/>
                    </a:cubicBezTo>
                    <a:cubicBezTo>
                      <a:pt x="1870641" y="1247602"/>
                      <a:pt x="1939296" y="1241703"/>
                      <a:pt x="2007885" y="1242489"/>
                    </a:cubicBezTo>
                    <a:cubicBezTo>
                      <a:pt x="2011955" y="1242292"/>
                      <a:pt x="2016156" y="1242227"/>
                      <a:pt x="2020356" y="1242227"/>
                    </a:cubicBezTo>
                    <a:cubicBezTo>
                      <a:pt x="2003028" y="1274933"/>
                      <a:pt x="1988457" y="1307968"/>
                      <a:pt x="1970801" y="1341592"/>
                    </a:cubicBezTo>
                    <a:close/>
                    <a:moveTo>
                      <a:pt x="2100038" y="1104388"/>
                    </a:moveTo>
                    <a:cubicBezTo>
                      <a:pt x="2099447" y="1136832"/>
                      <a:pt x="2100957" y="1169997"/>
                      <a:pt x="2093343" y="1201786"/>
                    </a:cubicBezTo>
                    <a:cubicBezTo>
                      <a:pt x="2059016" y="1212208"/>
                      <a:pt x="2021931" y="1206112"/>
                      <a:pt x="1986554" y="1207554"/>
                    </a:cubicBezTo>
                    <a:cubicBezTo>
                      <a:pt x="1926038" y="1208013"/>
                      <a:pt x="1865522" y="1212339"/>
                      <a:pt x="1804940" y="1211159"/>
                    </a:cubicBezTo>
                    <a:cubicBezTo>
                      <a:pt x="1829356" y="1130736"/>
                      <a:pt x="1837101" y="1046054"/>
                      <a:pt x="1837561" y="961830"/>
                    </a:cubicBezTo>
                    <a:cubicBezTo>
                      <a:pt x="1840121" y="961305"/>
                      <a:pt x="1839661" y="957962"/>
                      <a:pt x="1837561" y="957569"/>
                    </a:cubicBezTo>
                    <a:cubicBezTo>
                      <a:pt x="1837561" y="956455"/>
                      <a:pt x="1837561" y="955341"/>
                      <a:pt x="1837561" y="954226"/>
                    </a:cubicBezTo>
                    <a:cubicBezTo>
                      <a:pt x="1881471" y="954357"/>
                      <a:pt x="1924856" y="945247"/>
                      <a:pt x="1968701" y="942953"/>
                    </a:cubicBezTo>
                    <a:cubicBezTo>
                      <a:pt x="2011495" y="941445"/>
                      <a:pt x="2054290" y="937578"/>
                      <a:pt x="2097084" y="936136"/>
                    </a:cubicBezTo>
                    <a:cubicBezTo>
                      <a:pt x="2102204" y="991980"/>
                      <a:pt x="2099250" y="1048348"/>
                      <a:pt x="2100038" y="1104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15988642" y="2711598"/>
                <a:ext cx="1131069" cy="1102489"/>
              </a:xfrm>
              <a:custGeom>
                <a:avLst/>
                <a:gdLst/>
                <a:ahLst/>
                <a:cxnLst/>
                <a:rect l="l" t="t" r="r" b="b"/>
                <a:pathLst>
                  <a:path w="1131069" h="1102489" extrusionOk="0">
                    <a:moveTo>
                      <a:pt x="1030102" y="237798"/>
                    </a:moveTo>
                    <a:cubicBezTo>
                      <a:pt x="1002470" y="200372"/>
                      <a:pt x="975493" y="160980"/>
                      <a:pt x="936900" y="133845"/>
                    </a:cubicBezTo>
                    <a:cubicBezTo>
                      <a:pt x="821052" y="39724"/>
                      <a:pt x="669959" y="8263"/>
                      <a:pt x="524116" y="4"/>
                    </a:cubicBezTo>
                    <a:cubicBezTo>
                      <a:pt x="498912" y="-192"/>
                      <a:pt x="474430" y="6624"/>
                      <a:pt x="450407" y="13310"/>
                    </a:cubicBezTo>
                    <a:cubicBezTo>
                      <a:pt x="427566" y="16587"/>
                      <a:pt x="404922" y="21437"/>
                      <a:pt x="382540" y="27008"/>
                    </a:cubicBezTo>
                    <a:cubicBezTo>
                      <a:pt x="313754" y="45033"/>
                      <a:pt x="248512" y="77870"/>
                      <a:pt x="190096" y="118049"/>
                    </a:cubicBezTo>
                    <a:cubicBezTo>
                      <a:pt x="132402" y="166879"/>
                      <a:pt x="94596" y="234717"/>
                      <a:pt x="66767" y="303932"/>
                    </a:cubicBezTo>
                    <a:cubicBezTo>
                      <a:pt x="46026" y="361217"/>
                      <a:pt x="30011" y="420076"/>
                      <a:pt x="19050" y="479918"/>
                    </a:cubicBezTo>
                    <a:cubicBezTo>
                      <a:pt x="5266" y="550115"/>
                      <a:pt x="-11668" y="623000"/>
                      <a:pt x="11305" y="693001"/>
                    </a:cubicBezTo>
                    <a:cubicBezTo>
                      <a:pt x="16358" y="729247"/>
                      <a:pt x="32899" y="761429"/>
                      <a:pt x="49570" y="793546"/>
                    </a:cubicBezTo>
                    <a:cubicBezTo>
                      <a:pt x="76021" y="845719"/>
                      <a:pt x="115534" y="890748"/>
                      <a:pt x="157410" y="931188"/>
                    </a:cubicBezTo>
                    <a:cubicBezTo>
                      <a:pt x="206440" y="983165"/>
                      <a:pt x="267743" y="1021574"/>
                      <a:pt x="333248" y="1049299"/>
                    </a:cubicBezTo>
                    <a:cubicBezTo>
                      <a:pt x="398162" y="1078794"/>
                      <a:pt x="466948" y="1098719"/>
                      <a:pt x="538491" y="1102062"/>
                    </a:cubicBezTo>
                    <a:cubicBezTo>
                      <a:pt x="590080" y="1104159"/>
                      <a:pt x="642392" y="1098522"/>
                      <a:pt x="692341" y="1085479"/>
                    </a:cubicBezTo>
                    <a:cubicBezTo>
                      <a:pt x="746359" y="1065291"/>
                      <a:pt x="793945" y="1037239"/>
                      <a:pt x="846716" y="1012660"/>
                    </a:cubicBezTo>
                    <a:cubicBezTo>
                      <a:pt x="941888" y="967041"/>
                      <a:pt x="1011068" y="880130"/>
                      <a:pt x="1061542" y="789613"/>
                    </a:cubicBezTo>
                    <a:cubicBezTo>
                      <a:pt x="1085302" y="748189"/>
                      <a:pt x="1108865" y="705389"/>
                      <a:pt x="1118120" y="658001"/>
                    </a:cubicBezTo>
                    <a:cubicBezTo>
                      <a:pt x="1137220" y="563683"/>
                      <a:pt x="1137088" y="462155"/>
                      <a:pt x="1104861" y="370721"/>
                    </a:cubicBezTo>
                    <a:cubicBezTo>
                      <a:pt x="1083398" y="324906"/>
                      <a:pt x="1060032" y="279091"/>
                      <a:pt x="1030102" y="237798"/>
                    </a:cubicBezTo>
                    <a:close/>
                    <a:moveTo>
                      <a:pt x="1038963" y="758676"/>
                    </a:moveTo>
                    <a:cubicBezTo>
                      <a:pt x="997875" y="836018"/>
                      <a:pt x="943529" y="909297"/>
                      <a:pt x="870936" y="959700"/>
                    </a:cubicBezTo>
                    <a:cubicBezTo>
                      <a:pt x="820790" y="989654"/>
                      <a:pt x="767428" y="1012070"/>
                      <a:pt x="715182" y="1038681"/>
                    </a:cubicBezTo>
                    <a:cubicBezTo>
                      <a:pt x="672978" y="1060638"/>
                      <a:pt x="625195" y="1063784"/>
                      <a:pt x="577938" y="1067651"/>
                    </a:cubicBezTo>
                    <a:cubicBezTo>
                      <a:pt x="473643" y="1072174"/>
                      <a:pt x="372826" y="1035272"/>
                      <a:pt x="282577" y="985393"/>
                    </a:cubicBezTo>
                    <a:cubicBezTo>
                      <a:pt x="241686" y="963108"/>
                      <a:pt x="206374" y="931975"/>
                      <a:pt x="174147" y="898679"/>
                    </a:cubicBezTo>
                    <a:cubicBezTo>
                      <a:pt x="121113" y="848800"/>
                      <a:pt x="79369" y="786992"/>
                      <a:pt x="53180" y="719088"/>
                    </a:cubicBezTo>
                    <a:cubicBezTo>
                      <a:pt x="46485" y="688675"/>
                      <a:pt x="37099" y="658460"/>
                      <a:pt x="34014" y="627457"/>
                    </a:cubicBezTo>
                    <a:cubicBezTo>
                      <a:pt x="34343" y="586623"/>
                      <a:pt x="42022" y="544806"/>
                      <a:pt x="49505" y="504562"/>
                    </a:cubicBezTo>
                    <a:cubicBezTo>
                      <a:pt x="66373" y="416078"/>
                      <a:pt x="87770" y="327266"/>
                      <a:pt x="130827" y="247433"/>
                    </a:cubicBezTo>
                    <a:cubicBezTo>
                      <a:pt x="154259" y="204829"/>
                      <a:pt x="184058" y="162553"/>
                      <a:pt x="224489" y="133976"/>
                    </a:cubicBezTo>
                    <a:cubicBezTo>
                      <a:pt x="298001" y="86588"/>
                      <a:pt x="378799" y="51260"/>
                      <a:pt x="465307" y="36119"/>
                    </a:cubicBezTo>
                    <a:cubicBezTo>
                      <a:pt x="484144" y="32645"/>
                      <a:pt x="505410" y="29433"/>
                      <a:pt x="525035" y="28712"/>
                    </a:cubicBezTo>
                    <a:cubicBezTo>
                      <a:pt x="551158" y="31793"/>
                      <a:pt x="577084" y="36774"/>
                      <a:pt x="603011" y="41166"/>
                    </a:cubicBezTo>
                    <a:cubicBezTo>
                      <a:pt x="699561" y="55520"/>
                      <a:pt x="796439" y="79837"/>
                      <a:pt x="878484" y="134697"/>
                    </a:cubicBezTo>
                    <a:cubicBezTo>
                      <a:pt x="898240" y="148724"/>
                      <a:pt x="918456" y="163078"/>
                      <a:pt x="936965" y="178939"/>
                    </a:cubicBezTo>
                    <a:cubicBezTo>
                      <a:pt x="968142" y="209942"/>
                      <a:pt x="993346" y="246515"/>
                      <a:pt x="1018288" y="282565"/>
                    </a:cubicBezTo>
                    <a:cubicBezTo>
                      <a:pt x="1040079" y="319073"/>
                      <a:pt x="1061410" y="356564"/>
                      <a:pt x="1076966" y="396218"/>
                    </a:cubicBezTo>
                    <a:cubicBezTo>
                      <a:pt x="1088912" y="433775"/>
                      <a:pt x="1092916" y="473888"/>
                      <a:pt x="1095147" y="513869"/>
                    </a:cubicBezTo>
                    <a:cubicBezTo>
                      <a:pt x="1100267" y="597176"/>
                      <a:pt x="1084842" y="686906"/>
                      <a:pt x="1038963" y="7586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16121238" y="4144395"/>
                <a:ext cx="4338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325" extrusionOk="0">
                    <a:moveTo>
                      <a:pt x="2038" y="0"/>
                    </a:moveTo>
                    <a:cubicBezTo>
                      <a:pt x="857" y="0"/>
                      <a:pt x="-62" y="1180"/>
                      <a:pt x="3" y="2294"/>
                    </a:cubicBezTo>
                    <a:cubicBezTo>
                      <a:pt x="135" y="3539"/>
                      <a:pt x="1119" y="4326"/>
                      <a:pt x="2301" y="4326"/>
                    </a:cubicBezTo>
                    <a:cubicBezTo>
                      <a:pt x="3482" y="4326"/>
                      <a:pt x="4401" y="3146"/>
                      <a:pt x="4335" y="2032"/>
                    </a:cubicBezTo>
                    <a:cubicBezTo>
                      <a:pt x="4270" y="786"/>
                      <a:pt x="3219" y="0"/>
                      <a:pt x="2038" y="0"/>
                    </a:cubicBezTo>
                    <a:close/>
                  </a:path>
                </a:pathLst>
              </a:custGeom>
              <a:solidFill>
                <a:srgbClr val="09386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7" name="Google Shape;497;p15"/>
            <p:cNvSpPr/>
            <p:nvPr/>
          </p:nvSpPr>
          <p:spPr>
            <a:xfrm>
              <a:off x="15889214" y="2633199"/>
              <a:ext cx="1310977" cy="1258803"/>
            </a:xfrm>
            <a:custGeom>
              <a:avLst/>
              <a:gdLst/>
              <a:ahLst/>
              <a:cxnLst/>
              <a:rect l="l" t="t" r="r" b="b"/>
              <a:pathLst>
                <a:path w="1310977" h="1258803" extrusionOk="0">
                  <a:moveTo>
                    <a:pt x="1217679" y="736662"/>
                  </a:moveTo>
                  <a:cubicBezTo>
                    <a:pt x="1236779" y="642344"/>
                    <a:pt x="1236648" y="540816"/>
                    <a:pt x="1204421" y="449382"/>
                  </a:cubicBezTo>
                  <a:cubicBezTo>
                    <a:pt x="1182892" y="403305"/>
                    <a:pt x="1159526" y="357490"/>
                    <a:pt x="1129530" y="316197"/>
                  </a:cubicBezTo>
                  <a:cubicBezTo>
                    <a:pt x="1101898" y="278771"/>
                    <a:pt x="1074921" y="239379"/>
                    <a:pt x="1036328" y="212244"/>
                  </a:cubicBezTo>
                  <a:cubicBezTo>
                    <a:pt x="920546" y="118123"/>
                    <a:pt x="769387" y="86662"/>
                    <a:pt x="623545" y="78403"/>
                  </a:cubicBezTo>
                  <a:cubicBezTo>
                    <a:pt x="598340" y="78206"/>
                    <a:pt x="573858" y="85023"/>
                    <a:pt x="549836" y="91774"/>
                  </a:cubicBezTo>
                  <a:cubicBezTo>
                    <a:pt x="526994" y="95051"/>
                    <a:pt x="504350" y="99836"/>
                    <a:pt x="481968" y="105473"/>
                  </a:cubicBezTo>
                  <a:cubicBezTo>
                    <a:pt x="413182" y="123497"/>
                    <a:pt x="347940" y="156335"/>
                    <a:pt x="289524" y="196579"/>
                  </a:cubicBezTo>
                  <a:cubicBezTo>
                    <a:pt x="231830" y="245409"/>
                    <a:pt x="194024" y="313247"/>
                    <a:pt x="166195" y="382462"/>
                  </a:cubicBezTo>
                  <a:cubicBezTo>
                    <a:pt x="145454" y="439747"/>
                    <a:pt x="129439" y="498606"/>
                    <a:pt x="118478" y="558448"/>
                  </a:cubicBezTo>
                  <a:cubicBezTo>
                    <a:pt x="104628" y="628645"/>
                    <a:pt x="87760" y="701530"/>
                    <a:pt x="110733" y="771531"/>
                  </a:cubicBezTo>
                  <a:cubicBezTo>
                    <a:pt x="115787" y="807777"/>
                    <a:pt x="132327" y="839959"/>
                    <a:pt x="148998" y="872076"/>
                  </a:cubicBezTo>
                  <a:cubicBezTo>
                    <a:pt x="175449" y="924249"/>
                    <a:pt x="214962" y="969278"/>
                    <a:pt x="256838" y="1009718"/>
                  </a:cubicBezTo>
                  <a:cubicBezTo>
                    <a:pt x="305802" y="1061695"/>
                    <a:pt x="367171" y="1100104"/>
                    <a:pt x="432676" y="1127829"/>
                  </a:cubicBezTo>
                  <a:cubicBezTo>
                    <a:pt x="497590" y="1157324"/>
                    <a:pt x="566376" y="1177249"/>
                    <a:pt x="637919" y="1180592"/>
                  </a:cubicBezTo>
                  <a:cubicBezTo>
                    <a:pt x="689508" y="1182689"/>
                    <a:pt x="741820" y="1177052"/>
                    <a:pt x="791769" y="1164009"/>
                  </a:cubicBezTo>
                  <a:cubicBezTo>
                    <a:pt x="845787" y="1143821"/>
                    <a:pt x="893373" y="1115769"/>
                    <a:pt x="946144" y="1091190"/>
                  </a:cubicBezTo>
                  <a:cubicBezTo>
                    <a:pt x="1041316" y="1045571"/>
                    <a:pt x="1110496" y="958660"/>
                    <a:pt x="1160970" y="868143"/>
                  </a:cubicBezTo>
                  <a:cubicBezTo>
                    <a:pt x="1184861" y="826785"/>
                    <a:pt x="1208424" y="783985"/>
                    <a:pt x="1217679" y="736662"/>
                  </a:cubicBezTo>
                  <a:close/>
                  <a:moveTo>
                    <a:pt x="1273863" y="295944"/>
                  </a:moveTo>
                  <a:cubicBezTo>
                    <a:pt x="1311473" y="373941"/>
                    <a:pt x="1311144" y="463147"/>
                    <a:pt x="1310947" y="548485"/>
                  </a:cubicBezTo>
                  <a:cubicBezTo>
                    <a:pt x="1311276" y="606950"/>
                    <a:pt x="1306156" y="665350"/>
                    <a:pt x="1294538" y="722701"/>
                  </a:cubicBezTo>
                  <a:cubicBezTo>
                    <a:pt x="1279967" y="790473"/>
                    <a:pt x="1255945" y="862441"/>
                    <a:pt x="1217810" y="921627"/>
                  </a:cubicBezTo>
                  <a:cubicBezTo>
                    <a:pt x="1165892" y="996347"/>
                    <a:pt x="1104851" y="1066414"/>
                    <a:pt x="1027598" y="1115834"/>
                  </a:cubicBezTo>
                  <a:cubicBezTo>
                    <a:pt x="985197" y="1141200"/>
                    <a:pt x="941418" y="1174299"/>
                    <a:pt x="896458" y="1197436"/>
                  </a:cubicBezTo>
                  <a:cubicBezTo>
                    <a:pt x="821371" y="1230208"/>
                    <a:pt x="740376" y="1259638"/>
                    <a:pt x="657544" y="1258786"/>
                  </a:cubicBezTo>
                  <a:cubicBezTo>
                    <a:pt x="599391" y="1254394"/>
                    <a:pt x="540581" y="1248757"/>
                    <a:pt x="484200" y="1233551"/>
                  </a:cubicBezTo>
                  <a:cubicBezTo>
                    <a:pt x="435761" y="1219525"/>
                    <a:pt x="390013" y="1197764"/>
                    <a:pt x="345512" y="1174431"/>
                  </a:cubicBezTo>
                  <a:cubicBezTo>
                    <a:pt x="259923" y="1127370"/>
                    <a:pt x="167311" y="1081817"/>
                    <a:pt x="105810" y="1003623"/>
                  </a:cubicBezTo>
                  <a:cubicBezTo>
                    <a:pt x="58355" y="944436"/>
                    <a:pt x="41421" y="868733"/>
                    <a:pt x="20221" y="797552"/>
                  </a:cubicBezTo>
                  <a:cubicBezTo>
                    <a:pt x="-4852" y="703300"/>
                    <a:pt x="-4918" y="602231"/>
                    <a:pt x="10769" y="506340"/>
                  </a:cubicBezTo>
                  <a:cubicBezTo>
                    <a:pt x="27638" y="408679"/>
                    <a:pt x="68529" y="317573"/>
                    <a:pt x="123532" y="235381"/>
                  </a:cubicBezTo>
                  <a:cubicBezTo>
                    <a:pt x="186082" y="140014"/>
                    <a:pt x="293397" y="88431"/>
                    <a:pt x="397954" y="51792"/>
                  </a:cubicBezTo>
                  <a:cubicBezTo>
                    <a:pt x="447313" y="34357"/>
                    <a:pt x="495292" y="13580"/>
                    <a:pt x="547144" y="3158"/>
                  </a:cubicBezTo>
                  <a:cubicBezTo>
                    <a:pt x="646648" y="-8050"/>
                    <a:pt x="747727" y="12662"/>
                    <a:pt x="845065" y="32522"/>
                  </a:cubicBezTo>
                  <a:cubicBezTo>
                    <a:pt x="894883" y="40519"/>
                    <a:pt x="941943" y="59854"/>
                    <a:pt x="988610" y="78337"/>
                  </a:cubicBezTo>
                  <a:cubicBezTo>
                    <a:pt x="1012961" y="87317"/>
                    <a:pt x="1037050" y="97476"/>
                    <a:pt x="1060547" y="108815"/>
                  </a:cubicBezTo>
                  <a:cubicBezTo>
                    <a:pt x="1061729" y="110126"/>
                    <a:pt x="1063173" y="111372"/>
                    <a:pt x="1064945" y="112551"/>
                  </a:cubicBezTo>
                  <a:cubicBezTo>
                    <a:pt x="1067898" y="114124"/>
                    <a:pt x="1070589" y="114911"/>
                    <a:pt x="1073084" y="115042"/>
                  </a:cubicBezTo>
                  <a:cubicBezTo>
                    <a:pt x="1127627" y="142636"/>
                    <a:pt x="1178888" y="176850"/>
                    <a:pt x="1223586" y="218340"/>
                  </a:cubicBezTo>
                  <a:cubicBezTo>
                    <a:pt x="1218795" y="224959"/>
                    <a:pt x="1219254" y="234660"/>
                    <a:pt x="1225359" y="240493"/>
                  </a:cubicBezTo>
                  <a:cubicBezTo>
                    <a:pt x="1242686" y="257732"/>
                    <a:pt x="1262443" y="273790"/>
                    <a:pt x="1273863" y="2959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5651486" y="3412937"/>
              <a:ext cx="266349" cy="236796"/>
            </a:xfrm>
            <a:custGeom>
              <a:avLst/>
              <a:gdLst/>
              <a:ahLst/>
              <a:cxnLst/>
              <a:rect l="l" t="t" r="r" b="b"/>
              <a:pathLst>
                <a:path w="266349" h="236796" extrusionOk="0">
                  <a:moveTo>
                    <a:pt x="241080" y="83948"/>
                  </a:moveTo>
                  <a:cubicBezTo>
                    <a:pt x="248300" y="111542"/>
                    <a:pt x="256701" y="136449"/>
                    <a:pt x="266350" y="159193"/>
                  </a:cubicBezTo>
                  <a:cubicBezTo>
                    <a:pt x="219945" y="169155"/>
                    <a:pt x="174919" y="189802"/>
                    <a:pt x="129959" y="205467"/>
                  </a:cubicBezTo>
                  <a:cubicBezTo>
                    <a:pt x="95172" y="216216"/>
                    <a:pt x="59991" y="225982"/>
                    <a:pt x="25138" y="236797"/>
                  </a:cubicBezTo>
                  <a:cubicBezTo>
                    <a:pt x="25270" y="204680"/>
                    <a:pt x="11158" y="158275"/>
                    <a:pt x="12208" y="141758"/>
                  </a:cubicBezTo>
                  <a:cubicBezTo>
                    <a:pt x="10174" y="108855"/>
                    <a:pt x="10436" y="75886"/>
                    <a:pt x="9714" y="42918"/>
                  </a:cubicBezTo>
                  <a:cubicBezTo>
                    <a:pt x="8533" y="29481"/>
                    <a:pt x="12536" y="8507"/>
                    <a:pt x="0" y="52"/>
                  </a:cubicBezTo>
                  <a:cubicBezTo>
                    <a:pt x="23498" y="248"/>
                    <a:pt x="45748" y="-735"/>
                    <a:pt x="58481" y="1494"/>
                  </a:cubicBezTo>
                  <a:cubicBezTo>
                    <a:pt x="108561" y="3263"/>
                    <a:pt x="157329" y="14078"/>
                    <a:pt x="206818" y="20960"/>
                  </a:cubicBezTo>
                  <a:cubicBezTo>
                    <a:pt x="213250" y="21681"/>
                    <a:pt x="218239" y="19584"/>
                    <a:pt x="221521" y="16044"/>
                  </a:cubicBezTo>
                  <a:cubicBezTo>
                    <a:pt x="226837" y="38985"/>
                    <a:pt x="233401" y="61663"/>
                    <a:pt x="241080" y="839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5854827" y="3729960"/>
              <a:ext cx="273175" cy="261979"/>
            </a:xfrm>
            <a:custGeom>
              <a:avLst/>
              <a:gdLst/>
              <a:ahLst/>
              <a:cxnLst/>
              <a:rect l="l" t="t" r="r" b="b"/>
              <a:pathLst>
                <a:path w="273175" h="261979" extrusionOk="0">
                  <a:moveTo>
                    <a:pt x="273176" y="58400"/>
                  </a:moveTo>
                  <a:cubicBezTo>
                    <a:pt x="263134" y="64823"/>
                    <a:pt x="247775" y="86780"/>
                    <a:pt x="244099" y="90647"/>
                  </a:cubicBezTo>
                  <a:cubicBezTo>
                    <a:pt x="218173" y="124796"/>
                    <a:pt x="191000" y="158027"/>
                    <a:pt x="167634" y="193945"/>
                  </a:cubicBezTo>
                  <a:cubicBezTo>
                    <a:pt x="154113" y="216099"/>
                    <a:pt x="142101" y="239105"/>
                    <a:pt x="129959" y="261980"/>
                  </a:cubicBezTo>
                  <a:cubicBezTo>
                    <a:pt x="120113" y="255818"/>
                    <a:pt x="110596" y="249264"/>
                    <a:pt x="101079" y="242644"/>
                  </a:cubicBezTo>
                  <a:cubicBezTo>
                    <a:pt x="72527" y="223571"/>
                    <a:pt x="46404" y="201220"/>
                    <a:pt x="20347" y="178935"/>
                  </a:cubicBezTo>
                  <a:cubicBezTo>
                    <a:pt x="16671" y="175789"/>
                    <a:pt x="11814" y="174609"/>
                    <a:pt x="7351" y="175527"/>
                  </a:cubicBezTo>
                  <a:cubicBezTo>
                    <a:pt x="4923" y="173626"/>
                    <a:pt x="2494" y="171398"/>
                    <a:pt x="0" y="169104"/>
                  </a:cubicBezTo>
                  <a:cubicBezTo>
                    <a:pt x="36953" y="140789"/>
                    <a:pt x="73053" y="111425"/>
                    <a:pt x="106527" y="79046"/>
                  </a:cubicBezTo>
                  <a:cubicBezTo>
                    <a:pt x="127071" y="59776"/>
                    <a:pt x="146302" y="39130"/>
                    <a:pt x="167437" y="20450"/>
                  </a:cubicBezTo>
                  <a:cubicBezTo>
                    <a:pt x="169471" y="18483"/>
                    <a:pt x="170915" y="16321"/>
                    <a:pt x="171703" y="14092"/>
                  </a:cubicBezTo>
                  <a:cubicBezTo>
                    <a:pt x="177938" y="12453"/>
                    <a:pt x="183058" y="6620"/>
                    <a:pt x="185683" y="0"/>
                  </a:cubicBezTo>
                  <a:cubicBezTo>
                    <a:pt x="211478" y="20188"/>
                    <a:pt x="240555" y="39195"/>
                    <a:pt x="273176" y="584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16252053" y="3890674"/>
              <a:ext cx="168946" cy="253655"/>
            </a:xfrm>
            <a:custGeom>
              <a:avLst/>
              <a:gdLst/>
              <a:ahLst/>
              <a:cxnLst/>
              <a:rect l="l" t="t" r="r" b="b"/>
              <a:pathLst>
                <a:path w="168946" h="253655" extrusionOk="0">
                  <a:moveTo>
                    <a:pt x="168946" y="22219"/>
                  </a:moveTo>
                  <a:cubicBezTo>
                    <a:pt x="165402" y="50076"/>
                    <a:pt x="163958" y="78259"/>
                    <a:pt x="162711" y="106312"/>
                  </a:cubicBezTo>
                  <a:cubicBezTo>
                    <a:pt x="159954" y="149965"/>
                    <a:pt x="152537" y="193027"/>
                    <a:pt x="148665" y="236614"/>
                  </a:cubicBezTo>
                  <a:cubicBezTo>
                    <a:pt x="148205" y="242316"/>
                    <a:pt x="147746" y="248019"/>
                    <a:pt x="147418" y="253590"/>
                  </a:cubicBezTo>
                  <a:cubicBezTo>
                    <a:pt x="147090" y="253590"/>
                    <a:pt x="146827" y="253655"/>
                    <a:pt x="146499" y="253655"/>
                  </a:cubicBezTo>
                  <a:cubicBezTo>
                    <a:pt x="145711" y="247887"/>
                    <a:pt x="141970" y="242447"/>
                    <a:pt x="134422" y="240219"/>
                  </a:cubicBezTo>
                  <a:cubicBezTo>
                    <a:pt x="89461" y="228683"/>
                    <a:pt x="49752" y="205612"/>
                    <a:pt x="4332" y="193945"/>
                  </a:cubicBezTo>
                  <a:cubicBezTo>
                    <a:pt x="3150" y="193552"/>
                    <a:pt x="1641" y="193158"/>
                    <a:pt x="0" y="192830"/>
                  </a:cubicBezTo>
                  <a:cubicBezTo>
                    <a:pt x="23169" y="148129"/>
                    <a:pt x="43057" y="92679"/>
                    <a:pt x="52902" y="73278"/>
                  </a:cubicBezTo>
                  <a:cubicBezTo>
                    <a:pt x="62551" y="49879"/>
                    <a:pt x="70427" y="25824"/>
                    <a:pt x="80732" y="2753"/>
                  </a:cubicBezTo>
                  <a:cubicBezTo>
                    <a:pt x="81191" y="1835"/>
                    <a:pt x="81716" y="918"/>
                    <a:pt x="82110" y="0"/>
                  </a:cubicBezTo>
                  <a:cubicBezTo>
                    <a:pt x="84473" y="918"/>
                    <a:pt x="86836" y="1704"/>
                    <a:pt x="89199" y="2491"/>
                  </a:cubicBezTo>
                  <a:cubicBezTo>
                    <a:pt x="115322" y="10880"/>
                    <a:pt x="141970" y="17304"/>
                    <a:pt x="168946" y="22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16671597" y="3894868"/>
              <a:ext cx="121294" cy="216229"/>
            </a:xfrm>
            <a:custGeom>
              <a:avLst/>
              <a:gdLst/>
              <a:ahLst/>
              <a:cxnLst/>
              <a:rect l="l" t="t" r="r" b="b"/>
              <a:pathLst>
                <a:path w="121294" h="216229" extrusionOk="0">
                  <a:moveTo>
                    <a:pt x="121295" y="174282"/>
                  </a:moveTo>
                  <a:cubicBezTo>
                    <a:pt x="109480" y="169956"/>
                    <a:pt x="91824" y="179066"/>
                    <a:pt x="80732" y="183523"/>
                  </a:cubicBezTo>
                  <a:cubicBezTo>
                    <a:pt x="54412" y="195518"/>
                    <a:pt x="27633" y="206660"/>
                    <a:pt x="328" y="216230"/>
                  </a:cubicBezTo>
                  <a:cubicBezTo>
                    <a:pt x="591" y="181688"/>
                    <a:pt x="-263" y="147015"/>
                    <a:pt x="1772" y="112736"/>
                  </a:cubicBezTo>
                  <a:cubicBezTo>
                    <a:pt x="2232" y="82782"/>
                    <a:pt x="2428" y="52828"/>
                    <a:pt x="2494" y="22875"/>
                  </a:cubicBezTo>
                  <a:cubicBezTo>
                    <a:pt x="2494" y="19663"/>
                    <a:pt x="1575" y="16583"/>
                    <a:pt x="0" y="14027"/>
                  </a:cubicBezTo>
                  <a:cubicBezTo>
                    <a:pt x="5907" y="12322"/>
                    <a:pt x="11814" y="10553"/>
                    <a:pt x="17656" y="8783"/>
                  </a:cubicBezTo>
                  <a:cubicBezTo>
                    <a:pt x="27633" y="6096"/>
                    <a:pt x="37478" y="3212"/>
                    <a:pt x="47192" y="0"/>
                  </a:cubicBezTo>
                  <a:cubicBezTo>
                    <a:pt x="55331" y="27463"/>
                    <a:pt x="76728" y="71443"/>
                    <a:pt x="78238" y="77539"/>
                  </a:cubicBezTo>
                  <a:cubicBezTo>
                    <a:pt x="92349" y="109917"/>
                    <a:pt x="108102" y="141575"/>
                    <a:pt x="121295" y="1742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16916681" y="3766140"/>
              <a:ext cx="187390" cy="196304"/>
            </a:xfrm>
            <a:custGeom>
              <a:avLst/>
              <a:gdLst/>
              <a:ahLst/>
              <a:cxnLst/>
              <a:rect l="l" t="t" r="r" b="b"/>
              <a:pathLst>
                <a:path w="187390" h="196304" extrusionOk="0">
                  <a:moveTo>
                    <a:pt x="187390" y="129515"/>
                  </a:moveTo>
                  <a:cubicBezTo>
                    <a:pt x="173147" y="141313"/>
                    <a:pt x="159429" y="153635"/>
                    <a:pt x="145514" y="165957"/>
                  </a:cubicBezTo>
                  <a:cubicBezTo>
                    <a:pt x="134685" y="175658"/>
                    <a:pt x="122673" y="185293"/>
                    <a:pt x="112434" y="196304"/>
                  </a:cubicBezTo>
                  <a:cubicBezTo>
                    <a:pt x="85786" y="144197"/>
                    <a:pt x="55790" y="93531"/>
                    <a:pt x="22513" y="45422"/>
                  </a:cubicBezTo>
                  <a:cubicBezTo>
                    <a:pt x="18378" y="40179"/>
                    <a:pt x="12930" y="38409"/>
                    <a:pt x="7811" y="38933"/>
                  </a:cubicBezTo>
                  <a:cubicBezTo>
                    <a:pt x="6760" y="33886"/>
                    <a:pt x="3872" y="28708"/>
                    <a:pt x="0" y="24579"/>
                  </a:cubicBezTo>
                  <a:cubicBezTo>
                    <a:pt x="12405" y="16648"/>
                    <a:pt x="24679" y="8455"/>
                    <a:pt x="36756" y="0"/>
                  </a:cubicBezTo>
                  <a:cubicBezTo>
                    <a:pt x="44370" y="7931"/>
                    <a:pt x="55856" y="14747"/>
                    <a:pt x="62026" y="21630"/>
                  </a:cubicBezTo>
                  <a:cubicBezTo>
                    <a:pt x="101473" y="58138"/>
                    <a:pt x="142364" y="98119"/>
                    <a:pt x="187390" y="129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17155331" y="3454216"/>
              <a:ext cx="262936" cy="210789"/>
            </a:xfrm>
            <a:custGeom>
              <a:avLst/>
              <a:gdLst/>
              <a:ahLst/>
              <a:cxnLst/>
              <a:rect l="l" t="t" r="r" b="b"/>
              <a:pathLst>
                <a:path w="262936" h="210789" extrusionOk="0">
                  <a:moveTo>
                    <a:pt x="250532" y="262"/>
                  </a:moveTo>
                  <a:cubicBezTo>
                    <a:pt x="254601" y="66"/>
                    <a:pt x="258736" y="0"/>
                    <a:pt x="262937" y="0"/>
                  </a:cubicBezTo>
                  <a:cubicBezTo>
                    <a:pt x="245674" y="32575"/>
                    <a:pt x="231103" y="65544"/>
                    <a:pt x="213579" y="99103"/>
                  </a:cubicBezTo>
                  <a:cubicBezTo>
                    <a:pt x="196316" y="131678"/>
                    <a:pt x="178923" y="167465"/>
                    <a:pt x="163039" y="201548"/>
                  </a:cubicBezTo>
                  <a:cubicBezTo>
                    <a:pt x="161136" y="204366"/>
                    <a:pt x="159429" y="207578"/>
                    <a:pt x="158248" y="210790"/>
                  </a:cubicBezTo>
                  <a:cubicBezTo>
                    <a:pt x="122476" y="182475"/>
                    <a:pt x="86245" y="154684"/>
                    <a:pt x="52180" y="124534"/>
                  </a:cubicBezTo>
                  <a:cubicBezTo>
                    <a:pt x="47980" y="120535"/>
                    <a:pt x="14965" y="90254"/>
                    <a:pt x="0" y="86780"/>
                  </a:cubicBezTo>
                  <a:cubicBezTo>
                    <a:pt x="14834" y="59842"/>
                    <a:pt x="27304" y="31592"/>
                    <a:pt x="36887" y="1966"/>
                  </a:cubicBezTo>
                  <a:cubicBezTo>
                    <a:pt x="39119" y="3081"/>
                    <a:pt x="41679" y="3670"/>
                    <a:pt x="44698" y="3736"/>
                  </a:cubicBezTo>
                  <a:cubicBezTo>
                    <a:pt x="113287" y="5375"/>
                    <a:pt x="181877" y="-524"/>
                    <a:pt x="250532" y="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17224316" y="2904367"/>
              <a:ext cx="201895" cy="250509"/>
            </a:xfrm>
            <a:custGeom>
              <a:avLst/>
              <a:gdLst/>
              <a:ahLst/>
              <a:cxnLst/>
              <a:rect l="l" t="t" r="r" b="b"/>
              <a:pathLst>
                <a:path w="201895" h="250509" extrusionOk="0">
                  <a:moveTo>
                    <a:pt x="199861" y="209085"/>
                  </a:moveTo>
                  <a:cubicBezTo>
                    <a:pt x="199861" y="212625"/>
                    <a:pt x="200517" y="216295"/>
                    <a:pt x="201895" y="219507"/>
                  </a:cubicBezTo>
                  <a:cubicBezTo>
                    <a:pt x="139870" y="226324"/>
                    <a:pt x="78041" y="234648"/>
                    <a:pt x="17197" y="248936"/>
                  </a:cubicBezTo>
                  <a:cubicBezTo>
                    <a:pt x="15490" y="249461"/>
                    <a:pt x="13390" y="249919"/>
                    <a:pt x="11224" y="250509"/>
                  </a:cubicBezTo>
                  <a:cubicBezTo>
                    <a:pt x="11092" y="235434"/>
                    <a:pt x="10830" y="220359"/>
                    <a:pt x="10370" y="205349"/>
                  </a:cubicBezTo>
                  <a:cubicBezTo>
                    <a:pt x="8467" y="171594"/>
                    <a:pt x="6038" y="136856"/>
                    <a:pt x="0" y="102904"/>
                  </a:cubicBezTo>
                  <a:cubicBezTo>
                    <a:pt x="8861" y="101331"/>
                    <a:pt x="17984" y="93466"/>
                    <a:pt x="25729" y="89074"/>
                  </a:cubicBezTo>
                  <a:cubicBezTo>
                    <a:pt x="69443" y="66462"/>
                    <a:pt x="111515" y="41162"/>
                    <a:pt x="152340" y="13699"/>
                  </a:cubicBezTo>
                  <a:cubicBezTo>
                    <a:pt x="157197" y="9504"/>
                    <a:pt x="163827" y="4916"/>
                    <a:pt x="171440" y="0"/>
                  </a:cubicBezTo>
                  <a:cubicBezTo>
                    <a:pt x="172162" y="63250"/>
                    <a:pt x="193691" y="125713"/>
                    <a:pt x="198220" y="188767"/>
                  </a:cubicBezTo>
                  <a:cubicBezTo>
                    <a:pt x="198285" y="189291"/>
                    <a:pt x="198417" y="189750"/>
                    <a:pt x="198482" y="190209"/>
                  </a:cubicBezTo>
                  <a:cubicBezTo>
                    <a:pt x="196776" y="196567"/>
                    <a:pt x="197235" y="203645"/>
                    <a:pt x="199861" y="20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16986452" y="2521655"/>
              <a:ext cx="251975" cy="272138"/>
            </a:xfrm>
            <a:custGeom>
              <a:avLst/>
              <a:gdLst/>
              <a:ahLst/>
              <a:cxnLst/>
              <a:rect l="l" t="t" r="r" b="b"/>
              <a:pathLst>
                <a:path w="251975" h="272138" extrusionOk="0">
                  <a:moveTo>
                    <a:pt x="251976" y="98316"/>
                  </a:moveTo>
                  <a:cubicBezTo>
                    <a:pt x="212528" y="141837"/>
                    <a:pt x="171637" y="184703"/>
                    <a:pt x="134291" y="229863"/>
                  </a:cubicBezTo>
                  <a:cubicBezTo>
                    <a:pt x="124511" y="243758"/>
                    <a:pt x="110662" y="256802"/>
                    <a:pt x="102589" y="272139"/>
                  </a:cubicBezTo>
                  <a:cubicBezTo>
                    <a:pt x="70887" y="246052"/>
                    <a:pt x="36297" y="223636"/>
                    <a:pt x="0" y="204039"/>
                  </a:cubicBezTo>
                  <a:cubicBezTo>
                    <a:pt x="1575" y="201155"/>
                    <a:pt x="3085" y="198402"/>
                    <a:pt x="4529" y="195977"/>
                  </a:cubicBezTo>
                  <a:cubicBezTo>
                    <a:pt x="17393" y="174806"/>
                    <a:pt x="29667" y="153242"/>
                    <a:pt x="41547" y="131547"/>
                  </a:cubicBezTo>
                  <a:cubicBezTo>
                    <a:pt x="64914" y="87436"/>
                    <a:pt x="90183" y="44439"/>
                    <a:pt x="114206" y="721"/>
                  </a:cubicBezTo>
                  <a:cubicBezTo>
                    <a:pt x="116241" y="852"/>
                    <a:pt x="118407" y="590"/>
                    <a:pt x="120835" y="0"/>
                  </a:cubicBezTo>
                  <a:cubicBezTo>
                    <a:pt x="163105" y="34411"/>
                    <a:pt x="206424" y="68166"/>
                    <a:pt x="251976" y="98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16692797" y="2351765"/>
              <a:ext cx="169011" cy="288524"/>
            </a:xfrm>
            <a:custGeom>
              <a:avLst/>
              <a:gdLst/>
              <a:ahLst/>
              <a:cxnLst/>
              <a:rect l="l" t="t" r="r" b="b"/>
              <a:pathLst>
                <a:path w="169011" h="288524" extrusionOk="0">
                  <a:moveTo>
                    <a:pt x="169012" y="37884"/>
                  </a:moveTo>
                  <a:cubicBezTo>
                    <a:pt x="168224" y="39982"/>
                    <a:pt x="167437" y="42014"/>
                    <a:pt x="166649" y="44177"/>
                  </a:cubicBezTo>
                  <a:cubicBezTo>
                    <a:pt x="146827" y="102839"/>
                    <a:pt x="127596" y="161763"/>
                    <a:pt x="104952" y="219441"/>
                  </a:cubicBezTo>
                  <a:cubicBezTo>
                    <a:pt x="96944" y="241989"/>
                    <a:pt x="87952" y="264929"/>
                    <a:pt x="83226" y="288525"/>
                  </a:cubicBezTo>
                  <a:cubicBezTo>
                    <a:pt x="70755" y="285313"/>
                    <a:pt x="58153" y="282560"/>
                    <a:pt x="45420" y="280332"/>
                  </a:cubicBezTo>
                  <a:cubicBezTo>
                    <a:pt x="30389" y="277186"/>
                    <a:pt x="15228" y="274040"/>
                    <a:pt x="0" y="271025"/>
                  </a:cubicBezTo>
                  <a:cubicBezTo>
                    <a:pt x="459" y="268600"/>
                    <a:pt x="591" y="266109"/>
                    <a:pt x="459" y="263684"/>
                  </a:cubicBezTo>
                  <a:cubicBezTo>
                    <a:pt x="1575" y="247363"/>
                    <a:pt x="2954" y="230781"/>
                    <a:pt x="4398" y="214132"/>
                  </a:cubicBezTo>
                  <a:cubicBezTo>
                    <a:pt x="10436" y="142624"/>
                    <a:pt x="21135" y="71574"/>
                    <a:pt x="26779" y="0"/>
                  </a:cubicBezTo>
                  <a:cubicBezTo>
                    <a:pt x="73578" y="14026"/>
                    <a:pt x="121754" y="25103"/>
                    <a:pt x="169012" y="378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16280736" y="2339181"/>
              <a:ext cx="138557" cy="290687"/>
            </a:xfrm>
            <a:custGeom>
              <a:avLst/>
              <a:gdLst/>
              <a:ahLst/>
              <a:cxnLst/>
              <a:rect l="l" t="t" r="r" b="b"/>
              <a:pathLst>
                <a:path w="138557" h="290687" extrusionOk="0">
                  <a:moveTo>
                    <a:pt x="138360" y="0"/>
                  </a:moveTo>
                  <a:cubicBezTo>
                    <a:pt x="138360" y="4719"/>
                    <a:pt x="138426" y="9438"/>
                    <a:pt x="138491" y="14158"/>
                  </a:cubicBezTo>
                  <a:cubicBezTo>
                    <a:pt x="138491" y="83831"/>
                    <a:pt x="137376" y="153504"/>
                    <a:pt x="137835" y="223177"/>
                  </a:cubicBezTo>
                  <a:cubicBezTo>
                    <a:pt x="138623" y="236745"/>
                    <a:pt x="137507" y="251361"/>
                    <a:pt x="138557" y="265322"/>
                  </a:cubicBezTo>
                  <a:cubicBezTo>
                    <a:pt x="110137" y="271549"/>
                    <a:pt x="82570" y="280725"/>
                    <a:pt x="55265" y="290688"/>
                  </a:cubicBezTo>
                  <a:cubicBezTo>
                    <a:pt x="55003" y="288984"/>
                    <a:pt x="54609" y="287345"/>
                    <a:pt x="54215" y="285641"/>
                  </a:cubicBezTo>
                  <a:cubicBezTo>
                    <a:pt x="49095" y="259817"/>
                    <a:pt x="44961" y="233665"/>
                    <a:pt x="40760" y="207578"/>
                  </a:cubicBezTo>
                  <a:cubicBezTo>
                    <a:pt x="31177" y="148588"/>
                    <a:pt x="17919" y="90320"/>
                    <a:pt x="2035" y="32706"/>
                  </a:cubicBezTo>
                  <a:cubicBezTo>
                    <a:pt x="1378" y="30871"/>
                    <a:pt x="722" y="28905"/>
                    <a:pt x="0" y="26808"/>
                  </a:cubicBezTo>
                  <a:cubicBezTo>
                    <a:pt x="4463" y="27594"/>
                    <a:pt x="9255" y="26939"/>
                    <a:pt x="12996" y="24055"/>
                  </a:cubicBezTo>
                  <a:cubicBezTo>
                    <a:pt x="15687" y="21957"/>
                    <a:pt x="16868" y="19073"/>
                    <a:pt x="18772" y="16648"/>
                  </a:cubicBezTo>
                  <a:cubicBezTo>
                    <a:pt x="58744" y="14813"/>
                    <a:pt x="98519" y="6358"/>
                    <a:pt x="13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5873205" y="2463452"/>
              <a:ext cx="257160" cy="336109"/>
            </a:xfrm>
            <a:custGeom>
              <a:avLst/>
              <a:gdLst/>
              <a:ahLst/>
              <a:cxnLst/>
              <a:rect l="l" t="t" r="r" b="b"/>
              <a:pathLst>
                <a:path w="257160" h="336109" extrusionOk="0">
                  <a:moveTo>
                    <a:pt x="169603" y="72885"/>
                  </a:moveTo>
                  <a:cubicBezTo>
                    <a:pt x="197564" y="133710"/>
                    <a:pt x="232679" y="190209"/>
                    <a:pt x="257161" y="252869"/>
                  </a:cubicBezTo>
                  <a:cubicBezTo>
                    <a:pt x="222177" y="272991"/>
                    <a:pt x="189425" y="296652"/>
                    <a:pt x="160414" y="325098"/>
                  </a:cubicBezTo>
                  <a:cubicBezTo>
                    <a:pt x="156738" y="328703"/>
                    <a:pt x="153128" y="332374"/>
                    <a:pt x="149584" y="336110"/>
                  </a:cubicBezTo>
                  <a:cubicBezTo>
                    <a:pt x="130943" y="308385"/>
                    <a:pt x="114141" y="279349"/>
                    <a:pt x="91562" y="254376"/>
                  </a:cubicBezTo>
                  <a:cubicBezTo>
                    <a:pt x="63076" y="219179"/>
                    <a:pt x="30652" y="187522"/>
                    <a:pt x="0" y="154291"/>
                  </a:cubicBezTo>
                  <a:cubicBezTo>
                    <a:pt x="66" y="154225"/>
                    <a:pt x="131" y="154225"/>
                    <a:pt x="131" y="154160"/>
                  </a:cubicBezTo>
                  <a:cubicBezTo>
                    <a:pt x="656" y="153832"/>
                    <a:pt x="1181" y="153439"/>
                    <a:pt x="1641" y="153045"/>
                  </a:cubicBezTo>
                  <a:cubicBezTo>
                    <a:pt x="2035" y="152718"/>
                    <a:pt x="2429" y="152390"/>
                    <a:pt x="2822" y="151997"/>
                  </a:cubicBezTo>
                  <a:cubicBezTo>
                    <a:pt x="3938" y="150948"/>
                    <a:pt x="4923" y="149768"/>
                    <a:pt x="5776" y="148523"/>
                  </a:cubicBezTo>
                  <a:cubicBezTo>
                    <a:pt x="6235" y="148326"/>
                    <a:pt x="6761" y="148130"/>
                    <a:pt x="7154" y="147867"/>
                  </a:cubicBezTo>
                  <a:cubicBezTo>
                    <a:pt x="7548" y="147671"/>
                    <a:pt x="7876" y="147474"/>
                    <a:pt x="8270" y="147277"/>
                  </a:cubicBezTo>
                  <a:cubicBezTo>
                    <a:pt x="8664" y="147081"/>
                    <a:pt x="8992" y="146819"/>
                    <a:pt x="9386" y="146491"/>
                  </a:cubicBezTo>
                  <a:cubicBezTo>
                    <a:pt x="9714" y="146294"/>
                    <a:pt x="10042" y="146032"/>
                    <a:pt x="10370" y="145770"/>
                  </a:cubicBezTo>
                  <a:cubicBezTo>
                    <a:pt x="10961" y="145246"/>
                    <a:pt x="11486" y="144721"/>
                    <a:pt x="12011" y="144131"/>
                  </a:cubicBezTo>
                  <a:cubicBezTo>
                    <a:pt x="12208" y="143935"/>
                    <a:pt x="12405" y="143738"/>
                    <a:pt x="12536" y="143476"/>
                  </a:cubicBezTo>
                  <a:cubicBezTo>
                    <a:pt x="12799" y="143148"/>
                    <a:pt x="13062" y="142820"/>
                    <a:pt x="13258" y="142493"/>
                  </a:cubicBezTo>
                  <a:lnTo>
                    <a:pt x="13324" y="142427"/>
                  </a:lnTo>
                  <a:cubicBezTo>
                    <a:pt x="13980" y="141968"/>
                    <a:pt x="14637" y="141444"/>
                    <a:pt x="15227" y="140854"/>
                  </a:cubicBezTo>
                  <a:cubicBezTo>
                    <a:pt x="41088" y="114768"/>
                    <a:pt x="68196" y="89664"/>
                    <a:pt x="92153" y="61874"/>
                  </a:cubicBezTo>
                  <a:cubicBezTo>
                    <a:pt x="109940" y="41686"/>
                    <a:pt x="127333" y="21236"/>
                    <a:pt x="143742" y="0"/>
                  </a:cubicBezTo>
                  <a:cubicBezTo>
                    <a:pt x="150503" y="24907"/>
                    <a:pt x="158116" y="49551"/>
                    <a:pt x="169603" y="728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15672948" y="2901155"/>
              <a:ext cx="218566" cy="259030"/>
            </a:xfrm>
            <a:custGeom>
              <a:avLst/>
              <a:gdLst/>
              <a:ahLst/>
              <a:cxnLst/>
              <a:rect l="l" t="t" r="r" b="b"/>
              <a:pathLst>
                <a:path w="218566" h="259030" extrusionOk="0">
                  <a:moveTo>
                    <a:pt x="211084" y="127942"/>
                  </a:moveTo>
                  <a:cubicBezTo>
                    <a:pt x="213579" y="129384"/>
                    <a:pt x="216138" y="130170"/>
                    <a:pt x="218567" y="130367"/>
                  </a:cubicBezTo>
                  <a:cubicBezTo>
                    <a:pt x="204783" y="172250"/>
                    <a:pt x="194807" y="215378"/>
                    <a:pt x="188637" y="259030"/>
                  </a:cubicBezTo>
                  <a:cubicBezTo>
                    <a:pt x="126152" y="245462"/>
                    <a:pt x="63732" y="229404"/>
                    <a:pt x="0" y="222981"/>
                  </a:cubicBezTo>
                  <a:cubicBezTo>
                    <a:pt x="2625" y="219507"/>
                    <a:pt x="3019" y="214722"/>
                    <a:pt x="1838" y="210134"/>
                  </a:cubicBezTo>
                  <a:cubicBezTo>
                    <a:pt x="3216" y="207775"/>
                    <a:pt x="4069" y="204956"/>
                    <a:pt x="4004" y="201876"/>
                  </a:cubicBezTo>
                  <a:cubicBezTo>
                    <a:pt x="5382" y="173888"/>
                    <a:pt x="7942" y="145901"/>
                    <a:pt x="10699" y="117979"/>
                  </a:cubicBezTo>
                  <a:cubicBezTo>
                    <a:pt x="14506" y="78456"/>
                    <a:pt x="21660" y="39130"/>
                    <a:pt x="34262" y="1376"/>
                  </a:cubicBezTo>
                  <a:cubicBezTo>
                    <a:pt x="34459" y="918"/>
                    <a:pt x="34590" y="459"/>
                    <a:pt x="34787" y="0"/>
                  </a:cubicBezTo>
                  <a:cubicBezTo>
                    <a:pt x="92546" y="44111"/>
                    <a:pt x="151619" y="86518"/>
                    <a:pt x="211084" y="1279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15"/>
          <p:cNvGrpSpPr/>
          <p:nvPr/>
        </p:nvGrpSpPr>
        <p:grpSpPr>
          <a:xfrm rot="-5751940">
            <a:off x="6463049" y="661905"/>
            <a:ext cx="978279" cy="1331753"/>
            <a:chOff x="5952738" y="1295317"/>
            <a:chExt cx="1956487" cy="2663410"/>
          </a:xfrm>
        </p:grpSpPr>
        <p:sp>
          <p:nvSpPr>
            <p:cNvPr id="511" name="Google Shape;511;p15"/>
            <p:cNvSpPr/>
            <p:nvPr/>
          </p:nvSpPr>
          <p:spPr>
            <a:xfrm>
              <a:off x="6109765" y="1569332"/>
              <a:ext cx="675040" cy="737666"/>
            </a:xfrm>
            <a:custGeom>
              <a:avLst/>
              <a:gdLst/>
              <a:ahLst/>
              <a:cxnLst/>
              <a:rect l="l" t="t" r="r" b="b"/>
              <a:pathLst>
                <a:path w="675040" h="737666" extrusionOk="0">
                  <a:moveTo>
                    <a:pt x="675040" y="577845"/>
                  </a:moveTo>
                  <a:cubicBezTo>
                    <a:pt x="674827" y="578058"/>
                    <a:pt x="674561" y="578271"/>
                    <a:pt x="674347" y="578537"/>
                  </a:cubicBezTo>
                  <a:cubicBezTo>
                    <a:pt x="671202" y="581733"/>
                    <a:pt x="668963" y="585728"/>
                    <a:pt x="666565" y="589510"/>
                  </a:cubicBezTo>
                  <a:cubicBezTo>
                    <a:pt x="641510" y="630952"/>
                    <a:pt x="602276" y="661102"/>
                    <a:pt x="564055" y="690239"/>
                  </a:cubicBezTo>
                  <a:cubicBezTo>
                    <a:pt x="547850" y="701159"/>
                    <a:pt x="529352" y="707657"/>
                    <a:pt x="511068" y="714156"/>
                  </a:cubicBezTo>
                  <a:cubicBezTo>
                    <a:pt x="478391" y="724809"/>
                    <a:pt x="445234" y="735729"/>
                    <a:pt x="410691" y="737593"/>
                  </a:cubicBezTo>
                  <a:cubicBezTo>
                    <a:pt x="383718" y="738073"/>
                    <a:pt x="353226" y="736635"/>
                    <a:pt x="330784" y="719962"/>
                  </a:cubicBezTo>
                  <a:cubicBezTo>
                    <a:pt x="328492" y="716766"/>
                    <a:pt x="324494" y="714848"/>
                    <a:pt x="320389" y="715381"/>
                  </a:cubicBezTo>
                  <a:cubicBezTo>
                    <a:pt x="319963" y="715434"/>
                    <a:pt x="319590" y="715487"/>
                    <a:pt x="319216" y="715594"/>
                  </a:cubicBezTo>
                  <a:cubicBezTo>
                    <a:pt x="318097" y="713623"/>
                    <a:pt x="316764" y="711812"/>
                    <a:pt x="315325" y="710161"/>
                  </a:cubicBezTo>
                  <a:cubicBezTo>
                    <a:pt x="292510" y="675217"/>
                    <a:pt x="263351" y="643417"/>
                    <a:pt x="239736" y="608793"/>
                  </a:cubicBezTo>
                  <a:cubicBezTo>
                    <a:pt x="225396" y="586900"/>
                    <a:pt x="213455" y="563569"/>
                    <a:pt x="200555" y="540824"/>
                  </a:cubicBezTo>
                  <a:cubicBezTo>
                    <a:pt x="177846" y="497730"/>
                    <a:pt x="149647" y="458100"/>
                    <a:pt x="124433" y="416551"/>
                  </a:cubicBezTo>
                  <a:cubicBezTo>
                    <a:pt x="108441" y="388692"/>
                    <a:pt x="92822" y="360673"/>
                    <a:pt x="74591" y="334200"/>
                  </a:cubicBezTo>
                  <a:cubicBezTo>
                    <a:pt x="58012" y="300961"/>
                    <a:pt x="-5530" y="242207"/>
                    <a:pt x="388" y="208861"/>
                  </a:cubicBezTo>
                  <a:cubicBezTo>
                    <a:pt x="3160" y="207317"/>
                    <a:pt x="6198" y="205772"/>
                    <a:pt x="7371" y="202682"/>
                  </a:cubicBezTo>
                  <a:cubicBezTo>
                    <a:pt x="7531" y="202576"/>
                    <a:pt x="7691" y="202523"/>
                    <a:pt x="7851" y="202363"/>
                  </a:cubicBezTo>
                  <a:cubicBezTo>
                    <a:pt x="8970" y="202416"/>
                    <a:pt x="10089" y="202523"/>
                    <a:pt x="11102" y="202629"/>
                  </a:cubicBezTo>
                  <a:cubicBezTo>
                    <a:pt x="53161" y="204493"/>
                    <a:pt x="91063" y="182920"/>
                    <a:pt x="125819" y="161773"/>
                  </a:cubicBezTo>
                  <a:cubicBezTo>
                    <a:pt x="142824" y="151865"/>
                    <a:pt x="158869" y="140679"/>
                    <a:pt x="174275" y="128534"/>
                  </a:cubicBezTo>
                  <a:lnTo>
                    <a:pt x="174275" y="128534"/>
                  </a:lnTo>
                  <a:cubicBezTo>
                    <a:pt x="174595" y="128374"/>
                    <a:pt x="174915" y="128161"/>
                    <a:pt x="175234" y="127948"/>
                  </a:cubicBezTo>
                  <a:cubicBezTo>
                    <a:pt x="175874" y="127522"/>
                    <a:pt x="176514" y="127043"/>
                    <a:pt x="177047" y="126510"/>
                  </a:cubicBezTo>
                  <a:cubicBezTo>
                    <a:pt x="177313" y="126297"/>
                    <a:pt x="177580" y="126031"/>
                    <a:pt x="177793" y="125764"/>
                  </a:cubicBezTo>
                  <a:lnTo>
                    <a:pt x="177846" y="125711"/>
                  </a:lnTo>
                  <a:cubicBezTo>
                    <a:pt x="184137" y="120651"/>
                    <a:pt x="190320" y="115430"/>
                    <a:pt x="196451" y="110050"/>
                  </a:cubicBezTo>
                  <a:cubicBezTo>
                    <a:pt x="198476" y="108293"/>
                    <a:pt x="200502" y="106482"/>
                    <a:pt x="202527" y="104670"/>
                  </a:cubicBezTo>
                  <a:cubicBezTo>
                    <a:pt x="215908" y="92632"/>
                    <a:pt x="228755" y="80008"/>
                    <a:pt x="241282" y="67064"/>
                  </a:cubicBezTo>
                  <a:cubicBezTo>
                    <a:pt x="243787" y="64454"/>
                    <a:pt x="246293" y="61843"/>
                    <a:pt x="248798" y="59233"/>
                  </a:cubicBezTo>
                  <a:cubicBezTo>
                    <a:pt x="251303" y="56623"/>
                    <a:pt x="253755" y="54013"/>
                    <a:pt x="256208" y="51350"/>
                  </a:cubicBezTo>
                  <a:cubicBezTo>
                    <a:pt x="258713" y="48740"/>
                    <a:pt x="261112" y="46076"/>
                    <a:pt x="263564" y="43413"/>
                  </a:cubicBezTo>
                  <a:cubicBezTo>
                    <a:pt x="266016" y="40750"/>
                    <a:pt x="268468" y="38139"/>
                    <a:pt x="270867" y="35476"/>
                  </a:cubicBezTo>
                  <a:cubicBezTo>
                    <a:pt x="271187" y="35103"/>
                    <a:pt x="271507" y="34677"/>
                    <a:pt x="271720" y="34251"/>
                  </a:cubicBezTo>
                  <a:cubicBezTo>
                    <a:pt x="271773" y="34198"/>
                    <a:pt x="271827" y="34144"/>
                    <a:pt x="271827" y="34091"/>
                  </a:cubicBezTo>
                  <a:cubicBezTo>
                    <a:pt x="272360" y="33239"/>
                    <a:pt x="272786" y="32333"/>
                    <a:pt x="273053" y="31428"/>
                  </a:cubicBezTo>
                  <a:cubicBezTo>
                    <a:pt x="273213" y="30842"/>
                    <a:pt x="273372" y="30256"/>
                    <a:pt x="273426" y="29723"/>
                  </a:cubicBezTo>
                  <a:cubicBezTo>
                    <a:pt x="273532" y="29031"/>
                    <a:pt x="273586" y="28338"/>
                    <a:pt x="273586" y="27646"/>
                  </a:cubicBezTo>
                  <a:cubicBezTo>
                    <a:pt x="273586" y="26421"/>
                    <a:pt x="273479" y="25249"/>
                    <a:pt x="273159" y="24077"/>
                  </a:cubicBezTo>
                  <a:lnTo>
                    <a:pt x="273159" y="24077"/>
                  </a:lnTo>
                  <a:cubicBezTo>
                    <a:pt x="273746" y="23171"/>
                    <a:pt x="274279" y="22266"/>
                    <a:pt x="274758" y="21307"/>
                  </a:cubicBezTo>
                  <a:lnTo>
                    <a:pt x="274758" y="21307"/>
                  </a:lnTo>
                  <a:cubicBezTo>
                    <a:pt x="275291" y="20348"/>
                    <a:pt x="275771" y="19443"/>
                    <a:pt x="276251" y="18484"/>
                  </a:cubicBezTo>
                  <a:cubicBezTo>
                    <a:pt x="276464" y="18004"/>
                    <a:pt x="276731" y="17525"/>
                    <a:pt x="276944" y="16992"/>
                  </a:cubicBezTo>
                  <a:cubicBezTo>
                    <a:pt x="277317" y="16140"/>
                    <a:pt x="277690" y="15288"/>
                    <a:pt x="278063" y="14435"/>
                  </a:cubicBezTo>
                  <a:cubicBezTo>
                    <a:pt x="278490" y="13423"/>
                    <a:pt x="278863" y="12411"/>
                    <a:pt x="279236" y="11399"/>
                  </a:cubicBezTo>
                  <a:cubicBezTo>
                    <a:pt x="279449" y="10760"/>
                    <a:pt x="279663" y="10121"/>
                    <a:pt x="279823" y="9535"/>
                  </a:cubicBezTo>
                  <a:cubicBezTo>
                    <a:pt x="279823" y="9482"/>
                    <a:pt x="279876" y="9375"/>
                    <a:pt x="279876" y="9269"/>
                  </a:cubicBezTo>
                  <a:cubicBezTo>
                    <a:pt x="279983" y="8842"/>
                    <a:pt x="280142" y="8416"/>
                    <a:pt x="280249" y="7990"/>
                  </a:cubicBezTo>
                  <a:cubicBezTo>
                    <a:pt x="280622" y="6605"/>
                    <a:pt x="280942" y="5167"/>
                    <a:pt x="281155" y="3729"/>
                  </a:cubicBezTo>
                  <a:cubicBezTo>
                    <a:pt x="281262" y="3196"/>
                    <a:pt x="281315" y="2663"/>
                    <a:pt x="281368" y="2184"/>
                  </a:cubicBezTo>
                  <a:cubicBezTo>
                    <a:pt x="281422" y="2024"/>
                    <a:pt x="281422" y="1811"/>
                    <a:pt x="281422" y="1651"/>
                  </a:cubicBezTo>
                  <a:cubicBezTo>
                    <a:pt x="281475" y="1119"/>
                    <a:pt x="281582" y="533"/>
                    <a:pt x="281582" y="0"/>
                  </a:cubicBezTo>
                  <a:cubicBezTo>
                    <a:pt x="303811" y="8683"/>
                    <a:pt x="315805" y="31268"/>
                    <a:pt x="327053" y="50977"/>
                  </a:cubicBezTo>
                  <a:cubicBezTo>
                    <a:pt x="340113" y="77344"/>
                    <a:pt x="354186" y="103445"/>
                    <a:pt x="373483" y="125871"/>
                  </a:cubicBezTo>
                  <a:cubicBezTo>
                    <a:pt x="414583" y="171574"/>
                    <a:pt x="443582" y="226333"/>
                    <a:pt x="478391" y="276724"/>
                  </a:cubicBezTo>
                  <a:cubicBezTo>
                    <a:pt x="514160" y="329139"/>
                    <a:pt x="551528" y="380649"/>
                    <a:pt x="575996" y="439722"/>
                  </a:cubicBezTo>
                  <a:cubicBezTo>
                    <a:pt x="576209" y="440202"/>
                    <a:pt x="576476" y="440681"/>
                    <a:pt x="576742" y="441107"/>
                  </a:cubicBezTo>
                  <a:cubicBezTo>
                    <a:pt x="576796" y="441160"/>
                    <a:pt x="576849" y="441267"/>
                    <a:pt x="576902" y="441320"/>
                  </a:cubicBezTo>
                  <a:cubicBezTo>
                    <a:pt x="577115" y="441746"/>
                    <a:pt x="577435" y="442173"/>
                    <a:pt x="577702" y="442545"/>
                  </a:cubicBezTo>
                  <a:cubicBezTo>
                    <a:pt x="578128" y="443131"/>
                    <a:pt x="578555" y="443611"/>
                    <a:pt x="579035" y="444090"/>
                  </a:cubicBezTo>
                  <a:cubicBezTo>
                    <a:pt x="579354" y="444410"/>
                    <a:pt x="579674" y="444729"/>
                    <a:pt x="580047" y="444996"/>
                  </a:cubicBezTo>
                  <a:cubicBezTo>
                    <a:pt x="580367" y="445262"/>
                    <a:pt x="580740" y="445528"/>
                    <a:pt x="581060" y="445741"/>
                  </a:cubicBezTo>
                  <a:cubicBezTo>
                    <a:pt x="581433" y="446008"/>
                    <a:pt x="581807" y="446221"/>
                    <a:pt x="582180" y="446434"/>
                  </a:cubicBezTo>
                  <a:cubicBezTo>
                    <a:pt x="582553" y="446594"/>
                    <a:pt x="582873" y="446754"/>
                    <a:pt x="583246" y="446913"/>
                  </a:cubicBezTo>
                  <a:cubicBezTo>
                    <a:pt x="584099" y="447233"/>
                    <a:pt x="584952" y="447499"/>
                    <a:pt x="585858" y="447659"/>
                  </a:cubicBezTo>
                  <a:cubicBezTo>
                    <a:pt x="586124" y="447659"/>
                    <a:pt x="586391" y="447712"/>
                    <a:pt x="586657" y="447712"/>
                  </a:cubicBezTo>
                  <a:cubicBezTo>
                    <a:pt x="587137" y="447766"/>
                    <a:pt x="587564" y="447766"/>
                    <a:pt x="588043" y="447766"/>
                  </a:cubicBezTo>
                  <a:cubicBezTo>
                    <a:pt x="595613" y="461828"/>
                    <a:pt x="604569" y="474985"/>
                    <a:pt x="614004" y="487823"/>
                  </a:cubicBezTo>
                  <a:cubicBezTo>
                    <a:pt x="615123" y="489367"/>
                    <a:pt x="616296" y="490965"/>
                    <a:pt x="617469" y="492510"/>
                  </a:cubicBezTo>
                  <a:cubicBezTo>
                    <a:pt x="629036" y="508064"/>
                    <a:pt x="641190" y="523299"/>
                    <a:pt x="652225" y="539226"/>
                  </a:cubicBezTo>
                  <a:cubicBezTo>
                    <a:pt x="653344" y="540824"/>
                    <a:pt x="654411" y="542422"/>
                    <a:pt x="655477" y="544020"/>
                  </a:cubicBezTo>
                  <a:cubicBezTo>
                    <a:pt x="655956" y="544712"/>
                    <a:pt x="656436" y="545458"/>
                    <a:pt x="656916" y="546150"/>
                  </a:cubicBezTo>
                  <a:cubicBezTo>
                    <a:pt x="657396" y="546843"/>
                    <a:pt x="657875" y="547589"/>
                    <a:pt x="658355" y="548281"/>
                  </a:cubicBezTo>
                  <a:cubicBezTo>
                    <a:pt x="659848" y="550518"/>
                    <a:pt x="661234" y="552756"/>
                    <a:pt x="662620" y="555046"/>
                  </a:cubicBezTo>
                  <a:cubicBezTo>
                    <a:pt x="663153" y="555952"/>
                    <a:pt x="663739" y="556804"/>
                    <a:pt x="664219" y="557710"/>
                  </a:cubicBezTo>
                  <a:cubicBezTo>
                    <a:pt x="665338" y="559521"/>
                    <a:pt x="666405" y="561385"/>
                    <a:pt x="667417" y="563249"/>
                  </a:cubicBezTo>
                  <a:cubicBezTo>
                    <a:pt x="667897" y="564102"/>
                    <a:pt x="668377" y="564901"/>
                    <a:pt x="668857" y="565806"/>
                  </a:cubicBezTo>
                  <a:cubicBezTo>
                    <a:pt x="670029" y="567884"/>
                    <a:pt x="671096" y="569961"/>
                    <a:pt x="672162" y="572038"/>
                  </a:cubicBezTo>
                  <a:cubicBezTo>
                    <a:pt x="672588" y="572837"/>
                    <a:pt x="672961" y="573636"/>
                    <a:pt x="673388" y="574489"/>
                  </a:cubicBezTo>
                  <a:cubicBezTo>
                    <a:pt x="673974" y="575607"/>
                    <a:pt x="674507" y="576726"/>
                    <a:pt x="675040" y="5778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7253640" y="3277564"/>
              <a:ext cx="497193" cy="432795"/>
            </a:xfrm>
            <a:custGeom>
              <a:avLst/>
              <a:gdLst/>
              <a:ahLst/>
              <a:cxnLst/>
              <a:rect l="l" t="t" r="r" b="b"/>
              <a:pathLst>
                <a:path w="497193" h="432795" extrusionOk="0">
                  <a:moveTo>
                    <a:pt x="496554" y="280772"/>
                  </a:moveTo>
                  <a:cubicBezTo>
                    <a:pt x="496714" y="281465"/>
                    <a:pt x="496927" y="282157"/>
                    <a:pt x="497194" y="282797"/>
                  </a:cubicBezTo>
                  <a:cubicBezTo>
                    <a:pt x="496608" y="283382"/>
                    <a:pt x="496021" y="284075"/>
                    <a:pt x="495488" y="284714"/>
                  </a:cubicBezTo>
                  <a:cubicBezTo>
                    <a:pt x="495168" y="285087"/>
                    <a:pt x="494848" y="285513"/>
                    <a:pt x="494529" y="285886"/>
                  </a:cubicBezTo>
                  <a:cubicBezTo>
                    <a:pt x="493516" y="287218"/>
                    <a:pt x="492556" y="288603"/>
                    <a:pt x="491543" y="290094"/>
                  </a:cubicBezTo>
                  <a:cubicBezTo>
                    <a:pt x="491330" y="290414"/>
                    <a:pt x="491117" y="290733"/>
                    <a:pt x="490904" y="291106"/>
                  </a:cubicBezTo>
                  <a:cubicBezTo>
                    <a:pt x="489624" y="293130"/>
                    <a:pt x="488398" y="295261"/>
                    <a:pt x="487172" y="297498"/>
                  </a:cubicBezTo>
                  <a:cubicBezTo>
                    <a:pt x="486586" y="298510"/>
                    <a:pt x="485999" y="299576"/>
                    <a:pt x="485466" y="300641"/>
                  </a:cubicBezTo>
                  <a:cubicBezTo>
                    <a:pt x="485466" y="300694"/>
                    <a:pt x="485413" y="300748"/>
                    <a:pt x="485360" y="300854"/>
                  </a:cubicBezTo>
                  <a:cubicBezTo>
                    <a:pt x="484773" y="301919"/>
                    <a:pt x="484187" y="302985"/>
                    <a:pt x="483654" y="304103"/>
                  </a:cubicBezTo>
                  <a:cubicBezTo>
                    <a:pt x="483601" y="304157"/>
                    <a:pt x="483601" y="304210"/>
                    <a:pt x="483601" y="304263"/>
                  </a:cubicBezTo>
                  <a:cubicBezTo>
                    <a:pt x="483014" y="305382"/>
                    <a:pt x="482428" y="306447"/>
                    <a:pt x="481895" y="307512"/>
                  </a:cubicBezTo>
                  <a:cubicBezTo>
                    <a:pt x="478803" y="313532"/>
                    <a:pt x="475711" y="319285"/>
                    <a:pt x="472460" y="323653"/>
                  </a:cubicBezTo>
                  <a:cubicBezTo>
                    <a:pt x="471660" y="324771"/>
                    <a:pt x="470860" y="325730"/>
                    <a:pt x="470007" y="326636"/>
                  </a:cubicBezTo>
                  <a:cubicBezTo>
                    <a:pt x="469048" y="327648"/>
                    <a:pt x="468088" y="328553"/>
                    <a:pt x="467076" y="329299"/>
                  </a:cubicBezTo>
                  <a:cubicBezTo>
                    <a:pt x="449058" y="348901"/>
                    <a:pt x="430507" y="367811"/>
                    <a:pt x="408171" y="382513"/>
                  </a:cubicBezTo>
                  <a:cubicBezTo>
                    <a:pt x="387968" y="394924"/>
                    <a:pt x="365739" y="404406"/>
                    <a:pt x="343510" y="415059"/>
                  </a:cubicBezTo>
                  <a:cubicBezTo>
                    <a:pt x="342124" y="415699"/>
                    <a:pt x="340738" y="416391"/>
                    <a:pt x="339352" y="416977"/>
                  </a:cubicBezTo>
                  <a:cubicBezTo>
                    <a:pt x="339086" y="417084"/>
                    <a:pt x="338872" y="417190"/>
                    <a:pt x="338606" y="417297"/>
                  </a:cubicBezTo>
                  <a:cubicBezTo>
                    <a:pt x="338073" y="417510"/>
                    <a:pt x="337486" y="417776"/>
                    <a:pt x="336953" y="418042"/>
                  </a:cubicBezTo>
                  <a:cubicBezTo>
                    <a:pt x="335834" y="418522"/>
                    <a:pt x="334768" y="418948"/>
                    <a:pt x="333648" y="419427"/>
                  </a:cubicBezTo>
                  <a:cubicBezTo>
                    <a:pt x="332902" y="419694"/>
                    <a:pt x="332209" y="420013"/>
                    <a:pt x="331463" y="420280"/>
                  </a:cubicBezTo>
                  <a:cubicBezTo>
                    <a:pt x="331409" y="420333"/>
                    <a:pt x="331356" y="420333"/>
                    <a:pt x="331303" y="420333"/>
                  </a:cubicBezTo>
                  <a:cubicBezTo>
                    <a:pt x="330077" y="420812"/>
                    <a:pt x="328851" y="421292"/>
                    <a:pt x="327678" y="421718"/>
                  </a:cubicBezTo>
                  <a:cubicBezTo>
                    <a:pt x="326239" y="422250"/>
                    <a:pt x="324799" y="422730"/>
                    <a:pt x="323413" y="423209"/>
                  </a:cubicBezTo>
                  <a:cubicBezTo>
                    <a:pt x="322081" y="423635"/>
                    <a:pt x="320801" y="424062"/>
                    <a:pt x="319522" y="424434"/>
                  </a:cubicBezTo>
                  <a:cubicBezTo>
                    <a:pt x="318989" y="424594"/>
                    <a:pt x="318402" y="424754"/>
                    <a:pt x="317869" y="424967"/>
                  </a:cubicBezTo>
                  <a:cubicBezTo>
                    <a:pt x="317710" y="424967"/>
                    <a:pt x="317549" y="425020"/>
                    <a:pt x="317390" y="425074"/>
                  </a:cubicBezTo>
                  <a:cubicBezTo>
                    <a:pt x="316590" y="425287"/>
                    <a:pt x="315790" y="425553"/>
                    <a:pt x="314937" y="425766"/>
                  </a:cubicBezTo>
                  <a:cubicBezTo>
                    <a:pt x="314884" y="425766"/>
                    <a:pt x="314778" y="425819"/>
                    <a:pt x="314671" y="425819"/>
                  </a:cubicBezTo>
                  <a:cubicBezTo>
                    <a:pt x="313871" y="426032"/>
                    <a:pt x="313019" y="426246"/>
                    <a:pt x="312166" y="426512"/>
                  </a:cubicBezTo>
                  <a:cubicBezTo>
                    <a:pt x="311259" y="426725"/>
                    <a:pt x="310406" y="426938"/>
                    <a:pt x="309500" y="427151"/>
                  </a:cubicBezTo>
                  <a:cubicBezTo>
                    <a:pt x="308274" y="427471"/>
                    <a:pt x="306995" y="427737"/>
                    <a:pt x="305769" y="428057"/>
                  </a:cubicBezTo>
                  <a:cubicBezTo>
                    <a:pt x="305502" y="428110"/>
                    <a:pt x="305236" y="428163"/>
                    <a:pt x="304969" y="428216"/>
                  </a:cubicBezTo>
                  <a:cubicBezTo>
                    <a:pt x="303423" y="428536"/>
                    <a:pt x="301877" y="428856"/>
                    <a:pt x="300385" y="429175"/>
                  </a:cubicBezTo>
                  <a:cubicBezTo>
                    <a:pt x="300278" y="429175"/>
                    <a:pt x="300118" y="429228"/>
                    <a:pt x="300012" y="429228"/>
                  </a:cubicBezTo>
                  <a:cubicBezTo>
                    <a:pt x="299585" y="429228"/>
                    <a:pt x="299159" y="429228"/>
                    <a:pt x="298785" y="429228"/>
                  </a:cubicBezTo>
                  <a:cubicBezTo>
                    <a:pt x="298519" y="429228"/>
                    <a:pt x="298306" y="429282"/>
                    <a:pt x="298039" y="429335"/>
                  </a:cubicBezTo>
                  <a:cubicBezTo>
                    <a:pt x="297559" y="429442"/>
                    <a:pt x="297080" y="429601"/>
                    <a:pt x="296547" y="429815"/>
                  </a:cubicBezTo>
                  <a:cubicBezTo>
                    <a:pt x="293988" y="430241"/>
                    <a:pt x="291429" y="430667"/>
                    <a:pt x="288870" y="430986"/>
                  </a:cubicBezTo>
                  <a:cubicBezTo>
                    <a:pt x="288124" y="431093"/>
                    <a:pt x="287378" y="431199"/>
                    <a:pt x="286631" y="431253"/>
                  </a:cubicBezTo>
                  <a:cubicBezTo>
                    <a:pt x="285352" y="431412"/>
                    <a:pt x="284073" y="431572"/>
                    <a:pt x="282847" y="431679"/>
                  </a:cubicBezTo>
                  <a:cubicBezTo>
                    <a:pt x="278689" y="432105"/>
                    <a:pt x="274531" y="432425"/>
                    <a:pt x="270373" y="432584"/>
                  </a:cubicBezTo>
                  <a:cubicBezTo>
                    <a:pt x="269573" y="432638"/>
                    <a:pt x="268774" y="432638"/>
                    <a:pt x="267974" y="432691"/>
                  </a:cubicBezTo>
                  <a:cubicBezTo>
                    <a:pt x="267814" y="432691"/>
                    <a:pt x="267654" y="432691"/>
                    <a:pt x="267494" y="432691"/>
                  </a:cubicBezTo>
                  <a:cubicBezTo>
                    <a:pt x="266481" y="432691"/>
                    <a:pt x="265469" y="432744"/>
                    <a:pt x="264456" y="432744"/>
                  </a:cubicBezTo>
                  <a:cubicBezTo>
                    <a:pt x="259125" y="432851"/>
                    <a:pt x="253794" y="432797"/>
                    <a:pt x="248570" y="432531"/>
                  </a:cubicBezTo>
                  <a:cubicBezTo>
                    <a:pt x="234071" y="432158"/>
                    <a:pt x="221117" y="426778"/>
                    <a:pt x="211042" y="416338"/>
                  </a:cubicBezTo>
                  <a:cubicBezTo>
                    <a:pt x="185028" y="395404"/>
                    <a:pt x="163652" y="369409"/>
                    <a:pt x="141210" y="344747"/>
                  </a:cubicBezTo>
                  <a:cubicBezTo>
                    <a:pt x="109066" y="302932"/>
                    <a:pt x="72604" y="264845"/>
                    <a:pt x="43339" y="220633"/>
                  </a:cubicBezTo>
                  <a:cubicBezTo>
                    <a:pt x="27880" y="197302"/>
                    <a:pt x="7303" y="176208"/>
                    <a:pt x="0" y="148563"/>
                  </a:cubicBezTo>
                  <a:cubicBezTo>
                    <a:pt x="160" y="148509"/>
                    <a:pt x="320" y="148403"/>
                    <a:pt x="480" y="148296"/>
                  </a:cubicBezTo>
                  <a:cubicBezTo>
                    <a:pt x="586" y="148190"/>
                    <a:pt x="693" y="148083"/>
                    <a:pt x="800" y="147923"/>
                  </a:cubicBezTo>
                  <a:cubicBezTo>
                    <a:pt x="1066" y="147497"/>
                    <a:pt x="1066" y="146965"/>
                    <a:pt x="960" y="146379"/>
                  </a:cubicBezTo>
                  <a:cubicBezTo>
                    <a:pt x="3625" y="148190"/>
                    <a:pt x="6344" y="149894"/>
                    <a:pt x="9275" y="151279"/>
                  </a:cubicBezTo>
                  <a:cubicBezTo>
                    <a:pt x="9809" y="151546"/>
                    <a:pt x="10342" y="151812"/>
                    <a:pt x="10875" y="152025"/>
                  </a:cubicBezTo>
                  <a:cubicBezTo>
                    <a:pt x="12421" y="152717"/>
                    <a:pt x="14020" y="153410"/>
                    <a:pt x="15672" y="153943"/>
                  </a:cubicBezTo>
                  <a:cubicBezTo>
                    <a:pt x="16099" y="154102"/>
                    <a:pt x="16632" y="154262"/>
                    <a:pt x="17112" y="154422"/>
                  </a:cubicBezTo>
                  <a:cubicBezTo>
                    <a:pt x="17805" y="154635"/>
                    <a:pt x="18498" y="154848"/>
                    <a:pt x="19137" y="155008"/>
                  </a:cubicBezTo>
                  <a:cubicBezTo>
                    <a:pt x="86997" y="177807"/>
                    <a:pt x="161094" y="160548"/>
                    <a:pt x="221970" y="126457"/>
                  </a:cubicBezTo>
                  <a:cubicBezTo>
                    <a:pt x="223303" y="125764"/>
                    <a:pt x="224635" y="125019"/>
                    <a:pt x="225968" y="124326"/>
                  </a:cubicBezTo>
                  <a:cubicBezTo>
                    <a:pt x="227674" y="123367"/>
                    <a:pt x="229380" y="122408"/>
                    <a:pt x="231032" y="121396"/>
                  </a:cubicBezTo>
                  <a:cubicBezTo>
                    <a:pt x="232472" y="120544"/>
                    <a:pt x="233911" y="119638"/>
                    <a:pt x="235297" y="118733"/>
                  </a:cubicBezTo>
                  <a:cubicBezTo>
                    <a:pt x="236150" y="118200"/>
                    <a:pt x="236949" y="117668"/>
                    <a:pt x="237749" y="117082"/>
                  </a:cubicBezTo>
                  <a:cubicBezTo>
                    <a:pt x="238655" y="116496"/>
                    <a:pt x="239562" y="115857"/>
                    <a:pt x="240468" y="115217"/>
                  </a:cubicBezTo>
                  <a:cubicBezTo>
                    <a:pt x="242440" y="113832"/>
                    <a:pt x="244359" y="112394"/>
                    <a:pt x="246225" y="110903"/>
                  </a:cubicBezTo>
                  <a:cubicBezTo>
                    <a:pt x="246971" y="110317"/>
                    <a:pt x="247717" y="109731"/>
                    <a:pt x="248464" y="109145"/>
                  </a:cubicBezTo>
                  <a:cubicBezTo>
                    <a:pt x="249477" y="108346"/>
                    <a:pt x="250436" y="107547"/>
                    <a:pt x="251396" y="106695"/>
                  </a:cubicBezTo>
                  <a:cubicBezTo>
                    <a:pt x="253208" y="105150"/>
                    <a:pt x="254967" y="103605"/>
                    <a:pt x="256673" y="101954"/>
                  </a:cubicBezTo>
                  <a:cubicBezTo>
                    <a:pt x="258645" y="100089"/>
                    <a:pt x="260564" y="98172"/>
                    <a:pt x="262430" y="96201"/>
                  </a:cubicBezTo>
                  <a:cubicBezTo>
                    <a:pt x="263336" y="95295"/>
                    <a:pt x="264136" y="94390"/>
                    <a:pt x="264989" y="93431"/>
                  </a:cubicBezTo>
                  <a:cubicBezTo>
                    <a:pt x="266588" y="91673"/>
                    <a:pt x="268134" y="89862"/>
                    <a:pt x="269680" y="87998"/>
                  </a:cubicBezTo>
                  <a:cubicBezTo>
                    <a:pt x="270426" y="87092"/>
                    <a:pt x="271173" y="86187"/>
                    <a:pt x="271866" y="85228"/>
                  </a:cubicBezTo>
                  <a:cubicBezTo>
                    <a:pt x="272399" y="84535"/>
                    <a:pt x="272932" y="83843"/>
                    <a:pt x="273411" y="83204"/>
                  </a:cubicBezTo>
                  <a:cubicBezTo>
                    <a:pt x="273785" y="82724"/>
                    <a:pt x="274158" y="82245"/>
                    <a:pt x="274478" y="81765"/>
                  </a:cubicBezTo>
                  <a:cubicBezTo>
                    <a:pt x="277623" y="77504"/>
                    <a:pt x="280555" y="73083"/>
                    <a:pt x="283273" y="68502"/>
                  </a:cubicBezTo>
                  <a:cubicBezTo>
                    <a:pt x="283753" y="67649"/>
                    <a:pt x="284286" y="66851"/>
                    <a:pt x="284766" y="65998"/>
                  </a:cubicBezTo>
                  <a:cubicBezTo>
                    <a:pt x="284766" y="65945"/>
                    <a:pt x="284819" y="65892"/>
                    <a:pt x="284872" y="65838"/>
                  </a:cubicBezTo>
                  <a:cubicBezTo>
                    <a:pt x="285459" y="64773"/>
                    <a:pt x="286098" y="63708"/>
                    <a:pt x="286631" y="62589"/>
                  </a:cubicBezTo>
                  <a:cubicBezTo>
                    <a:pt x="289030" y="58115"/>
                    <a:pt x="291269" y="53534"/>
                    <a:pt x="293295" y="48793"/>
                  </a:cubicBezTo>
                  <a:cubicBezTo>
                    <a:pt x="293775" y="47728"/>
                    <a:pt x="294201" y="46662"/>
                    <a:pt x="294681" y="45544"/>
                  </a:cubicBezTo>
                  <a:cubicBezTo>
                    <a:pt x="295694" y="43040"/>
                    <a:pt x="296653" y="40536"/>
                    <a:pt x="297559" y="37926"/>
                  </a:cubicBezTo>
                  <a:cubicBezTo>
                    <a:pt x="297933" y="36861"/>
                    <a:pt x="298306" y="35849"/>
                    <a:pt x="298679" y="34784"/>
                  </a:cubicBezTo>
                  <a:cubicBezTo>
                    <a:pt x="298839" y="34357"/>
                    <a:pt x="298945" y="33931"/>
                    <a:pt x="299105" y="33505"/>
                  </a:cubicBezTo>
                  <a:cubicBezTo>
                    <a:pt x="299425" y="32546"/>
                    <a:pt x="299745" y="31534"/>
                    <a:pt x="300065" y="30575"/>
                  </a:cubicBezTo>
                  <a:cubicBezTo>
                    <a:pt x="300065" y="30575"/>
                    <a:pt x="300065" y="30522"/>
                    <a:pt x="300118" y="30469"/>
                  </a:cubicBezTo>
                  <a:cubicBezTo>
                    <a:pt x="300491" y="29244"/>
                    <a:pt x="300865" y="28019"/>
                    <a:pt x="301238" y="26740"/>
                  </a:cubicBezTo>
                  <a:cubicBezTo>
                    <a:pt x="301984" y="24237"/>
                    <a:pt x="302677" y="21680"/>
                    <a:pt x="303317" y="19070"/>
                  </a:cubicBezTo>
                  <a:cubicBezTo>
                    <a:pt x="304649" y="18004"/>
                    <a:pt x="305822" y="16673"/>
                    <a:pt x="306675" y="15181"/>
                  </a:cubicBezTo>
                  <a:cubicBezTo>
                    <a:pt x="306835" y="14915"/>
                    <a:pt x="306995" y="14649"/>
                    <a:pt x="307101" y="14329"/>
                  </a:cubicBezTo>
                  <a:cubicBezTo>
                    <a:pt x="307208" y="14116"/>
                    <a:pt x="307315" y="13796"/>
                    <a:pt x="307421" y="13530"/>
                  </a:cubicBezTo>
                  <a:cubicBezTo>
                    <a:pt x="307581" y="13104"/>
                    <a:pt x="307688" y="12678"/>
                    <a:pt x="307848" y="12251"/>
                  </a:cubicBezTo>
                  <a:cubicBezTo>
                    <a:pt x="308914" y="7990"/>
                    <a:pt x="308967" y="3942"/>
                    <a:pt x="308221" y="0"/>
                  </a:cubicBezTo>
                  <a:cubicBezTo>
                    <a:pt x="310140" y="959"/>
                    <a:pt x="311952" y="2024"/>
                    <a:pt x="313712" y="3196"/>
                  </a:cubicBezTo>
                  <a:cubicBezTo>
                    <a:pt x="314298" y="3569"/>
                    <a:pt x="314884" y="3995"/>
                    <a:pt x="315417" y="4421"/>
                  </a:cubicBezTo>
                  <a:cubicBezTo>
                    <a:pt x="316377" y="5114"/>
                    <a:pt x="317283" y="5913"/>
                    <a:pt x="318189" y="6658"/>
                  </a:cubicBezTo>
                  <a:cubicBezTo>
                    <a:pt x="318669" y="7031"/>
                    <a:pt x="319095" y="7457"/>
                    <a:pt x="319522" y="7883"/>
                  </a:cubicBezTo>
                  <a:cubicBezTo>
                    <a:pt x="324959" y="12944"/>
                    <a:pt x="329490" y="19176"/>
                    <a:pt x="333648" y="25781"/>
                  </a:cubicBezTo>
                  <a:cubicBezTo>
                    <a:pt x="334075" y="26421"/>
                    <a:pt x="334448" y="27060"/>
                    <a:pt x="334874" y="27699"/>
                  </a:cubicBezTo>
                  <a:cubicBezTo>
                    <a:pt x="335567" y="28818"/>
                    <a:pt x="336260" y="29936"/>
                    <a:pt x="336900" y="31055"/>
                  </a:cubicBezTo>
                  <a:cubicBezTo>
                    <a:pt x="337007" y="31268"/>
                    <a:pt x="337167" y="31481"/>
                    <a:pt x="337273" y="31694"/>
                  </a:cubicBezTo>
                  <a:cubicBezTo>
                    <a:pt x="337700" y="32386"/>
                    <a:pt x="338073" y="33026"/>
                    <a:pt x="338499" y="33718"/>
                  </a:cubicBezTo>
                  <a:cubicBezTo>
                    <a:pt x="339086" y="34730"/>
                    <a:pt x="339672" y="35742"/>
                    <a:pt x="340258" y="36754"/>
                  </a:cubicBezTo>
                  <a:cubicBezTo>
                    <a:pt x="340631" y="37394"/>
                    <a:pt x="341058" y="38086"/>
                    <a:pt x="341431" y="38725"/>
                  </a:cubicBezTo>
                  <a:cubicBezTo>
                    <a:pt x="342177" y="39951"/>
                    <a:pt x="342870" y="41176"/>
                    <a:pt x="343617" y="42347"/>
                  </a:cubicBezTo>
                  <a:cubicBezTo>
                    <a:pt x="345856" y="46023"/>
                    <a:pt x="348148" y="49645"/>
                    <a:pt x="350600" y="52948"/>
                  </a:cubicBezTo>
                  <a:cubicBezTo>
                    <a:pt x="369204" y="78143"/>
                    <a:pt x="383117" y="109518"/>
                    <a:pt x="407425" y="129813"/>
                  </a:cubicBezTo>
                  <a:cubicBezTo>
                    <a:pt x="407745" y="129919"/>
                    <a:pt x="408065" y="129972"/>
                    <a:pt x="408385" y="130079"/>
                  </a:cubicBezTo>
                  <a:cubicBezTo>
                    <a:pt x="408704" y="130132"/>
                    <a:pt x="409024" y="130239"/>
                    <a:pt x="409291" y="130292"/>
                  </a:cubicBezTo>
                  <a:cubicBezTo>
                    <a:pt x="409451" y="130345"/>
                    <a:pt x="409557" y="130345"/>
                    <a:pt x="409717" y="130398"/>
                  </a:cubicBezTo>
                  <a:cubicBezTo>
                    <a:pt x="413609" y="136098"/>
                    <a:pt x="417553" y="141744"/>
                    <a:pt x="421178" y="147497"/>
                  </a:cubicBezTo>
                  <a:cubicBezTo>
                    <a:pt x="447565" y="191123"/>
                    <a:pt x="485466" y="229636"/>
                    <a:pt x="496554" y="280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7200600" y="2650370"/>
              <a:ext cx="659958" cy="877351"/>
            </a:xfrm>
            <a:custGeom>
              <a:avLst/>
              <a:gdLst/>
              <a:ahLst/>
              <a:cxnLst/>
              <a:rect l="l" t="t" r="r" b="b"/>
              <a:pathLst>
                <a:path w="659958" h="877351" extrusionOk="0">
                  <a:moveTo>
                    <a:pt x="631368" y="755355"/>
                  </a:moveTo>
                  <a:cubicBezTo>
                    <a:pt x="641229" y="789553"/>
                    <a:pt x="660633" y="824550"/>
                    <a:pt x="659940" y="860558"/>
                  </a:cubicBezTo>
                  <a:cubicBezTo>
                    <a:pt x="650984" y="864021"/>
                    <a:pt x="641976" y="874142"/>
                    <a:pt x="632860" y="876539"/>
                  </a:cubicBezTo>
                  <a:cubicBezTo>
                    <a:pt x="632434" y="876645"/>
                    <a:pt x="632061" y="876752"/>
                    <a:pt x="631634" y="876805"/>
                  </a:cubicBezTo>
                  <a:cubicBezTo>
                    <a:pt x="620653" y="880214"/>
                    <a:pt x="612070" y="866737"/>
                    <a:pt x="602902" y="861997"/>
                  </a:cubicBezTo>
                  <a:cubicBezTo>
                    <a:pt x="575928" y="841435"/>
                    <a:pt x="552793" y="815388"/>
                    <a:pt x="527526" y="791524"/>
                  </a:cubicBezTo>
                  <a:cubicBezTo>
                    <a:pt x="522675" y="787209"/>
                    <a:pt x="517824" y="782788"/>
                    <a:pt x="512973" y="778367"/>
                  </a:cubicBezTo>
                  <a:cubicBezTo>
                    <a:pt x="510521" y="776183"/>
                    <a:pt x="508122" y="773892"/>
                    <a:pt x="505723" y="771655"/>
                  </a:cubicBezTo>
                  <a:cubicBezTo>
                    <a:pt x="503324" y="769418"/>
                    <a:pt x="500979" y="767181"/>
                    <a:pt x="498633" y="764890"/>
                  </a:cubicBezTo>
                  <a:cubicBezTo>
                    <a:pt x="495435" y="761801"/>
                    <a:pt x="492236" y="758605"/>
                    <a:pt x="489091" y="755409"/>
                  </a:cubicBezTo>
                  <a:cubicBezTo>
                    <a:pt x="487919" y="754237"/>
                    <a:pt x="486799" y="753118"/>
                    <a:pt x="485733" y="751946"/>
                  </a:cubicBezTo>
                  <a:cubicBezTo>
                    <a:pt x="484507" y="750668"/>
                    <a:pt x="483281" y="749389"/>
                    <a:pt x="482055" y="748058"/>
                  </a:cubicBezTo>
                  <a:cubicBezTo>
                    <a:pt x="480882" y="746779"/>
                    <a:pt x="479709" y="745554"/>
                    <a:pt x="478590" y="744276"/>
                  </a:cubicBezTo>
                  <a:cubicBezTo>
                    <a:pt x="477684" y="743317"/>
                    <a:pt x="476777" y="742305"/>
                    <a:pt x="475924" y="741293"/>
                  </a:cubicBezTo>
                  <a:cubicBezTo>
                    <a:pt x="474858" y="740068"/>
                    <a:pt x="473792" y="738896"/>
                    <a:pt x="472779" y="737671"/>
                  </a:cubicBezTo>
                  <a:cubicBezTo>
                    <a:pt x="470647" y="735220"/>
                    <a:pt x="468568" y="732770"/>
                    <a:pt x="466542" y="730266"/>
                  </a:cubicBezTo>
                  <a:cubicBezTo>
                    <a:pt x="466542" y="730213"/>
                    <a:pt x="466542" y="730213"/>
                    <a:pt x="466489" y="730160"/>
                  </a:cubicBezTo>
                  <a:cubicBezTo>
                    <a:pt x="465956" y="729095"/>
                    <a:pt x="465423" y="728029"/>
                    <a:pt x="464837" y="726964"/>
                  </a:cubicBezTo>
                  <a:cubicBezTo>
                    <a:pt x="464250" y="725845"/>
                    <a:pt x="463664" y="724780"/>
                    <a:pt x="463024" y="723661"/>
                  </a:cubicBezTo>
                  <a:cubicBezTo>
                    <a:pt x="462438" y="722543"/>
                    <a:pt x="461798" y="721424"/>
                    <a:pt x="461158" y="720359"/>
                  </a:cubicBezTo>
                  <a:cubicBezTo>
                    <a:pt x="458226" y="715245"/>
                    <a:pt x="455135" y="710238"/>
                    <a:pt x="452256" y="705710"/>
                  </a:cubicBezTo>
                  <a:cubicBezTo>
                    <a:pt x="451670" y="704805"/>
                    <a:pt x="451137" y="704005"/>
                    <a:pt x="450604" y="703153"/>
                  </a:cubicBezTo>
                  <a:cubicBezTo>
                    <a:pt x="445966" y="696015"/>
                    <a:pt x="442074" y="690422"/>
                    <a:pt x="440689" y="688132"/>
                  </a:cubicBezTo>
                  <a:cubicBezTo>
                    <a:pt x="439836" y="687067"/>
                    <a:pt x="438983" y="686001"/>
                    <a:pt x="438130" y="684883"/>
                  </a:cubicBezTo>
                  <a:cubicBezTo>
                    <a:pt x="438503" y="684510"/>
                    <a:pt x="438876" y="684084"/>
                    <a:pt x="439196" y="683604"/>
                  </a:cubicBezTo>
                  <a:cubicBezTo>
                    <a:pt x="439463" y="683231"/>
                    <a:pt x="439729" y="682858"/>
                    <a:pt x="439942" y="682486"/>
                  </a:cubicBezTo>
                  <a:cubicBezTo>
                    <a:pt x="440795" y="681047"/>
                    <a:pt x="441382" y="679449"/>
                    <a:pt x="441595" y="677798"/>
                  </a:cubicBezTo>
                  <a:cubicBezTo>
                    <a:pt x="441968" y="675348"/>
                    <a:pt x="442128" y="672791"/>
                    <a:pt x="443194" y="670554"/>
                  </a:cubicBezTo>
                  <a:cubicBezTo>
                    <a:pt x="456414" y="652816"/>
                    <a:pt x="463504" y="630390"/>
                    <a:pt x="457001" y="608604"/>
                  </a:cubicBezTo>
                  <a:cubicBezTo>
                    <a:pt x="446872" y="566576"/>
                    <a:pt x="427095" y="527424"/>
                    <a:pt x="403960" y="491096"/>
                  </a:cubicBezTo>
                  <a:cubicBezTo>
                    <a:pt x="376880" y="447363"/>
                    <a:pt x="350227" y="403045"/>
                    <a:pt x="317016" y="363574"/>
                  </a:cubicBezTo>
                  <a:cubicBezTo>
                    <a:pt x="293561" y="335502"/>
                    <a:pt x="267761" y="309454"/>
                    <a:pt x="243400" y="282128"/>
                  </a:cubicBezTo>
                  <a:cubicBezTo>
                    <a:pt x="198515" y="227848"/>
                    <a:pt x="156669" y="171172"/>
                    <a:pt x="107733" y="120302"/>
                  </a:cubicBezTo>
                  <a:cubicBezTo>
                    <a:pt x="72764" y="85784"/>
                    <a:pt x="42912" y="46633"/>
                    <a:pt x="6717" y="13287"/>
                  </a:cubicBezTo>
                  <a:cubicBezTo>
                    <a:pt x="5064" y="12116"/>
                    <a:pt x="2559" y="9825"/>
                    <a:pt x="0" y="8014"/>
                  </a:cubicBezTo>
                  <a:cubicBezTo>
                    <a:pt x="53" y="7961"/>
                    <a:pt x="160" y="7907"/>
                    <a:pt x="267" y="7801"/>
                  </a:cubicBezTo>
                  <a:cubicBezTo>
                    <a:pt x="2772" y="5457"/>
                    <a:pt x="4638" y="2368"/>
                    <a:pt x="7463" y="343"/>
                  </a:cubicBezTo>
                  <a:cubicBezTo>
                    <a:pt x="15726" y="-1468"/>
                    <a:pt x="23668" y="4285"/>
                    <a:pt x="30705" y="8227"/>
                  </a:cubicBezTo>
                  <a:cubicBezTo>
                    <a:pt x="60610" y="29374"/>
                    <a:pt x="87477" y="54516"/>
                    <a:pt x="113757" y="79978"/>
                  </a:cubicBezTo>
                  <a:cubicBezTo>
                    <a:pt x="137319" y="102404"/>
                    <a:pt x="159015" y="126534"/>
                    <a:pt x="180817" y="150611"/>
                  </a:cubicBezTo>
                  <a:cubicBezTo>
                    <a:pt x="211469" y="184489"/>
                    <a:pt x="245852" y="214691"/>
                    <a:pt x="275544" y="249475"/>
                  </a:cubicBezTo>
                  <a:cubicBezTo>
                    <a:pt x="343244" y="334170"/>
                    <a:pt x="417607" y="414231"/>
                    <a:pt x="478856" y="504359"/>
                  </a:cubicBezTo>
                  <a:cubicBezTo>
                    <a:pt x="535202" y="584047"/>
                    <a:pt x="601729" y="660699"/>
                    <a:pt x="631368" y="7553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7295380" y="2794535"/>
              <a:ext cx="83851" cy="101816"/>
            </a:xfrm>
            <a:custGeom>
              <a:avLst/>
              <a:gdLst/>
              <a:ahLst/>
              <a:cxnLst/>
              <a:rect l="l" t="t" r="r" b="b"/>
              <a:pathLst>
                <a:path w="83851" h="101816" extrusionOk="0">
                  <a:moveTo>
                    <a:pt x="83852" y="99503"/>
                  </a:moveTo>
                  <a:cubicBezTo>
                    <a:pt x="82839" y="99557"/>
                    <a:pt x="81826" y="99663"/>
                    <a:pt x="80760" y="99823"/>
                  </a:cubicBezTo>
                  <a:cubicBezTo>
                    <a:pt x="79534" y="99929"/>
                    <a:pt x="78361" y="100089"/>
                    <a:pt x="77135" y="100249"/>
                  </a:cubicBezTo>
                  <a:cubicBezTo>
                    <a:pt x="65621" y="101687"/>
                    <a:pt x="54053" y="103445"/>
                    <a:pt x="43232" y="98864"/>
                  </a:cubicBezTo>
                  <a:cubicBezTo>
                    <a:pt x="40727" y="97319"/>
                    <a:pt x="38328" y="95562"/>
                    <a:pt x="36036" y="93750"/>
                  </a:cubicBezTo>
                  <a:cubicBezTo>
                    <a:pt x="34490" y="92525"/>
                    <a:pt x="32997" y="91194"/>
                    <a:pt x="31504" y="89862"/>
                  </a:cubicBezTo>
                  <a:cubicBezTo>
                    <a:pt x="30012" y="88530"/>
                    <a:pt x="28626" y="87092"/>
                    <a:pt x="27240" y="85654"/>
                  </a:cubicBezTo>
                  <a:cubicBezTo>
                    <a:pt x="25854" y="84216"/>
                    <a:pt x="24521" y="82671"/>
                    <a:pt x="23242" y="81126"/>
                  </a:cubicBezTo>
                  <a:cubicBezTo>
                    <a:pt x="21963" y="79581"/>
                    <a:pt x="20736" y="78037"/>
                    <a:pt x="19564" y="76385"/>
                  </a:cubicBezTo>
                  <a:cubicBezTo>
                    <a:pt x="13647" y="68236"/>
                    <a:pt x="8902" y="59074"/>
                    <a:pt x="5597" y="49432"/>
                  </a:cubicBezTo>
                  <a:cubicBezTo>
                    <a:pt x="5384" y="48740"/>
                    <a:pt x="5118" y="48047"/>
                    <a:pt x="4904" y="47355"/>
                  </a:cubicBezTo>
                  <a:cubicBezTo>
                    <a:pt x="3252" y="42241"/>
                    <a:pt x="1972" y="36968"/>
                    <a:pt x="1173" y="31641"/>
                  </a:cubicBezTo>
                  <a:cubicBezTo>
                    <a:pt x="1013" y="30629"/>
                    <a:pt x="853" y="29670"/>
                    <a:pt x="746" y="28605"/>
                  </a:cubicBezTo>
                  <a:cubicBezTo>
                    <a:pt x="533" y="26687"/>
                    <a:pt x="320" y="24769"/>
                    <a:pt x="213" y="22798"/>
                  </a:cubicBezTo>
                  <a:cubicBezTo>
                    <a:pt x="107" y="20721"/>
                    <a:pt x="0" y="18590"/>
                    <a:pt x="0" y="16513"/>
                  </a:cubicBezTo>
                  <a:cubicBezTo>
                    <a:pt x="0" y="15128"/>
                    <a:pt x="0" y="13743"/>
                    <a:pt x="107" y="12358"/>
                  </a:cubicBezTo>
                  <a:cubicBezTo>
                    <a:pt x="160" y="11239"/>
                    <a:pt x="213" y="10067"/>
                    <a:pt x="320" y="8949"/>
                  </a:cubicBezTo>
                  <a:cubicBezTo>
                    <a:pt x="320" y="8896"/>
                    <a:pt x="320" y="8789"/>
                    <a:pt x="320" y="8736"/>
                  </a:cubicBezTo>
                  <a:cubicBezTo>
                    <a:pt x="320" y="8310"/>
                    <a:pt x="373" y="7883"/>
                    <a:pt x="426" y="7404"/>
                  </a:cubicBezTo>
                  <a:cubicBezTo>
                    <a:pt x="533" y="6126"/>
                    <a:pt x="693" y="4847"/>
                    <a:pt x="906" y="3569"/>
                  </a:cubicBezTo>
                  <a:cubicBezTo>
                    <a:pt x="1066" y="2397"/>
                    <a:pt x="1279" y="1172"/>
                    <a:pt x="1493" y="0"/>
                  </a:cubicBezTo>
                  <a:cubicBezTo>
                    <a:pt x="1546" y="53"/>
                    <a:pt x="1599" y="160"/>
                    <a:pt x="1706" y="213"/>
                  </a:cubicBezTo>
                  <a:cubicBezTo>
                    <a:pt x="5224" y="4102"/>
                    <a:pt x="8742" y="8043"/>
                    <a:pt x="12207" y="12038"/>
                  </a:cubicBezTo>
                  <a:cubicBezTo>
                    <a:pt x="16365" y="16726"/>
                    <a:pt x="20417" y="21467"/>
                    <a:pt x="24521" y="26261"/>
                  </a:cubicBezTo>
                  <a:cubicBezTo>
                    <a:pt x="26600" y="28658"/>
                    <a:pt x="28626" y="31108"/>
                    <a:pt x="30651" y="33558"/>
                  </a:cubicBezTo>
                  <a:cubicBezTo>
                    <a:pt x="31025" y="33984"/>
                    <a:pt x="31398" y="34411"/>
                    <a:pt x="31718" y="34837"/>
                  </a:cubicBezTo>
                  <a:cubicBezTo>
                    <a:pt x="33797" y="37287"/>
                    <a:pt x="35822" y="39737"/>
                    <a:pt x="37848" y="42241"/>
                  </a:cubicBezTo>
                  <a:cubicBezTo>
                    <a:pt x="40034" y="44851"/>
                    <a:pt x="42219" y="47461"/>
                    <a:pt x="44351" y="50071"/>
                  </a:cubicBezTo>
                  <a:cubicBezTo>
                    <a:pt x="47230" y="53640"/>
                    <a:pt x="50109" y="57156"/>
                    <a:pt x="52987" y="60778"/>
                  </a:cubicBezTo>
                  <a:cubicBezTo>
                    <a:pt x="55333" y="63654"/>
                    <a:pt x="57678" y="66584"/>
                    <a:pt x="59970" y="69461"/>
                  </a:cubicBezTo>
                  <a:cubicBezTo>
                    <a:pt x="62209" y="72284"/>
                    <a:pt x="64448" y="75000"/>
                    <a:pt x="66634" y="77824"/>
                  </a:cubicBezTo>
                  <a:cubicBezTo>
                    <a:pt x="72444" y="85015"/>
                    <a:pt x="78148" y="92259"/>
                    <a:pt x="83852" y="995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7578333" y="3630513"/>
              <a:ext cx="304275" cy="301401"/>
            </a:xfrm>
            <a:custGeom>
              <a:avLst/>
              <a:gdLst/>
              <a:ahLst/>
              <a:cxnLst/>
              <a:rect l="l" t="t" r="r" b="b"/>
              <a:pathLst>
                <a:path w="304275" h="301401" extrusionOk="0">
                  <a:moveTo>
                    <a:pt x="264829" y="160921"/>
                  </a:moveTo>
                  <a:cubicBezTo>
                    <a:pt x="277836" y="185796"/>
                    <a:pt x="297719" y="208275"/>
                    <a:pt x="304276" y="236081"/>
                  </a:cubicBezTo>
                  <a:cubicBezTo>
                    <a:pt x="285299" y="255683"/>
                    <a:pt x="261897" y="273528"/>
                    <a:pt x="236416" y="284980"/>
                  </a:cubicBezTo>
                  <a:cubicBezTo>
                    <a:pt x="226928" y="289721"/>
                    <a:pt x="217066" y="293556"/>
                    <a:pt x="206991" y="296912"/>
                  </a:cubicBezTo>
                  <a:cubicBezTo>
                    <a:pt x="197662" y="299309"/>
                    <a:pt x="186254" y="305915"/>
                    <a:pt x="179005" y="296486"/>
                  </a:cubicBezTo>
                  <a:cubicBezTo>
                    <a:pt x="152831" y="271557"/>
                    <a:pt x="125751" y="247533"/>
                    <a:pt x="101390" y="220740"/>
                  </a:cubicBezTo>
                  <a:cubicBezTo>
                    <a:pt x="75163" y="189845"/>
                    <a:pt x="53467" y="155381"/>
                    <a:pt x="25694" y="125764"/>
                  </a:cubicBezTo>
                  <a:cubicBezTo>
                    <a:pt x="18071" y="117401"/>
                    <a:pt x="10501" y="109038"/>
                    <a:pt x="2985" y="100569"/>
                  </a:cubicBezTo>
                  <a:cubicBezTo>
                    <a:pt x="2079" y="99770"/>
                    <a:pt x="1119" y="98704"/>
                    <a:pt x="0" y="97426"/>
                  </a:cubicBezTo>
                  <a:cubicBezTo>
                    <a:pt x="2399" y="96733"/>
                    <a:pt x="4744" y="95988"/>
                    <a:pt x="7090" y="95189"/>
                  </a:cubicBezTo>
                  <a:cubicBezTo>
                    <a:pt x="7463" y="95082"/>
                    <a:pt x="7889" y="94922"/>
                    <a:pt x="8263" y="94816"/>
                  </a:cubicBezTo>
                  <a:cubicBezTo>
                    <a:pt x="11034" y="93910"/>
                    <a:pt x="13753" y="92951"/>
                    <a:pt x="16472" y="91939"/>
                  </a:cubicBezTo>
                  <a:cubicBezTo>
                    <a:pt x="22442" y="89755"/>
                    <a:pt x="28306" y="87358"/>
                    <a:pt x="34170" y="84802"/>
                  </a:cubicBezTo>
                  <a:cubicBezTo>
                    <a:pt x="36302" y="83843"/>
                    <a:pt x="38488" y="82884"/>
                    <a:pt x="40567" y="81925"/>
                  </a:cubicBezTo>
                  <a:cubicBezTo>
                    <a:pt x="43818" y="80380"/>
                    <a:pt x="47017" y="78836"/>
                    <a:pt x="50215" y="77238"/>
                  </a:cubicBezTo>
                  <a:cubicBezTo>
                    <a:pt x="52081" y="76332"/>
                    <a:pt x="53947" y="75373"/>
                    <a:pt x="55812" y="74414"/>
                  </a:cubicBezTo>
                  <a:cubicBezTo>
                    <a:pt x="56292" y="74201"/>
                    <a:pt x="56719" y="73935"/>
                    <a:pt x="57198" y="73669"/>
                  </a:cubicBezTo>
                  <a:cubicBezTo>
                    <a:pt x="59437" y="72497"/>
                    <a:pt x="61676" y="71325"/>
                    <a:pt x="63915" y="70100"/>
                  </a:cubicBezTo>
                  <a:cubicBezTo>
                    <a:pt x="65941" y="69248"/>
                    <a:pt x="67966" y="68342"/>
                    <a:pt x="69992" y="67383"/>
                  </a:cubicBezTo>
                  <a:cubicBezTo>
                    <a:pt x="70205" y="67330"/>
                    <a:pt x="70365" y="67223"/>
                    <a:pt x="70578" y="67117"/>
                  </a:cubicBezTo>
                  <a:cubicBezTo>
                    <a:pt x="72391" y="66264"/>
                    <a:pt x="74203" y="65412"/>
                    <a:pt x="75962" y="64507"/>
                  </a:cubicBezTo>
                  <a:cubicBezTo>
                    <a:pt x="77295" y="63868"/>
                    <a:pt x="78574" y="63175"/>
                    <a:pt x="79907" y="62483"/>
                  </a:cubicBezTo>
                  <a:cubicBezTo>
                    <a:pt x="81346" y="61737"/>
                    <a:pt x="82786" y="60938"/>
                    <a:pt x="84225" y="60139"/>
                  </a:cubicBezTo>
                  <a:cubicBezTo>
                    <a:pt x="85344" y="59500"/>
                    <a:pt x="86464" y="58860"/>
                    <a:pt x="87583" y="58221"/>
                  </a:cubicBezTo>
                  <a:cubicBezTo>
                    <a:pt x="91475" y="55984"/>
                    <a:pt x="95259" y="53587"/>
                    <a:pt x="98991" y="51137"/>
                  </a:cubicBezTo>
                  <a:cubicBezTo>
                    <a:pt x="100057" y="50444"/>
                    <a:pt x="101176" y="49698"/>
                    <a:pt x="102243" y="48953"/>
                  </a:cubicBezTo>
                  <a:cubicBezTo>
                    <a:pt x="103682" y="47994"/>
                    <a:pt x="105121" y="46982"/>
                    <a:pt x="106561" y="45916"/>
                  </a:cubicBezTo>
                  <a:cubicBezTo>
                    <a:pt x="107573" y="45224"/>
                    <a:pt x="108533" y="44531"/>
                    <a:pt x="109492" y="43786"/>
                  </a:cubicBezTo>
                  <a:cubicBezTo>
                    <a:pt x="118181" y="37394"/>
                    <a:pt x="126497" y="30469"/>
                    <a:pt x="134387" y="23118"/>
                  </a:cubicBezTo>
                  <a:cubicBezTo>
                    <a:pt x="135293" y="22266"/>
                    <a:pt x="136199" y="21467"/>
                    <a:pt x="137105" y="20561"/>
                  </a:cubicBezTo>
                  <a:cubicBezTo>
                    <a:pt x="144035" y="14009"/>
                    <a:pt x="150699" y="7084"/>
                    <a:pt x="157096" y="0"/>
                  </a:cubicBezTo>
                  <a:cubicBezTo>
                    <a:pt x="160454" y="4315"/>
                    <a:pt x="163759" y="8629"/>
                    <a:pt x="167064" y="12997"/>
                  </a:cubicBezTo>
                  <a:cubicBezTo>
                    <a:pt x="170316" y="17312"/>
                    <a:pt x="173567" y="21627"/>
                    <a:pt x="176713" y="25941"/>
                  </a:cubicBezTo>
                  <a:cubicBezTo>
                    <a:pt x="176819" y="26048"/>
                    <a:pt x="176872" y="26101"/>
                    <a:pt x="176926" y="26207"/>
                  </a:cubicBezTo>
                  <a:cubicBezTo>
                    <a:pt x="183376" y="34997"/>
                    <a:pt x="189719" y="43786"/>
                    <a:pt x="195956" y="52735"/>
                  </a:cubicBezTo>
                  <a:cubicBezTo>
                    <a:pt x="197822" y="55398"/>
                    <a:pt x="199688" y="58061"/>
                    <a:pt x="201554" y="60725"/>
                  </a:cubicBezTo>
                  <a:cubicBezTo>
                    <a:pt x="201873" y="61204"/>
                    <a:pt x="202247" y="61737"/>
                    <a:pt x="202566" y="62216"/>
                  </a:cubicBezTo>
                  <a:cubicBezTo>
                    <a:pt x="204645" y="65199"/>
                    <a:pt x="206671" y="68236"/>
                    <a:pt x="208750" y="71272"/>
                  </a:cubicBezTo>
                  <a:cubicBezTo>
                    <a:pt x="213921" y="78889"/>
                    <a:pt x="218985" y="86559"/>
                    <a:pt x="223996" y="94283"/>
                  </a:cubicBezTo>
                  <a:cubicBezTo>
                    <a:pt x="225169" y="96094"/>
                    <a:pt x="226341" y="97905"/>
                    <a:pt x="227514" y="99770"/>
                  </a:cubicBezTo>
                  <a:cubicBezTo>
                    <a:pt x="230712" y="104777"/>
                    <a:pt x="233911" y="109837"/>
                    <a:pt x="237056" y="114898"/>
                  </a:cubicBezTo>
                  <a:cubicBezTo>
                    <a:pt x="239455" y="118680"/>
                    <a:pt x="241747" y="122515"/>
                    <a:pt x="244092" y="126297"/>
                  </a:cubicBezTo>
                  <a:cubicBezTo>
                    <a:pt x="246438" y="130079"/>
                    <a:pt x="248783" y="133914"/>
                    <a:pt x="251076" y="137749"/>
                  </a:cubicBezTo>
                  <a:cubicBezTo>
                    <a:pt x="252941" y="140892"/>
                    <a:pt x="254861" y="144088"/>
                    <a:pt x="256726" y="147231"/>
                  </a:cubicBezTo>
                  <a:cubicBezTo>
                    <a:pt x="259552" y="151812"/>
                    <a:pt x="262217" y="156393"/>
                    <a:pt x="264829" y="1609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5952738" y="1295317"/>
              <a:ext cx="1956487" cy="2663410"/>
            </a:xfrm>
            <a:custGeom>
              <a:avLst/>
              <a:gdLst/>
              <a:ahLst/>
              <a:cxnLst/>
              <a:rect l="l" t="t" r="r" b="b"/>
              <a:pathLst>
                <a:path w="1956487" h="2663410" extrusionOk="0">
                  <a:moveTo>
                    <a:pt x="42965" y="73144"/>
                  </a:moveTo>
                  <a:cubicBezTo>
                    <a:pt x="46484" y="70853"/>
                    <a:pt x="50109" y="68616"/>
                    <a:pt x="53733" y="66432"/>
                  </a:cubicBezTo>
                  <a:cubicBezTo>
                    <a:pt x="49256" y="62597"/>
                    <a:pt x="45364" y="57003"/>
                    <a:pt x="42272" y="53115"/>
                  </a:cubicBezTo>
                  <a:cubicBezTo>
                    <a:pt x="34703" y="43474"/>
                    <a:pt x="26707" y="34152"/>
                    <a:pt x="17751" y="25789"/>
                  </a:cubicBezTo>
                  <a:cubicBezTo>
                    <a:pt x="21110" y="43953"/>
                    <a:pt x="25108" y="63076"/>
                    <a:pt x="34276" y="79163"/>
                  </a:cubicBezTo>
                  <a:cubicBezTo>
                    <a:pt x="36036" y="77831"/>
                    <a:pt x="37848" y="76553"/>
                    <a:pt x="39660" y="75327"/>
                  </a:cubicBezTo>
                  <a:cubicBezTo>
                    <a:pt x="39607" y="74475"/>
                    <a:pt x="39554" y="73623"/>
                    <a:pt x="39554" y="72771"/>
                  </a:cubicBezTo>
                  <a:cubicBezTo>
                    <a:pt x="39554" y="70640"/>
                    <a:pt x="42912" y="70640"/>
                    <a:pt x="42912" y="72771"/>
                  </a:cubicBezTo>
                  <a:cubicBezTo>
                    <a:pt x="42912" y="72930"/>
                    <a:pt x="42912" y="73037"/>
                    <a:pt x="42965" y="73144"/>
                  </a:cubicBezTo>
                  <a:close/>
                  <a:moveTo>
                    <a:pt x="81666" y="128329"/>
                  </a:moveTo>
                  <a:cubicBezTo>
                    <a:pt x="86411" y="126091"/>
                    <a:pt x="90569" y="122682"/>
                    <a:pt x="94940" y="119752"/>
                  </a:cubicBezTo>
                  <a:cubicBezTo>
                    <a:pt x="88383" y="105264"/>
                    <a:pt x="77455" y="93332"/>
                    <a:pt x="67966" y="80654"/>
                  </a:cubicBezTo>
                  <a:cubicBezTo>
                    <a:pt x="60770" y="83797"/>
                    <a:pt x="53573" y="86993"/>
                    <a:pt x="46484" y="90509"/>
                  </a:cubicBezTo>
                  <a:cubicBezTo>
                    <a:pt x="56239" y="104838"/>
                    <a:pt x="67327" y="118314"/>
                    <a:pt x="81666" y="128329"/>
                  </a:cubicBezTo>
                  <a:close/>
                  <a:moveTo>
                    <a:pt x="267334" y="418476"/>
                  </a:moveTo>
                  <a:cubicBezTo>
                    <a:pt x="266961" y="417997"/>
                    <a:pt x="266535" y="417517"/>
                    <a:pt x="266162" y="416984"/>
                  </a:cubicBezTo>
                  <a:cubicBezTo>
                    <a:pt x="257206" y="405639"/>
                    <a:pt x="248890" y="393920"/>
                    <a:pt x="240308" y="382307"/>
                  </a:cubicBezTo>
                  <a:cubicBezTo>
                    <a:pt x="218665" y="354981"/>
                    <a:pt x="196809" y="327762"/>
                    <a:pt x="174367" y="301128"/>
                  </a:cubicBezTo>
                  <a:cubicBezTo>
                    <a:pt x="150432" y="274015"/>
                    <a:pt x="129216" y="244664"/>
                    <a:pt x="107893" y="215527"/>
                  </a:cubicBezTo>
                  <a:cubicBezTo>
                    <a:pt x="100697" y="204181"/>
                    <a:pt x="64075" y="165456"/>
                    <a:pt x="69672" y="148037"/>
                  </a:cubicBezTo>
                  <a:cubicBezTo>
                    <a:pt x="63489" y="141752"/>
                    <a:pt x="60290" y="133016"/>
                    <a:pt x="54533" y="126251"/>
                  </a:cubicBezTo>
                  <a:cubicBezTo>
                    <a:pt x="52188" y="122842"/>
                    <a:pt x="41579" y="107554"/>
                    <a:pt x="36835" y="95782"/>
                  </a:cubicBezTo>
                  <a:cubicBezTo>
                    <a:pt x="35716" y="96421"/>
                    <a:pt x="34650" y="97061"/>
                    <a:pt x="33583" y="97700"/>
                  </a:cubicBezTo>
                  <a:cubicBezTo>
                    <a:pt x="31718" y="98978"/>
                    <a:pt x="28892" y="100789"/>
                    <a:pt x="26174" y="101801"/>
                  </a:cubicBezTo>
                  <a:cubicBezTo>
                    <a:pt x="40353" y="163964"/>
                    <a:pt x="63329" y="223730"/>
                    <a:pt x="86730" y="282964"/>
                  </a:cubicBezTo>
                  <a:cubicBezTo>
                    <a:pt x="103575" y="323607"/>
                    <a:pt x="123459" y="362918"/>
                    <a:pt x="139558" y="403934"/>
                  </a:cubicBezTo>
                  <a:cubicBezTo>
                    <a:pt x="144995" y="417837"/>
                    <a:pt x="151925" y="431154"/>
                    <a:pt x="156882" y="445269"/>
                  </a:cubicBezTo>
                  <a:cubicBezTo>
                    <a:pt x="157948" y="448519"/>
                    <a:pt x="157256" y="451715"/>
                    <a:pt x="155603" y="454378"/>
                  </a:cubicBezTo>
                  <a:cubicBezTo>
                    <a:pt x="156509" y="456402"/>
                    <a:pt x="157096" y="458799"/>
                    <a:pt x="157415" y="460877"/>
                  </a:cubicBezTo>
                  <a:cubicBezTo>
                    <a:pt x="181244" y="459865"/>
                    <a:pt x="204592" y="454272"/>
                    <a:pt x="225702" y="443032"/>
                  </a:cubicBezTo>
                  <a:cubicBezTo>
                    <a:pt x="240095" y="435468"/>
                    <a:pt x="253954" y="427265"/>
                    <a:pt x="267334" y="418476"/>
                  </a:cubicBezTo>
                  <a:close/>
                  <a:moveTo>
                    <a:pt x="410197" y="290528"/>
                  </a:moveTo>
                  <a:cubicBezTo>
                    <a:pt x="412169" y="285254"/>
                    <a:pt x="413875" y="279927"/>
                    <a:pt x="414195" y="274228"/>
                  </a:cubicBezTo>
                  <a:cubicBezTo>
                    <a:pt x="408544" y="270393"/>
                    <a:pt x="404120" y="264853"/>
                    <a:pt x="398949" y="260325"/>
                  </a:cubicBezTo>
                  <a:cubicBezTo>
                    <a:pt x="398843" y="260165"/>
                    <a:pt x="398683" y="260005"/>
                    <a:pt x="398523" y="259792"/>
                  </a:cubicBezTo>
                  <a:cubicBezTo>
                    <a:pt x="395538" y="259739"/>
                    <a:pt x="392499" y="258514"/>
                    <a:pt x="389834" y="255851"/>
                  </a:cubicBezTo>
                  <a:cubicBezTo>
                    <a:pt x="362647" y="231721"/>
                    <a:pt x="339779" y="202690"/>
                    <a:pt x="310300" y="181276"/>
                  </a:cubicBezTo>
                  <a:cubicBezTo>
                    <a:pt x="270959" y="157519"/>
                    <a:pt x="234124" y="129607"/>
                    <a:pt x="193984" y="107181"/>
                  </a:cubicBezTo>
                  <a:cubicBezTo>
                    <a:pt x="163866" y="92693"/>
                    <a:pt x="132628" y="79802"/>
                    <a:pt x="100963" y="69255"/>
                  </a:cubicBezTo>
                  <a:cubicBezTo>
                    <a:pt x="96912" y="67870"/>
                    <a:pt x="93181" y="69095"/>
                    <a:pt x="89556" y="70746"/>
                  </a:cubicBezTo>
                  <a:cubicBezTo>
                    <a:pt x="101550" y="84063"/>
                    <a:pt x="119354" y="102014"/>
                    <a:pt x="121113" y="119220"/>
                  </a:cubicBezTo>
                  <a:cubicBezTo>
                    <a:pt x="123032" y="119859"/>
                    <a:pt x="124845" y="120765"/>
                    <a:pt x="126497" y="121617"/>
                  </a:cubicBezTo>
                  <a:cubicBezTo>
                    <a:pt x="148620" y="139621"/>
                    <a:pt x="164932" y="163805"/>
                    <a:pt x="183056" y="185644"/>
                  </a:cubicBezTo>
                  <a:cubicBezTo>
                    <a:pt x="218665" y="227353"/>
                    <a:pt x="251022" y="271671"/>
                    <a:pt x="284073" y="315457"/>
                  </a:cubicBezTo>
                  <a:cubicBezTo>
                    <a:pt x="298892" y="334100"/>
                    <a:pt x="313711" y="352957"/>
                    <a:pt x="327784" y="372240"/>
                  </a:cubicBezTo>
                  <a:cubicBezTo>
                    <a:pt x="353638" y="349654"/>
                    <a:pt x="377840" y="325098"/>
                    <a:pt x="401455" y="299530"/>
                  </a:cubicBezTo>
                  <a:cubicBezTo>
                    <a:pt x="403747" y="296174"/>
                    <a:pt x="406785" y="292712"/>
                    <a:pt x="410197" y="290528"/>
                  </a:cubicBezTo>
                  <a:close/>
                  <a:moveTo>
                    <a:pt x="831375" y="852552"/>
                  </a:moveTo>
                  <a:cubicBezTo>
                    <a:pt x="831588" y="852339"/>
                    <a:pt x="831855" y="852072"/>
                    <a:pt x="832068" y="851859"/>
                  </a:cubicBezTo>
                  <a:cubicBezTo>
                    <a:pt x="831535" y="850687"/>
                    <a:pt x="831002" y="849569"/>
                    <a:pt x="830416" y="848450"/>
                  </a:cubicBezTo>
                  <a:cubicBezTo>
                    <a:pt x="830043" y="847651"/>
                    <a:pt x="829616" y="846852"/>
                    <a:pt x="829190" y="846000"/>
                  </a:cubicBezTo>
                  <a:cubicBezTo>
                    <a:pt x="828124" y="843869"/>
                    <a:pt x="827057" y="841792"/>
                    <a:pt x="825885" y="839768"/>
                  </a:cubicBezTo>
                  <a:cubicBezTo>
                    <a:pt x="825458" y="838915"/>
                    <a:pt x="824978" y="838063"/>
                    <a:pt x="824445" y="837211"/>
                  </a:cubicBezTo>
                  <a:cubicBezTo>
                    <a:pt x="823379" y="835347"/>
                    <a:pt x="822313" y="833482"/>
                    <a:pt x="821247" y="831671"/>
                  </a:cubicBezTo>
                  <a:cubicBezTo>
                    <a:pt x="820714" y="830766"/>
                    <a:pt x="820181" y="829913"/>
                    <a:pt x="819648" y="829008"/>
                  </a:cubicBezTo>
                  <a:cubicBezTo>
                    <a:pt x="818262" y="826717"/>
                    <a:pt x="816876" y="824480"/>
                    <a:pt x="815383" y="822243"/>
                  </a:cubicBezTo>
                  <a:cubicBezTo>
                    <a:pt x="814903" y="821550"/>
                    <a:pt x="814477" y="820804"/>
                    <a:pt x="813944" y="820112"/>
                  </a:cubicBezTo>
                  <a:cubicBezTo>
                    <a:pt x="813464" y="819420"/>
                    <a:pt x="812984" y="818674"/>
                    <a:pt x="812505" y="817981"/>
                  </a:cubicBezTo>
                  <a:cubicBezTo>
                    <a:pt x="811438" y="816383"/>
                    <a:pt x="810319" y="814785"/>
                    <a:pt x="809253" y="813187"/>
                  </a:cubicBezTo>
                  <a:cubicBezTo>
                    <a:pt x="798272" y="797260"/>
                    <a:pt x="786064" y="782079"/>
                    <a:pt x="774497" y="766472"/>
                  </a:cubicBezTo>
                  <a:cubicBezTo>
                    <a:pt x="773324" y="764927"/>
                    <a:pt x="772151" y="763382"/>
                    <a:pt x="771032" y="761784"/>
                  </a:cubicBezTo>
                  <a:cubicBezTo>
                    <a:pt x="761596" y="748947"/>
                    <a:pt x="752641" y="735790"/>
                    <a:pt x="745071" y="721727"/>
                  </a:cubicBezTo>
                  <a:cubicBezTo>
                    <a:pt x="744591" y="721727"/>
                    <a:pt x="744165" y="721727"/>
                    <a:pt x="743685" y="721674"/>
                  </a:cubicBezTo>
                  <a:cubicBezTo>
                    <a:pt x="743419" y="721674"/>
                    <a:pt x="743152" y="721621"/>
                    <a:pt x="742886" y="721621"/>
                  </a:cubicBezTo>
                  <a:cubicBezTo>
                    <a:pt x="742033" y="721461"/>
                    <a:pt x="741127" y="721248"/>
                    <a:pt x="740274" y="720875"/>
                  </a:cubicBezTo>
                  <a:cubicBezTo>
                    <a:pt x="739900" y="720768"/>
                    <a:pt x="739581" y="720609"/>
                    <a:pt x="739207" y="720396"/>
                  </a:cubicBezTo>
                  <a:cubicBezTo>
                    <a:pt x="738834" y="720182"/>
                    <a:pt x="738461" y="719969"/>
                    <a:pt x="738088" y="719703"/>
                  </a:cubicBezTo>
                  <a:cubicBezTo>
                    <a:pt x="737768" y="719490"/>
                    <a:pt x="737395" y="719224"/>
                    <a:pt x="737075" y="718957"/>
                  </a:cubicBezTo>
                  <a:cubicBezTo>
                    <a:pt x="736755" y="718691"/>
                    <a:pt x="736382" y="718371"/>
                    <a:pt x="736062" y="718052"/>
                  </a:cubicBezTo>
                  <a:cubicBezTo>
                    <a:pt x="735583" y="717572"/>
                    <a:pt x="735156" y="717093"/>
                    <a:pt x="734730" y="716507"/>
                  </a:cubicBezTo>
                  <a:cubicBezTo>
                    <a:pt x="734463" y="716134"/>
                    <a:pt x="734143" y="715708"/>
                    <a:pt x="733930" y="715282"/>
                  </a:cubicBezTo>
                  <a:cubicBezTo>
                    <a:pt x="733877" y="715229"/>
                    <a:pt x="733824" y="715122"/>
                    <a:pt x="733770" y="715069"/>
                  </a:cubicBezTo>
                  <a:cubicBezTo>
                    <a:pt x="733504" y="714643"/>
                    <a:pt x="733290" y="714163"/>
                    <a:pt x="733024" y="713684"/>
                  </a:cubicBezTo>
                  <a:cubicBezTo>
                    <a:pt x="708556" y="654610"/>
                    <a:pt x="671188" y="603101"/>
                    <a:pt x="635419" y="550686"/>
                  </a:cubicBezTo>
                  <a:cubicBezTo>
                    <a:pt x="600609" y="500295"/>
                    <a:pt x="571610" y="445536"/>
                    <a:pt x="530511" y="399832"/>
                  </a:cubicBezTo>
                  <a:cubicBezTo>
                    <a:pt x="511214" y="377407"/>
                    <a:pt x="497141" y="351306"/>
                    <a:pt x="484080" y="324938"/>
                  </a:cubicBezTo>
                  <a:cubicBezTo>
                    <a:pt x="472886" y="305229"/>
                    <a:pt x="460839" y="282644"/>
                    <a:pt x="438610" y="273962"/>
                  </a:cubicBezTo>
                  <a:cubicBezTo>
                    <a:pt x="438556" y="274494"/>
                    <a:pt x="438503" y="275080"/>
                    <a:pt x="438450" y="275613"/>
                  </a:cubicBezTo>
                  <a:cubicBezTo>
                    <a:pt x="438450" y="275773"/>
                    <a:pt x="438450" y="275986"/>
                    <a:pt x="438396" y="276146"/>
                  </a:cubicBezTo>
                  <a:cubicBezTo>
                    <a:pt x="438343" y="276678"/>
                    <a:pt x="438290" y="277211"/>
                    <a:pt x="438183" y="277690"/>
                  </a:cubicBezTo>
                  <a:cubicBezTo>
                    <a:pt x="437970" y="279128"/>
                    <a:pt x="437650" y="280567"/>
                    <a:pt x="437277" y="281952"/>
                  </a:cubicBezTo>
                  <a:cubicBezTo>
                    <a:pt x="437170" y="282378"/>
                    <a:pt x="437064" y="282804"/>
                    <a:pt x="436904" y="283230"/>
                  </a:cubicBezTo>
                  <a:cubicBezTo>
                    <a:pt x="436904" y="283283"/>
                    <a:pt x="436850" y="283390"/>
                    <a:pt x="436850" y="283496"/>
                  </a:cubicBezTo>
                  <a:cubicBezTo>
                    <a:pt x="436691" y="284136"/>
                    <a:pt x="436477" y="284775"/>
                    <a:pt x="436264" y="285361"/>
                  </a:cubicBezTo>
                  <a:cubicBezTo>
                    <a:pt x="435944" y="286373"/>
                    <a:pt x="435518" y="287385"/>
                    <a:pt x="435091" y="288397"/>
                  </a:cubicBezTo>
                  <a:cubicBezTo>
                    <a:pt x="434771" y="289249"/>
                    <a:pt x="434398" y="290102"/>
                    <a:pt x="433972" y="290954"/>
                  </a:cubicBezTo>
                  <a:cubicBezTo>
                    <a:pt x="433759" y="291433"/>
                    <a:pt x="433492" y="291913"/>
                    <a:pt x="433279" y="292445"/>
                  </a:cubicBezTo>
                  <a:cubicBezTo>
                    <a:pt x="432799" y="293404"/>
                    <a:pt x="432319" y="294310"/>
                    <a:pt x="431786" y="295269"/>
                  </a:cubicBezTo>
                  <a:lnTo>
                    <a:pt x="431786" y="295269"/>
                  </a:lnTo>
                  <a:cubicBezTo>
                    <a:pt x="431253" y="296227"/>
                    <a:pt x="430720" y="297133"/>
                    <a:pt x="430187" y="298038"/>
                  </a:cubicBezTo>
                  <a:lnTo>
                    <a:pt x="430187" y="298038"/>
                  </a:lnTo>
                  <a:cubicBezTo>
                    <a:pt x="430507" y="299210"/>
                    <a:pt x="430667" y="300382"/>
                    <a:pt x="430614" y="301607"/>
                  </a:cubicBezTo>
                  <a:cubicBezTo>
                    <a:pt x="430614" y="302300"/>
                    <a:pt x="430560" y="302992"/>
                    <a:pt x="430454" y="303685"/>
                  </a:cubicBezTo>
                  <a:cubicBezTo>
                    <a:pt x="430400" y="304217"/>
                    <a:pt x="430240" y="304803"/>
                    <a:pt x="430080" y="305389"/>
                  </a:cubicBezTo>
                  <a:cubicBezTo>
                    <a:pt x="429814" y="306295"/>
                    <a:pt x="429387" y="307200"/>
                    <a:pt x="428854" y="308053"/>
                  </a:cubicBezTo>
                  <a:cubicBezTo>
                    <a:pt x="428854" y="308106"/>
                    <a:pt x="428801" y="308159"/>
                    <a:pt x="428748" y="308212"/>
                  </a:cubicBezTo>
                  <a:cubicBezTo>
                    <a:pt x="428481" y="308639"/>
                    <a:pt x="428215" y="309065"/>
                    <a:pt x="427895" y="309438"/>
                  </a:cubicBezTo>
                  <a:cubicBezTo>
                    <a:pt x="425496" y="312101"/>
                    <a:pt x="423044" y="314711"/>
                    <a:pt x="420592" y="317374"/>
                  </a:cubicBezTo>
                  <a:cubicBezTo>
                    <a:pt x="418140" y="320038"/>
                    <a:pt x="415688" y="322648"/>
                    <a:pt x="413235" y="325311"/>
                  </a:cubicBezTo>
                  <a:cubicBezTo>
                    <a:pt x="410783" y="327975"/>
                    <a:pt x="408331" y="330585"/>
                    <a:pt x="405826" y="333195"/>
                  </a:cubicBezTo>
                  <a:cubicBezTo>
                    <a:pt x="403320" y="335805"/>
                    <a:pt x="400815" y="338415"/>
                    <a:pt x="398310" y="341025"/>
                  </a:cubicBezTo>
                  <a:cubicBezTo>
                    <a:pt x="385782" y="353969"/>
                    <a:pt x="372935" y="366594"/>
                    <a:pt x="359555" y="378632"/>
                  </a:cubicBezTo>
                  <a:cubicBezTo>
                    <a:pt x="357583" y="380443"/>
                    <a:pt x="355557" y="382254"/>
                    <a:pt x="353478" y="384012"/>
                  </a:cubicBezTo>
                  <a:cubicBezTo>
                    <a:pt x="347401" y="389392"/>
                    <a:pt x="341218" y="394612"/>
                    <a:pt x="334874" y="399673"/>
                  </a:cubicBezTo>
                  <a:lnTo>
                    <a:pt x="334821" y="399726"/>
                  </a:lnTo>
                  <a:cubicBezTo>
                    <a:pt x="334608" y="399992"/>
                    <a:pt x="334341" y="400259"/>
                    <a:pt x="334075" y="400472"/>
                  </a:cubicBezTo>
                  <a:cubicBezTo>
                    <a:pt x="333542" y="401004"/>
                    <a:pt x="332902" y="401484"/>
                    <a:pt x="332262" y="401910"/>
                  </a:cubicBezTo>
                  <a:cubicBezTo>
                    <a:pt x="331996" y="402123"/>
                    <a:pt x="331623" y="402336"/>
                    <a:pt x="331303" y="402496"/>
                  </a:cubicBezTo>
                  <a:lnTo>
                    <a:pt x="331303" y="402496"/>
                  </a:lnTo>
                  <a:cubicBezTo>
                    <a:pt x="315897" y="414641"/>
                    <a:pt x="299852" y="425827"/>
                    <a:pt x="282847" y="435735"/>
                  </a:cubicBezTo>
                  <a:cubicBezTo>
                    <a:pt x="248091" y="456882"/>
                    <a:pt x="210189" y="478508"/>
                    <a:pt x="168130" y="476591"/>
                  </a:cubicBezTo>
                  <a:cubicBezTo>
                    <a:pt x="167117" y="476484"/>
                    <a:pt x="165998" y="476431"/>
                    <a:pt x="164878" y="476324"/>
                  </a:cubicBezTo>
                  <a:cubicBezTo>
                    <a:pt x="164718" y="476431"/>
                    <a:pt x="164559" y="476537"/>
                    <a:pt x="164399" y="476644"/>
                  </a:cubicBezTo>
                  <a:cubicBezTo>
                    <a:pt x="163173" y="479733"/>
                    <a:pt x="160187" y="481278"/>
                    <a:pt x="157415" y="482823"/>
                  </a:cubicBezTo>
                  <a:cubicBezTo>
                    <a:pt x="151498" y="516115"/>
                    <a:pt x="215040" y="574869"/>
                    <a:pt x="231619" y="608161"/>
                  </a:cubicBezTo>
                  <a:cubicBezTo>
                    <a:pt x="249850" y="634635"/>
                    <a:pt x="265469" y="662654"/>
                    <a:pt x="281461" y="690513"/>
                  </a:cubicBezTo>
                  <a:cubicBezTo>
                    <a:pt x="306675" y="732061"/>
                    <a:pt x="334874" y="771692"/>
                    <a:pt x="357583" y="814785"/>
                  </a:cubicBezTo>
                  <a:cubicBezTo>
                    <a:pt x="370537" y="837530"/>
                    <a:pt x="382477" y="860862"/>
                    <a:pt x="396764" y="882754"/>
                  </a:cubicBezTo>
                  <a:cubicBezTo>
                    <a:pt x="420379" y="917378"/>
                    <a:pt x="449538" y="949179"/>
                    <a:pt x="472353" y="984122"/>
                  </a:cubicBezTo>
                  <a:cubicBezTo>
                    <a:pt x="473792" y="985720"/>
                    <a:pt x="475125" y="987585"/>
                    <a:pt x="476244" y="989556"/>
                  </a:cubicBezTo>
                  <a:cubicBezTo>
                    <a:pt x="476617" y="989449"/>
                    <a:pt x="476991" y="989396"/>
                    <a:pt x="477417" y="989342"/>
                  </a:cubicBezTo>
                  <a:cubicBezTo>
                    <a:pt x="481522" y="988810"/>
                    <a:pt x="485520" y="990727"/>
                    <a:pt x="487812" y="993923"/>
                  </a:cubicBezTo>
                  <a:cubicBezTo>
                    <a:pt x="510254" y="1010596"/>
                    <a:pt x="540692" y="1012034"/>
                    <a:pt x="567719" y="1011555"/>
                  </a:cubicBezTo>
                  <a:cubicBezTo>
                    <a:pt x="602262" y="1009637"/>
                    <a:pt x="635419" y="998771"/>
                    <a:pt x="668096" y="988117"/>
                  </a:cubicBezTo>
                  <a:cubicBezTo>
                    <a:pt x="686380" y="981672"/>
                    <a:pt x="704878" y="975120"/>
                    <a:pt x="721083" y="964200"/>
                  </a:cubicBezTo>
                  <a:cubicBezTo>
                    <a:pt x="759304" y="935116"/>
                    <a:pt x="798538" y="904967"/>
                    <a:pt x="823592" y="863472"/>
                  </a:cubicBezTo>
                  <a:cubicBezTo>
                    <a:pt x="825991" y="859743"/>
                    <a:pt x="828177" y="855801"/>
                    <a:pt x="831375" y="852552"/>
                  </a:cubicBezTo>
                  <a:close/>
                  <a:moveTo>
                    <a:pt x="1423455" y="1599041"/>
                  </a:moveTo>
                  <a:cubicBezTo>
                    <a:pt x="1424468" y="1598934"/>
                    <a:pt x="1425481" y="1598828"/>
                    <a:pt x="1426547" y="1598721"/>
                  </a:cubicBezTo>
                  <a:cubicBezTo>
                    <a:pt x="1420844" y="1591477"/>
                    <a:pt x="1415140" y="1584286"/>
                    <a:pt x="1409436" y="1577041"/>
                  </a:cubicBezTo>
                  <a:cubicBezTo>
                    <a:pt x="1407197" y="1574272"/>
                    <a:pt x="1404958" y="1571448"/>
                    <a:pt x="1402772" y="1568678"/>
                  </a:cubicBezTo>
                  <a:cubicBezTo>
                    <a:pt x="1400427" y="1565749"/>
                    <a:pt x="1398081" y="1562872"/>
                    <a:pt x="1395789" y="1559996"/>
                  </a:cubicBezTo>
                  <a:cubicBezTo>
                    <a:pt x="1392911" y="1556427"/>
                    <a:pt x="1390032" y="1552858"/>
                    <a:pt x="1387153" y="1549289"/>
                  </a:cubicBezTo>
                  <a:cubicBezTo>
                    <a:pt x="1385021" y="1546679"/>
                    <a:pt x="1382836" y="1544069"/>
                    <a:pt x="1380650" y="1541459"/>
                  </a:cubicBezTo>
                  <a:cubicBezTo>
                    <a:pt x="1378624" y="1539009"/>
                    <a:pt x="1376599" y="1536558"/>
                    <a:pt x="1374520" y="1534055"/>
                  </a:cubicBezTo>
                  <a:cubicBezTo>
                    <a:pt x="1374200" y="1533629"/>
                    <a:pt x="1373827" y="1533202"/>
                    <a:pt x="1373454" y="1532776"/>
                  </a:cubicBezTo>
                  <a:cubicBezTo>
                    <a:pt x="1371428" y="1530326"/>
                    <a:pt x="1369349" y="1527929"/>
                    <a:pt x="1367323" y="1525479"/>
                  </a:cubicBezTo>
                  <a:cubicBezTo>
                    <a:pt x="1363272" y="1520685"/>
                    <a:pt x="1359167" y="1515944"/>
                    <a:pt x="1355009" y="1511256"/>
                  </a:cubicBezTo>
                  <a:cubicBezTo>
                    <a:pt x="1351544" y="1507315"/>
                    <a:pt x="1348026" y="1503373"/>
                    <a:pt x="1344508" y="1499431"/>
                  </a:cubicBezTo>
                  <a:cubicBezTo>
                    <a:pt x="1344455" y="1499378"/>
                    <a:pt x="1344401" y="1499271"/>
                    <a:pt x="1344295" y="1499218"/>
                  </a:cubicBezTo>
                  <a:cubicBezTo>
                    <a:pt x="1344081" y="1500390"/>
                    <a:pt x="1343868" y="1501562"/>
                    <a:pt x="1343708" y="1502787"/>
                  </a:cubicBezTo>
                  <a:cubicBezTo>
                    <a:pt x="1343548" y="1504065"/>
                    <a:pt x="1343388" y="1505344"/>
                    <a:pt x="1343229" y="1506622"/>
                  </a:cubicBezTo>
                  <a:cubicBezTo>
                    <a:pt x="1343175" y="1507048"/>
                    <a:pt x="1343122" y="1507528"/>
                    <a:pt x="1343122" y="1507954"/>
                  </a:cubicBezTo>
                  <a:cubicBezTo>
                    <a:pt x="1343122" y="1508007"/>
                    <a:pt x="1343122" y="1508113"/>
                    <a:pt x="1343122" y="1508167"/>
                  </a:cubicBezTo>
                  <a:cubicBezTo>
                    <a:pt x="1343015" y="1509285"/>
                    <a:pt x="1342962" y="1510457"/>
                    <a:pt x="1342909" y="1511576"/>
                  </a:cubicBezTo>
                  <a:cubicBezTo>
                    <a:pt x="1342855" y="1512961"/>
                    <a:pt x="1342802" y="1514346"/>
                    <a:pt x="1342802" y="1515731"/>
                  </a:cubicBezTo>
                  <a:cubicBezTo>
                    <a:pt x="1342802" y="1517808"/>
                    <a:pt x="1342855" y="1519939"/>
                    <a:pt x="1343015" y="1522016"/>
                  </a:cubicBezTo>
                  <a:cubicBezTo>
                    <a:pt x="1343122" y="1523934"/>
                    <a:pt x="1343282" y="1525852"/>
                    <a:pt x="1343548" y="1527822"/>
                  </a:cubicBezTo>
                  <a:cubicBezTo>
                    <a:pt x="1343655" y="1528835"/>
                    <a:pt x="1343815" y="1529847"/>
                    <a:pt x="1343975" y="1530859"/>
                  </a:cubicBezTo>
                  <a:cubicBezTo>
                    <a:pt x="1344774" y="1536186"/>
                    <a:pt x="1346054" y="1541459"/>
                    <a:pt x="1347706" y="1546573"/>
                  </a:cubicBezTo>
                  <a:cubicBezTo>
                    <a:pt x="1347920" y="1547265"/>
                    <a:pt x="1348133" y="1547958"/>
                    <a:pt x="1348399" y="1548650"/>
                  </a:cubicBezTo>
                  <a:cubicBezTo>
                    <a:pt x="1351704" y="1558291"/>
                    <a:pt x="1356449" y="1567453"/>
                    <a:pt x="1362366" y="1575603"/>
                  </a:cubicBezTo>
                  <a:cubicBezTo>
                    <a:pt x="1363538" y="1577201"/>
                    <a:pt x="1364764" y="1578799"/>
                    <a:pt x="1366044" y="1580344"/>
                  </a:cubicBezTo>
                  <a:cubicBezTo>
                    <a:pt x="1367323" y="1581889"/>
                    <a:pt x="1368656" y="1583380"/>
                    <a:pt x="1370042" y="1584872"/>
                  </a:cubicBezTo>
                  <a:cubicBezTo>
                    <a:pt x="1371428" y="1586363"/>
                    <a:pt x="1372814" y="1587748"/>
                    <a:pt x="1374306" y="1589080"/>
                  </a:cubicBezTo>
                  <a:cubicBezTo>
                    <a:pt x="1375746" y="1590465"/>
                    <a:pt x="1377292" y="1591743"/>
                    <a:pt x="1378838" y="1592968"/>
                  </a:cubicBezTo>
                  <a:cubicBezTo>
                    <a:pt x="1381130" y="1594780"/>
                    <a:pt x="1383529" y="1596537"/>
                    <a:pt x="1386034" y="1598082"/>
                  </a:cubicBezTo>
                  <a:cubicBezTo>
                    <a:pt x="1396855" y="1602663"/>
                    <a:pt x="1408423" y="1600852"/>
                    <a:pt x="1419937" y="1599467"/>
                  </a:cubicBezTo>
                  <a:cubicBezTo>
                    <a:pt x="1421003" y="1599254"/>
                    <a:pt x="1422229" y="1599147"/>
                    <a:pt x="1423455" y="1599041"/>
                  </a:cubicBezTo>
                  <a:close/>
                  <a:moveTo>
                    <a:pt x="1471592" y="2103643"/>
                  </a:moveTo>
                  <a:cubicBezTo>
                    <a:pt x="1468393" y="2099275"/>
                    <a:pt x="1465781" y="2094321"/>
                    <a:pt x="1463063" y="2090379"/>
                  </a:cubicBezTo>
                  <a:cubicBezTo>
                    <a:pt x="1454800" y="2077702"/>
                    <a:pt x="1446004" y="2065397"/>
                    <a:pt x="1437102" y="2053092"/>
                  </a:cubicBezTo>
                  <a:cubicBezTo>
                    <a:pt x="1403732" y="2006803"/>
                    <a:pt x="1370308" y="1960513"/>
                    <a:pt x="1336512" y="1914490"/>
                  </a:cubicBezTo>
                  <a:cubicBezTo>
                    <a:pt x="1306500" y="1873634"/>
                    <a:pt x="1279847" y="1830488"/>
                    <a:pt x="1250634" y="1788992"/>
                  </a:cubicBezTo>
                  <a:cubicBezTo>
                    <a:pt x="1210228" y="1730132"/>
                    <a:pt x="1165343" y="1674521"/>
                    <a:pt x="1123764" y="1616513"/>
                  </a:cubicBezTo>
                  <a:cubicBezTo>
                    <a:pt x="1083304" y="1557652"/>
                    <a:pt x="1036234" y="1503852"/>
                    <a:pt x="992202" y="1447708"/>
                  </a:cubicBezTo>
                  <a:cubicBezTo>
                    <a:pt x="962724" y="1410155"/>
                    <a:pt x="935111" y="1371216"/>
                    <a:pt x="905578" y="1333663"/>
                  </a:cubicBezTo>
                  <a:cubicBezTo>
                    <a:pt x="876153" y="1296269"/>
                    <a:pt x="844595" y="1260580"/>
                    <a:pt x="816609" y="1222068"/>
                  </a:cubicBezTo>
                  <a:cubicBezTo>
                    <a:pt x="788676" y="1184141"/>
                    <a:pt x="764315" y="1143711"/>
                    <a:pt x="737342" y="1105093"/>
                  </a:cubicBezTo>
                  <a:cubicBezTo>
                    <a:pt x="723855" y="1085224"/>
                    <a:pt x="711008" y="1064876"/>
                    <a:pt x="698481" y="1044421"/>
                  </a:cubicBezTo>
                  <a:cubicBezTo>
                    <a:pt x="692511" y="1033554"/>
                    <a:pt x="683875" y="1023380"/>
                    <a:pt x="679877" y="1011608"/>
                  </a:cubicBezTo>
                  <a:cubicBezTo>
                    <a:pt x="671614" y="1014378"/>
                    <a:pt x="663245" y="1016988"/>
                    <a:pt x="654983" y="1019598"/>
                  </a:cubicBezTo>
                  <a:cubicBezTo>
                    <a:pt x="624278" y="1029027"/>
                    <a:pt x="592400" y="1036750"/>
                    <a:pt x="560096" y="1036591"/>
                  </a:cubicBezTo>
                  <a:cubicBezTo>
                    <a:pt x="567133" y="1044847"/>
                    <a:pt x="573156" y="1054382"/>
                    <a:pt x="579713" y="1062479"/>
                  </a:cubicBezTo>
                  <a:cubicBezTo>
                    <a:pt x="596878" y="1086928"/>
                    <a:pt x="613936" y="1111431"/>
                    <a:pt x="630515" y="1136201"/>
                  </a:cubicBezTo>
                  <a:cubicBezTo>
                    <a:pt x="667936" y="1194102"/>
                    <a:pt x="701466" y="1254348"/>
                    <a:pt x="742992" y="1309533"/>
                  </a:cubicBezTo>
                  <a:cubicBezTo>
                    <a:pt x="810959" y="1405254"/>
                    <a:pt x="888094" y="1507741"/>
                    <a:pt x="959099" y="1601971"/>
                  </a:cubicBezTo>
                  <a:cubicBezTo>
                    <a:pt x="997373" y="1655877"/>
                    <a:pt x="1033568" y="1710476"/>
                    <a:pt x="1073389" y="1763051"/>
                  </a:cubicBezTo>
                  <a:cubicBezTo>
                    <a:pt x="1095085" y="1794000"/>
                    <a:pt x="1114808" y="1827984"/>
                    <a:pt x="1135491" y="1858719"/>
                  </a:cubicBezTo>
                  <a:cubicBezTo>
                    <a:pt x="1171580" y="1911774"/>
                    <a:pt x="1209961" y="1963177"/>
                    <a:pt x="1245837" y="2016391"/>
                  </a:cubicBezTo>
                  <a:cubicBezTo>
                    <a:pt x="1263268" y="2039882"/>
                    <a:pt x="1277554" y="2064864"/>
                    <a:pt x="1296851" y="2086331"/>
                  </a:cubicBezTo>
                  <a:cubicBezTo>
                    <a:pt x="1302662" y="2092617"/>
                    <a:pt x="1308099" y="2099275"/>
                    <a:pt x="1314283" y="2105241"/>
                  </a:cubicBezTo>
                  <a:cubicBezTo>
                    <a:pt x="1323985" y="2111420"/>
                    <a:pt x="1335179" y="2114403"/>
                    <a:pt x="1346267" y="2117013"/>
                  </a:cubicBezTo>
                  <a:cubicBezTo>
                    <a:pt x="1388646" y="2125589"/>
                    <a:pt x="1431771" y="2119197"/>
                    <a:pt x="1471592" y="2103643"/>
                  </a:cubicBezTo>
                  <a:close/>
                  <a:moveTo>
                    <a:pt x="1504162" y="2088462"/>
                  </a:moveTo>
                  <a:cubicBezTo>
                    <a:pt x="1508054" y="2086597"/>
                    <a:pt x="1511838" y="2084520"/>
                    <a:pt x="1515463" y="2082283"/>
                  </a:cubicBezTo>
                  <a:cubicBezTo>
                    <a:pt x="1502830" y="2067900"/>
                    <a:pt x="1493714" y="2050109"/>
                    <a:pt x="1482786" y="2034448"/>
                  </a:cubicBezTo>
                  <a:cubicBezTo>
                    <a:pt x="1441846" y="1978092"/>
                    <a:pt x="1404692" y="1919125"/>
                    <a:pt x="1363112" y="1863247"/>
                  </a:cubicBezTo>
                  <a:cubicBezTo>
                    <a:pt x="1330701" y="1819674"/>
                    <a:pt x="1297491" y="1776688"/>
                    <a:pt x="1265987" y="1732423"/>
                  </a:cubicBezTo>
                  <a:cubicBezTo>
                    <a:pt x="1263641" y="1733914"/>
                    <a:pt x="1261189" y="1735192"/>
                    <a:pt x="1258897" y="1736524"/>
                  </a:cubicBezTo>
                  <a:cubicBezTo>
                    <a:pt x="1256072" y="1738069"/>
                    <a:pt x="1252873" y="1740093"/>
                    <a:pt x="1249568" y="1741797"/>
                  </a:cubicBezTo>
                  <a:cubicBezTo>
                    <a:pt x="1277075" y="1779724"/>
                    <a:pt x="1303941" y="1818076"/>
                    <a:pt x="1329102" y="1857654"/>
                  </a:cubicBezTo>
                  <a:cubicBezTo>
                    <a:pt x="1366790" y="1911614"/>
                    <a:pt x="1406024" y="1964455"/>
                    <a:pt x="1444778" y="2017616"/>
                  </a:cubicBezTo>
                  <a:cubicBezTo>
                    <a:pt x="1461623" y="2042652"/>
                    <a:pt x="1481453" y="2066302"/>
                    <a:pt x="1495526" y="2092936"/>
                  </a:cubicBezTo>
                  <a:cubicBezTo>
                    <a:pt x="1498512" y="2091498"/>
                    <a:pt x="1501337" y="2090006"/>
                    <a:pt x="1504162" y="2088462"/>
                  </a:cubicBezTo>
                  <a:close/>
                  <a:moveTo>
                    <a:pt x="1574474" y="2006430"/>
                  </a:moveTo>
                  <a:cubicBezTo>
                    <a:pt x="1577193" y="2000304"/>
                    <a:pt x="1577406" y="1992154"/>
                    <a:pt x="1582577" y="1987573"/>
                  </a:cubicBezTo>
                  <a:cubicBezTo>
                    <a:pt x="1580338" y="1978198"/>
                    <a:pt x="1571969" y="1971327"/>
                    <a:pt x="1567331" y="1963017"/>
                  </a:cubicBezTo>
                  <a:cubicBezTo>
                    <a:pt x="1556670" y="1946451"/>
                    <a:pt x="1546754" y="1929245"/>
                    <a:pt x="1535613" y="1913105"/>
                  </a:cubicBezTo>
                  <a:cubicBezTo>
                    <a:pt x="1508000" y="1874966"/>
                    <a:pt x="1482733" y="1835388"/>
                    <a:pt x="1460664" y="1793786"/>
                  </a:cubicBezTo>
                  <a:cubicBezTo>
                    <a:pt x="1441633" y="1758683"/>
                    <a:pt x="1417112" y="1724326"/>
                    <a:pt x="1395683" y="1692152"/>
                  </a:cubicBezTo>
                  <a:cubicBezTo>
                    <a:pt x="1347653" y="1623278"/>
                    <a:pt x="1297331" y="1556161"/>
                    <a:pt x="1245730" y="1489949"/>
                  </a:cubicBezTo>
                  <a:cubicBezTo>
                    <a:pt x="1203511" y="1428585"/>
                    <a:pt x="1161025" y="1369139"/>
                    <a:pt x="1116621" y="1309693"/>
                  </a:cubicBezTo>
                  <a:cubicBezTo>
                    <a:pt x="1094072" y="1277679"/>
                    <a:pt x="1074135" y="1244919"/>
                    <a:pt x="1051266" y="1213545"/>
                  </a:cubicBezTo>
                  <a:cubicBezTo>
                    <a:pt x="1030210" y="1183822"/>
                    <a:pt x="1006435" y="1156016"/>
                    <a:pt x="987298" y="1124908"/>
                  </a:cubicBezTo>
                  <a:cubicBezTo>
                    <a:pt x="964163" y="1084372"/>
                    <a:pt x="941561" y="1043249"/>
                    <a:pt x="914587" y="1005110"/>
                  </a:cubicBezTo>
                  <a:cubicBezTo>
                    <a:pt x="907817" y="994083"/>
                    <a:pt x="849233" y="915727"/>
                    <a:pt x="840171" y="887176"/>
                  </a:cubicBezTo>
                  <a:cubicBezTo>
                    <a:pt x="839958" y="887495"/>
                    <a:pt x="839744" y="887815"/>
                    <a:pt x="839584" y="888134"/>
                  </a:cubicBezTo>
                  <a:cubicBezTo>
                    <a:pt x="825671" y="909921"/>
                    <a:pt x="807440" y="928138"/>
                    <a:pt x="787504" y="944385"/>
                  </a:cubicBezTo>
                  <a:cubicBezTo>
                    <a:pt x="773057" y="957116"/>
                    <a:pt x="758611" y="970006"/>
                    <a:pt x="742939" y="981246"/>
                  </a:cubicBezTo>
                  <a:cubicBezTo>
                    <a:pt x="758505" y="997972"/>
                    <a:pt x="769699" y="1019971"/>
                    <a:pt x="783665" y="1038348"/>
                  </a:cubicBezTo>
                  <a:cubicBezTo>
                    <a:pt x="810692" y="1078512"/>
                    <a:pt x="841717" y="1115693"/>
                    <a:pt x="869490" y="1155217"/>
                  </a:cubicBezTo>
                  <a:cubicBezTo>
                    <a:pt x="910376" y="1213545"/>
                    <a:pt x="949930" y="1272831"/>
                    <a:pt x="992415" y="1329987"/>
                  </a:cubicBezTo>
                  <a:cubicBezTo>
                    <a:pt x="1060435" y="1411167"/>
                    <a:pt x="1121258" y="1497673"/>
                    <a:pt x="1185547" y="1581623"/>
                  </a:cubicBezTo>
                  <a:cubicBezTo>
                    <a:pt x="1239920" y="1643200"/>
                    <a:pt x="1283098" y="1712980"/>
                    <a:pt x="1332834" y="1778019"/>
                  </a:cubicBezTo>
                  <a:cubicBezTo>
                    <a:pt x="1384541" y="1843592"/>
                    <a:pt x="1430972" y="1913052"/>
                    <a:pt x="1478415" y="1981554"/>
                  </a:cubicBezTo>
                  <a:cubicBezTo>
                    <a:pt x="1498938" y="2008188"/>
                    <a:pt x="1515463" y="2037751"/>
                    <a:pt x="1535667" y="2064491"/>
                  </a:cubicBezTo>
                  <a:cubicBezTo>
                    <a:pt x="1536146" y="2065184"/>
                    <a:pt x="1536626" y="2065876"/>
                    <a:pt x="1537159" y="2066569"/>
                  </a:cubicBezTo>
                  <a:cubicBezTo>
                    <a:pt x="1554697" y="2050588"/>
                    <a:pt x="1568024" y="2030134"/>
                    <a:pt x="1574474" y="2006430"/>
                  </a:cubicBezTo>
                  <a:close/>
                  <a:moveTo>
                    <a:pt x="1678583" y="1992527"/>
                  </a:moveTo>
                  <a:cubicBezTo>
                    <a:pt x="1683647" y="1976707"/>
                    <a:pt x="1675651" y="1960247"/>
                    <a:pt x="1671546" y="1945013"/>
                  </a:cubicBezTo>
                  <a:cubicBezTo>
                    <a:pt x="1650490" y="1887697"/>
                    <a:pt x="1615680" y="1839596"/>
                    <a:pt x="1583643" y="1788620"/>
                  </a:cubicBezTo>
                  <a:cubicBezTo>
                    <a:pt x="1549526" y="1735885"/>
                    <a:pt x="1506135" y="1694816"/>
                    <a:pt x="1465675" y="1648100"/>
                  </a:cubicBezTo>
                  <a:cubicBezTo>
                    <a:pt x="1459491" y="1640430"/>
                    <a:pt x="1453361" y="1632706"/>
                    <a:pt x="1447177" y="1624982"/>
                  </a:cubicBezTo>
                  <a:cubicBezTo>
                    <a:pt x="1444085" y="1625355"/>
                    <a:pt x="1440780" y="1625195"/>
                    <a:pt x="1437795" y="1625195"/>
                  </a:cubicBezTo>
                  <a:cubicBezTo>
                    <a:pt x="1422762" y="1624876"/>
                    <a:pt x="1407837" y="1628764"/>
                    <a:pt x="1392804" y="1627006"/>
                  </a:cubicBezTo>
                  <a:cubicBezTo>
                    <a:pt x="1388113" y="1626207"/>
                    <a:pt x="1383582" y="1624876"/>
                    <a:pt x="1379317" y="1623118"/>
                  </a:cubicBezTo>
                  <a:cubicBezTo>
                    <a:pt x="1406717" y="1661364"/>
                    <a:pt x="1433584" y="1700089"/>
                    <a:pt x="1459118" y="1738974"/>
                  </a:cubicBezTo>
                  <a:cubicBezTo>
                    <a:pt x="1484279" y="1778073"/>
                    <a:pt x="1504162" y="1820686"/>
                    <a:pt x="1530549" y="1859039"/>
                  </a:cubicBezTo>
                  <a:cubicBezTo>
                    <a:pt x="1551499" y="1888496"/>
                    <a:pt x="1571649" y="1918485"/>
                    <a:pt x="1590413" y="1949380"/>
                  </a:cubicBezTo>
                  <a:cubicBezTo>
                    <a:pt x="1594304" y="1954974"/>
                    <a:pt x="1598942" y="1960726"/>
                    <a:pt x="1602673" y="1966852"/>
                  </a:cubicBezTo>
                  <a:cubicBezTo>
                    <a:pt x="1603900" y="1965734"/>
                    <a:pt x="1605339" y="1964828"/>
                    <a:pt x="1606885" y="1964242"/>
                  </a:cubicBezTo>
                  <a:cubicBezTo>
                    <a:pt x="1612429" y="1961792"/>
                    <a:pt x="1618772" y="1963550"/>
                    <a:pt x="1623996" y="1965947"/>
                  </a:cubicBezTo>
                  <a:cubicBezTo>
                    <a:pt x="1643933" y="1976281"/>
                    <a:pt x="1656140" y="1994285"/>
                    <a:pt x="1667761" y="2012609"/>
                  </a:cubicBezTo>
                  <a:cubicBezTo>
                    <a:pt x="1671333" y="2005950"/>
                    <a:pt x="1676077" y="1999665"/>
                    <a:pt x="1678583" y="1992527"/>
                  </a:cubicBezTo>
                  <a:close/>
                  <a:moveTo>
                    <a:pt x="1798097" y="2265043"/>
                  </a:moveTo>
                  <a:cubicBezTo>
                    <a:pt x="1797830" y="2264404"/>
                    <a:pt x="1797617" y="2263711"/>
                    <a:pt x="1797457" y="2263019"/>
                  </a:cubicBezTo>
                  <a:cubicBezTo>
                    <a:pt x="1786369" y="2211882"/>
                    <a:pt x="1748468" y="2173370"/>
                    <a:pt x="1722081" y="2129850"/>
                  </a:cubicBezTo>
                  <a:cubicBezTo>
                    <a:pt x="1718456" y="2124151"/>
                    <a:pt x="1714511" y="2118504"/>
                    <a:pt x="1710620" y="2112752"/>
                  </a:cubicBezTo>
                  <a:cubicBezTo>
                    <a:pt x="1710460" y="2112752"/>
                    <a:pt x="1710354" y="2112698"/>
                    <a:pt x="1710194" y="2112645"/>
                  </a:cubicBezTo>
                  <a:cubicBezTo>
                    <a:pt x="1709927" y="2112592"/>
                    <a:pt x="1709607" y="2112539"/>
                    <a:pt x="1709287" y="2112432"/>
                  </a:cubicBezTo>
                  <a:cubicBezTo>
                    <a:pt x="1708967" y="2112379"/>
                    <a:pt x="1708648" y="2112272"/>
                    <a:pt x="1708328" y="2112166"/>
                  </a:cubicBezTo>
                  <a:cubicBezTo>
                    <a:pt x="1683967" y="2091924"/>
                    <a:pt x="1670053" y="2060496"/>
                    <a:pt x="1651503" y="2035301"/>
                  </a:cubicBezTo>
                  <a:cubicBezTo>
                    <a:pt x="1649051" y="2031998"/>
                    <a:pt x="1646812" y="2028376"/>
                    <a:pt x="1644519" y="2024701"/>
                  </a:cubicBezTo>
                  <a:cubicBezTo>
                    <a:pt x="1643826" y="2023475"/>
                    <a:pt x="1643080" y="2022304"/>
                    <a:pt x="1642334" y="2021078"/>
                  </a:cubicBezTo>
                  <a:cubicBezTo>
                    <a:pt x="1641961" y="2020439"/>
                    <a:pt x="1641534" y="2019747"/>
                    <a:pt x="1641161" y="2019107"/>
                  </a:cubicBezTo>
                  <a:cubicBezTo>
                    <a:pt x="1640575" y="2018095"/>
                    <a:pt x="1639988" y="2017083"/>
                    <a:pt x="1639402" y="2016071"/>
                  </a:cubicBezTo>
                  <a:cubicBezTo>
                    <a:pt x="1639029" y="2015379"/>
                    <a:pt x="1638602" y="2014740"/>
                    <a:pt x="1638176" y="2014047"/>
                  </a:cubicBezTo>
                  <a:cubicBezTo>
                    <a:pt x="1638069" y="2013834"/>
                    <a:pt x="1637909" y="2013621"/>
                    <a:pt x="1637803" y="2013408"/>
                  </a:cubicBezTo>
                  <a:cubicBezTo>
                    <a:pt x="1637163" y="2012289"/>
                    <a:pt x="1636470" y="2011171"/>
                    <a:pt x="1635777" y="2010052"/>
                  </a:cubicBezTo>
                  <a:cubicBezTo>
                    <a:pt x="1635404" y="2009413"/>
                    <a:pt x="1634977" y="2008720"/>
                    <a:pt x="1634551" y="2008134"/>
                  </a:cubicBezTo>
                  <a:cubicBezTo>
                    <a:pt x="1630393" y="2001529"/>
                    <a:pt x="1625862" y="1995297"/>
                    <a:pt x="1620425" y="1990237"/>
                  </a:cubicBezTo>
                  <a:cubicBezTo>
                    <a:pt x="1619998" y="1989810"/>
                    <a:pt x="1619572" y="1989384"/>
                    <a:pt x="1619092" y="1989011"/>
                  </a:cubicBezTo>
                  <a:cubicBezTo>
                    <a:pt x="1618186" y="1988212"/>
                    <a:pt x="1617280" y="1987467"/>
                    <a:pt x="1616320" y="1986774"/>
                  </a:cubicBezTo>
                  <a:cubicBezTo>
                    <a:pt x="1615787" y="1986348"/>
                    <a:pt x="1615201" y="1985922"/>
                    <a:pt x="1614614" y="1985549"/>
                  </a:cubicBezTo>
                  <a:cubicBezTo>
                    <a:pt x="1612908" y="1984377"/>
                    <a:pt x="1611043" y="1983312"/>
                    <a:pt x="1609124" y="1982353"/>
                  </a:cubicBezTo>
                  <a:cubicBezTo>
                    <a:pt x="1609870" y="1986242"/>
                    <a:pt x="1609817" y="1990290"/>
                    <a:pt x="1608750" y="1994605"/>
                  </a:cubicBezTo>
                  <a:cubicBezTo>
                    <a:pt x="1608644" y="1995031"/>
                    <a:pt x="1608484" y="1995457"/>
                    <a:pt x="1608324" y="1995883"/>
                  </a:cubicBezTo>
                  <a:cubicBezTo>
                    <a:pt x="1608217" y="1996149"/>
                    <a:pt x="1608111" y="1996416"/>
                    <a:pt x="1608004" y="1996682"/>
                  </a:cubicBezTo>
                  <a:cubicBezTo>
                    <a:pt x="1607844" y="1997002"/>
                    <a:pt x="1607738" y="1997268"/>
                    <a:pt x="1607578" y="1997534"/>
                  </a:cubicBezTo>
                  <a:cubicBezTo>
                    <a:pt x="1606725" y="1999079"/>
                    <a:pt x="1605552" y="2000357"/>
                    <a:pt x="1604219" y="2001423"/>
                  </a:cubicBezTo>
                  <a:cubicBezTo>
                    <a:pt x="1603580" y="2003980"/>
                    <a:pt x="1602887" y="2006536"/>
                    <a:pt x="1602140" y="2009093"/>
                  </a:cubicBezTo>
                  <a:cubicBezTo>
                    <a:pt x="1601820" y="2010372"/>
                    <a:pt x="1601394" y="2011597"/>
                    <a:pt x="1601021" y="2012822"/>
                  </a:cubicBezTo>
                  <a:cubicBezTo>
                    <a:pt x="1601021" y="2012822"/>
                    <a:pt x="1601021" y="2012875"/>
                    <a:pt x="1600968" y="2012929"/>
                  </a:cubicBezTo>
                  <a:cubicBezTo>
                    <a:pt x="1600701" y="2013887"/>
                    <a:pt x="1600381" y="2014899"/>
                    <a:pt x="1600008" y="2015858"/>
                  </a:cubicBezTo>
                  <a:cubicBezTo>
                    <a:pt x="1599902" y="2016284"/>
                    <a:pt x="1599742" y="2016710"/>
                    <a:pt x="1599582" y="2017137"/>
                  </a:cubicBezTo>
                  <a:cubicBezTo>
                    <a:pt x="1599262" y="2018202"/>
                    <a:pt x="1598889" y="2019214"/>
                    <a:pt x="1598462" y="2020279"/>
                  </a:cubicBezTo>
                  <a:cubicBezTo>
                    <a:pt x="1597556" y="2022836"/>
                    <a:pt x="1596597" y="2025393"/>
                    <a:pt x="1595584" y="2027897"/>
                  </a:cubicBezTo>
                  <a:cubicBezTo>
                    <a:pt x="1595157" y="2029015"/>
                    <a:pt x="1594677" y="2030081"/>
                    <a:pt x="1594198" y="2031146"/>
                  </a:cubicBezTo>
                  <a:cubicBezTo>
                    <a:pt x="1592172" y="2035833"/>
                    <a:pt x="1589933" y="2040468"/>
                    <a:pt x="1587534" y="2044942"/>
                  </a:cubicBezTo>
                  <a:cubicBezTo>
                    <a:pt x="1586948" y="2046061"/>
                    <a:pt x="1586362" y="2047126"/>
                    <a:pt x="1585775" y="2048192"/>
                  </a:cubicBezTo>
                  <a:cubicBezTo>
                    <a:pt x="1585775" y="2048245"/>
                    <a:pt x="1585722" y="2048298"/>
                    <a:pt x="1585668" y="2048351"/>
                  </a:cubicBezTo>
                  <a:cubicBezTo>
                    <a:pt x="1585189" y="2049204"/>
                    <a:pt x="1584709" y="2050003"/>
                    <a:pt x="1584176" y="2050855"/>
                  </a:cubicBezTo>
                  <a:cubicBezTo>
                    <a:pt x="1581457" y="2055436"/>
                    <a:pt x="1578525" y="2059857"/>
                    <a:pt x="1575380" y="2064118"/>
                  </a:cubicBezTo>
                  <a:cubicBezTo>
                    <a:pt x="1575060" y="2064598"/>
                    <a:pt x="1574687" y="2065077"/>
                    <a:pt x="1574314" y="2065557"/>
                  </a:cubicBezTo>
                  <a:cubicBezTo>
                    <a:pt x="1573834" y="2066249"/>
                    <a:pt x="1573301" y="2066942"/>
                    <a:pt x="1572768" y="2067581"/>
                  </a:cubicBezTo>
                  <a:cubicBezTo>
                    <a:pt x="1572075" y="2068540"/>
                    <a:pt x="1571276" y="2069445"/>
                    <a:pt x="1570583" y="2070351"/>
                  </a:cubicBezTo>
                  <a:cubicBezTo>
                    <a:pt x="1569037" y="2072215"/>
                    <a:pt x="1567491" y="2074026"/>
                    <a:pt x="1565892" y="2075784"/>
                  </a:cubicBezTo>
                  <a:cubicBezTo>
                    <a:pt x="1565039" y="2076743"/>
                    <a:pt x="1564186" y="2077648"/>
                    <a:pt x="1563333" y="2078554"/>
                  </a:cubicBezTo>
                  <a:cubicBezTo>
                    <a:pt x="1561467" y="2080525"/>
                    <a:pt x="1559548" y="2082442"/>
                    <a:pt x="1557576" y="2084307"/>
                  </a:cubicBezTo>
                  <a:cubicBezTo>
                    <a:pt x="1555870" y="2085905"/>
                    <a:pt x="1554111" y="2087503"/>
                    <a:pt x="1552298" y="2089048"/>
                  </a:cubicBezTo>
                  <a:cubicBezTo>
                    <a:pt x="1551339" y="2089900"/>
                    <a:pt x="1550379" y="2090699"/>
                    <a:pt x="1549366" y="2091498"/>
                  </a:cubicBezTo>
                  <a:cubicBezTo>
                    <a:pt x="1548620" y="2092084"/>
                    <a:pt x="1547874" y="2092723"/>
                    <a:pt x="1547128" y="2093256"/>
                  </a:cubicBezTo>
                  <a:cubicBezTo>
                    <a:pt x="1545262" y="2094747"/>
                    <a:pt x="1543343" y="2096185"/>
                    <a:pt x="1541370" y="2097570"/>
                  </a:cubicBezTo>
                  <a:cubicBezTo>
                    <a:pt x="1540464" y="2098210"/>
                    <a:pt x="1539611" y="2098849"/>
                    <a:pt x="1538652" y="2099435"/>
                  </a:cubicBezTo>
                  <a:cubicBezTo>
                    <a:pt x="1537852" y="2100021"/>
                    <a:pt x="1537053" y="2100553"/>
                    <a:pt x="1536200" y="2101086"/>
                  </a:cubicBezTo>
                  <a:cubicBezTo>
                    <a:pt x="1534814" y="2101992"/>
                    <a:pt x="1533374" y="2102844"/>
                    <a:pt x="1531935" y="2103749"/>
                  </a:cubicBezTo>
                  <a:cubicBezTo>
                    <a:pt x="1530283" y="2104762"/>
                    <a:pt x="1528630" y="2105720"/>
                    <a:pt x="1526871" y="2106679"/>
                  </a:cubicBezTo>
                  <a:cubicBezTo>
                    <a:pt x="1525538" y="2107425"/>
                    <a:pt x="1524206" y="2108117"/>
                    <a:pt x="1522873" y="2108810"/>
                  </a:cubicBezTo>
                  <a:cubicBezTo>
                    <a:pt x="1461996" y="2142901"/>
                    <a:pt x="1387846" y="2160160"/>
                    <a:pt x="1320040" y="2137361"/>
                  </a:cubicBezTo>
                  <a:cubicBezTo>
                    <a:pt x="1319347" y="2137201"/>
                    <a:pt x="1318654" y="2136988"/>
                    <a:pt x="1318014" y="2136775"/>
                  </a:cubicBezTo>
                  <a:cubicBezTo>
                    <a:pt x="1317535" y="2136669"/>
                    <a:pt x="1317055" y="2136509"/>
                    <a:pt x="1316575" y="2136296"/>
                  </a:cubicBezTo>
                  <a:cubicBezTo>
                    <a:pt x="1314923" y="2135763"/>
                    <a:pt x="1313323" y="2135071"/>
                    <a:pt x="1311777" y="2134378"/>
                  </a:cubicBezTo>
                  <a:cubicBezTo>
                    <a:pt x="1311244" y="2134165"/>
                    <a:pt x="1310658" y="2133899"/>
                    <a:pt x="1310178" y="2133632"/>
                  </a:cubicBezTo>
                  <a:cubicBezTo>
                    <a:pt x="1307246" y="2132194"/>
                    <a:pt x="1304474" y="2130543"/>
                    <a:pt x="1301862" y="2128732"/>
                  </a:cubicBezTo>
                  <a:cubicBezTo>
                    <a:pt x="1301969" y="2129318"/>
                    <a:pt x="1301916" y="2129850"/>
                    <a:pt x="1301702" y="2130277"/>
                  </a:cubicBezTo>
                  <a:cubicBezTo>
                    <a:pt x="1301649" y="2130383"/>
                    <a:pt x="1301543" y="2130543"/>
                    <a:pt x="1301383" y="2130649"/>
                  </a:cubicBezTo>
                  <a:cubicBezTo>
                    <a:pt x="1301276" y="2130756"/>
                    <a:pt x="1301116" y="2130809"/>
                    <a:pt x="1300903" y="2130916"/>
                  </a:cubicBezTo>
                  <a:cubicBezTo>
                    <a:pt x="1308206" y="2158562"/>
                    <a:pt x="1328782" y="2179655"/>
                    <a:pt x="1344241" y="2202987"/>
                  </a:cubicBezTo>
                  <a:cubicBezTo>
                    <a:pt x="1373454" y="2247145"/>
                    <a:pt x="1409915" y="2285285"/>
                    <a:pt x="1442113" y="2327100"/>
                  </a:cubicBezTo>
                  <a:cubicBezTo>
                    <a:pt x="1464502" y="2351762"/>
                    <a:pt x="1485931" y="2377757"/>
                    <a:pt x="1511945" y="2398691"/>
                  </a:cubicBezTo>
                  <a:cubicBezTo>
                    <a:pt x="1522073" y="2409131"/>
                    <a:pt x="1534974" y="2414511"/>
                    <a:pt x="1549473" y="2414884"/>
                  </a:cubicBezTo>
                  <a:cubicBezTo>
                    <a:pt x="1554751" y="2415150"/>
                    <a:pt x="1560081" y="2415204"/>
                    <a:pt x="1565359" y="2415097"/>
                  </a:cubicBezTo>
                  <a:cubicBezTo>
                    <a:pt x="1566371" y="2415097"/>
                    <a:pt x="1567384" y="2415044"/>
                    <a:pt x="1568397" y="2415044"/>
                  </a:cubicBezTo>
                  <a:cubicBezTo>
                    <a:pt x="1568557" y="2415044"/>
                    <a:pt x="1568717" y="2415044"/>
                    <a:pt x="1568877" y="2415044"/>
                  </a:cubicBezTo>
                  <a:cubicBezTo>
                    <a:pt x="1569676" y="2415044"/>
                    <a:pt x="1570476" y="2414991"/>
                    <a:pt x="1571276" y="2414937"/>
                  </a:cubicBezTo>
                  <a:cubicBezTo>
                    <a:pt x="1575434" y="2414778"/>
                    <a:pt x="1579592" y="2414458"/>
                    <a:pt x="1583750" y="2414032"/>
                  </a:cubicBezTo>
                  <a:cubicBezTo>
                    <a:pt x="1585029" y="2413925"/>
                    <a:pt x="1586308" y="2413766"/>
                    <a:pt x="1587534" y="2413606"/>
                  </a:cubicBezTo>
                  <a:cubicBezTo>
                    <a:pt x="1588281" y="2413553"/>
                    <a:pt x="1589027" y="2413446"/>
                    <a:pt x="1589773" y="2413339"/>
                  </a:cubicBezTo>
                  <a:cubicBezTo>
                    <a:pt x="1592332" y="2413020"/>
                    <a:pt x="1594891" y="2412647"/>
                    <a:pt x="1597449" y="2412168"/>
                  </a:cubicBezTo>
                  <a:cubicBezTo>
                    <a:pt x="1597929" y="2411954"/>
                    <a:pt x="1598409" y="2411795"/>
                    <a:pt x="1598942" y="2411688"/>
                  </a:cubicBezTo>
                  <a:cubicBezTo>
                    <a:pt x="1599209" y="2411635"/>
                    <a:pt x="1599422" y="2411582"/>
                    <a:pt x="1599688" y="2411582"/>
                  </a:cubicBezTo>
                  <a:cubicBezTo>
                    <a:pt x="1600061" y="2411528"/>
                    <a:pt x="1600488" y="2411528"/>
                    <a:pt x="1600914" y="2411582"/>
                  </a:cubicBezTo>
                  <a:cubicBezTo>
                    <a:pt x="1601021" y="2411582"/>
                    <a:pt x="1601181" y="2411528"/>
                    <a:pt x="1601288" y="2411528"/>
                  </a:cubicBezTo>
                  <a:cubicBezTo>
                    <a:pt x="1602833" y="2411262"/>
                    <a:pt x="1604326" y="2410942"/>
                    <a:pt x="1605872" y="2410570"/>
                  </a:cubicBezTo>
                  <a:cubicBezTo>
                    <a:pt x="1606138" y="2410516"/>
                    <a:pt x="1606405" y="2410463"/>
                    <a:pt x="1606671" y="2410410"/>
                  </a:cubicBezTo>
                  <a:cubicBezTo>
                    <a:pt x="1607898" y="2410143"/>
                    <a:pt x="1609177" y="2409877"/>
                    <a:pt x="1610403" y="2409504"/>
                  </a:cubicBezTo>
                  <a:cubicBezTo>
                    <a:pt x="1611309" y="2409344"/>
                    <a:pt x="1612162" y="2409078"/>
                    <a:pt x="1613068" y="2408865"/>
                  </a:cubicBezTo>
                  <a:cubicBezTo>
                    <a:pt x="1613921" y="2408652"/>
                    <a:pt x="1614721" y="2408439"/>
                    <a:pt x="1615574" y="2408172"/>
                  </a:cubicBezTo>
                  <a:cubicBezTo>
                    <a:pt x="1615680" y="2408172"/>
                    <a:pt x="1615734" y="2408119"/>
                    <a:pt x="1615840" y="2408119"/>
                  </a:cubicBezTo>
                  <a:cubicBezTo>
                    <a:pt x="1616693" y="2407906"/>
                    <a:pt x="1617493" y="2407693"/>
                    <a:pt x="1618292" y="2407427"/>
                  </a:cubicBezTo>
                  <a:cubicBezTo>
                    <a:pt x="1618452" y="2407374"/>
                    <a:pt x="1618612" y="2407320"/>
                    <a:pt x="1618772" y="2407320"/>
                  </a:cubicBezTo>
                  <a:cubicBezTo>
                    <a:pt x="1619359" y="2407160"/>
                    <a:pt x="1619892" y="2407001"/>
                    <a:pt x="1620425" y="2406787"/>
                  </a:cubicBezTo>
                  <a:cubicBezTo>
                    <a:pt x="1621757" y="2406415"/>
                    <a:pt x="1623037" y="2405989"/>
                    <a:pt x="1624316" y="2405562"/>
                  </a:cubicBezTo>
                  <a:cubicBezTo>
                    <a:pt x="1625755" y="2405136"/>
                    <a:pt x="1627195" y="2404604"/>
                    <a:pt x="1628581" y="2404071"/>
                  </a:cubicBezTo>
                  <a:cubicBezTo>
                    <a:pt x="1629807" y="2403645"/>
                    <a:pt x="1631033" y="2403219"/>
                    <a:pt x="1632206" y="2402686"/>
                  </a:cubicBezTo>
                  <a:cubicBezTo>
                    <a:pt x="1632259" y="2402686"/>
                    <a:pt x="1632312" y="2402686"/>
                    <a:pt x="1632365" y="2402633"/>
                  </a:cubicBezTo>
                  <a:cubicBezTo>
                    <a:pt x="1633112" y="2402366"/>
                    <a:pt x="1633805" y="2402100"/>
                    <a:pt x="1634551" y="2401780"/>
                  </a:cubicBezTo>
                  <a:cubicBezTo>
                    <a:pt x="1635670" y="2401354"/>
                    <a:pt x="1636737" y="2400875"/>
                    <a:pt x="1637856" y="2400395"/>
                  </a:cubicBezTo>
                  <a:cubicBezTo>
                    <a:pt x="1638389" y="2400182"/>
                    <a:pt x="1638975" y="2399916"/>
                    <a:pt x="1639509" y="2399650"/>
                  </a:cubicBezTo>
                  <a:cubicBezTo>
                    <a:pt x="1639775" y="2399543"/>
                    <a:pt x="1639988" y="2399437"/>
                    <a:pt x="1640255" y="2399330"/>
                  </a:cubicBezTo>
                  <a:cubicBezTo>
                    <a:pt x="1641641" y="2398744"/>
                    <a:pt x="1643027" y="2398052"/>
                    <a:pt x="1644413" y="2397413"/>
                  </a:cubicBezTo>
                  <a:cubicBezTo>
                    <a:pt x="1666642" y="2386759"/>
                    <a:pt x="1688924" y="2377277"/>
                    <a:pt x="1709074" y="2364866"/>
                  </a:cubicBezTo>
                  <a:cubicBezTo>
                    <a:pt x="1731356" y="2350164"/>
                    <a:pt x="1749961" y="2331201"/>
                    <a:pt x="1767978" y="2311652"/>
                  </a:cubicBezTo>
                  <a:cubicBezTo>
                    <a:pt x="1768991" y="2310906"/>
                    <a:pt x="1769951" y="2310054"/>
                    <a:pt x="1770910" y="2308989"/>
                  </a:cubicBezTo>
                  <a:cubicBezTo>
                    <a:pt x="1771763" y="2308083"/>
                    <a:pt x="1772563" y="2307124"/>
                    <a:pt x="1773362" y="2306006"/>
                  </a:cubicBezTo>
                  <a:cubicBezTo>
                    <a:pt x="1776614" y="2301638"/>
                    <a:pt x="1779653" y="2295885"/>
                    <a:pt x="1782798" y="2289866"/>
                  </a:cubicBezTo>
                  <a:cubicBezTo>
                    <a:pt x="1783384" y="2288747"/>
                    <a:pt x="1783970" y="2287682"/>
                    <a:pt x="1784504" y="2286616"/>
                  </a:cubicBezTo>
                  <a:cubicBezTo>
                    <a:pt x="1784504" y="2286563"/>
                    <a:pt x="1784504" y="2286510"/>
                    <a:pt x="1784557" y="2286456"/>
                  </a:cubicBezTo>
                  <a:cubicBezTo>
                    <a:pt x="1785143" y="2285338"/>
                    <a:pt x="1785676" y="2284273"/>
                    <a:pt x="1786263" y="2283207"/>
                  </a:cubicBezTo>
                  <a:cubicBezTo>
                    <a:pt x="1786263" y="2283154"/>
                    <a:pt x="1786316" y="2283047"/>
                    <a:pt x="1786369" y="2282994"/>
                  </a:cubicBezTo>
                  <a:cubicBezTo>
                    <a:pt x="1786902" y="2281929"/>
                    <a:pt x="1787489" y="2280863"/>
                    <a:pt x="1788075" y="2279851"/>
                  </a:cubicBezTo>
                  <a:cubicBezTo>
                    <a:pt x="1789301" y="2277614"/>
                    <a:pt x="1790527" y="2275483"/>
                    <a:pt x="1791807" y="2273459"/>
                  </a:cubicBezTo>
                  <a:cubicBezTo>
                    <a:pt x="1792020" y="2273140"/>
                    <a:pt x="1792233" y="2272820"/>
                    <a:pt x="1792446" y="2272447"/>
                  </a:cubicBezTo>
                  <a:cubicBezTo>
                    <a:pt x="1793406" y="2270956"/>
                    <a:pt x="1794365" y="2269518"/>
                    <a:pt x="1795431" y="2268239"/>
                  </a:cubicBezTo>
                  <a:cubicBezTo>
                    <a:pt x="1795751" y="2267866"/>
                    <a:pt x="1796071" y="2267440"/>
                    <a:pt x="1796391" y="2267067"/>
                  </a:cubicBezTo>
                  <a:cubicBezTo>
                    <a:pt x="1796977" y="2266321"/>
                    <a:pt x="1797510" y="2265682"/>
                    <a:pt x="1798097" y="2265043"/>
                  </a:cubicBezTo>
                  <a:close/>
                  <a:moveTo>
                    <a:pt x="1929872" y="2571277"/>
                  </a:moveTo>
                  <a:cubicBezTo>
                    <a:pt x="1923315" y="2543472"/>
                    <a:pt x="1903431" y="2521046"/>
                    <a:pt x="1890424" y="2496117"/>
                  </a:cubicBezTo>
                  <a:cubicBezTo>
                    <a:pt x="1887812" y="2491536"/>
                    <a:pt x="1885147" y="2487008"/>
                    <a:pt x="1882482" y="2482481"/>
                  </a:cubicBezTo>
                  <a:cubicBezTo>
                    <a:pt x="1880616" y="2479338"/>
                    <a:pt x="1878750" y="2476142"/>
                    <a:pt x="1876831" y="2472999"/>
                  </a:cubicBezTo>
                  <a:cubicBezTo>
                    <a:pt x="1874539" y="2469164"/>
                    <a:pt x="1872193" y="2465328"/>
                    <a:pt x="1869848" y="2461546"/>
                  </a:cubicBezTo>
                  <a:cubicBezTo>
                    <a:pt x="1867502" y="2457711"/>
                    <a:pt x="1865157" y="2453929"/>
                    <a:pt x="1862811" y="2450147"/>
                  </a:cubicBezTo>
                  <a:cubicBezTo>
                    <a:pt x="1859666" y="2445087"/>
                    <a:pt x="1856468" y="2440026"/>
                    <a:pt x="1853269" y="2435019"/>
                  </a:cubicBezTo>
                  <a:cubicBezTo>
                    <a:pt x="1852097" y="2433208"/>
                    <a:pt x="1850924" y="2431397"/>
                    <a:pt x="1849751" y="2429533"/>
                  </a:cubicBezTo>
                  <a:cubicBezTo>
                    <a:pt x="1844794" y="2421809"/>
                    <a:pt x="1839676" y="2414138"/>
                    <a:pt x="1834505" y="2406521"/>
                  </a:cubicBezTo>
                  <a:cubicBezTo>
                    <a:pt x="1832480" y="2403485"/>
                    <a:pt x="1830401" y="2400502"/>
                    <a:pt x="1828322" y="2397466"/>
                  </a:cubicBezTo>
                  <a:cubicBezTo>
                    <a:pt x="1828002" y="2396986"/>
                    <a:pt x="1827629" y="2396454"/>
                    <a:pt x="1827309" y="2395974"/>
                  </a:cubicBezTo>
                  <a:cubicBezTo>
                    <a:pt x="1825443" y="2393311"/>
                    <a:pt x="1823577" y="2390594"/>
                    <a:pt x="1821712" y="2387984"/>
                  </a:cubicBezTo>
                  <a:cubicBezTo>
                    <a:pt x="1818620" y="2383510"/>
                    <a:pt x="1815475" y="2379089"/>
                    <a:pt x="1812276" y="2374667"/>
                  </a:cubicBezTo>
                  <a:cubicBezTo>
                    <a:pt x="1809131" y="2370246"/>
                    <a:pt x="1805879" y="2365825"/>
                    <a:pt x="1802681" y="2361457"/>
                  </a:cubicBezTo>
                  <a:cubicBezTo>
                    <a:pt x="1802628" y="2361350"/>
                    <a:pt x="1802574" y="2361297"/>
                    <a:pt x="1802468" y="2361191"/>
                  </a:cubicBezTo>
                  <a:cubicBezTo>
                    <a:pt x="1799323" y="2356823"/>
                    <a:pt x="1796071" y="2352561"/>
                    <a:pt x="1792819" y="2348247"/>
                  </a:cubicBezTo>
                  <a:cubicBezTo>
                    <a:pt x="1789514" y="2343879"/>
                    <a:pt x="1786209" y="2339564"/>
                    <a:pt x="1782851" y="2335249"/>
                  </a:cubicBezTo>
                  <a:cubicBezTo>
                    <a:pt x="1776507" y="2342334"/>
                    <a:pt x="1769844" y="2349259"/>
                    <a:pt x="1762861" y="2355811"/>
                  </a:cubicBezTo>
                  <a:cubicBezTo>
                    <a:pt x="1761955" y="2356663"/>
                    <a:pt x="1761102" y="2357515"/>
                    <a:pt x="1760142" y="2358367"/>
                  </a:cubicBezTo>
                  <a:cubicBezTo>
                    <a:pt x="1752253" y="2365718"/>
                    <a:pt x="1743937" y="2372643"/>
                    <a:pt x="1735248" y="2379035"/>
                  </a:cubicBezTo>
                  <a:cubicBezTo>
                    <a:pt x="1734288" y="2379781"/>
                    <a:pt x="1733329" y="2380474"/>
                    <a:pt x="1732316" y="2381166"/>
                  </a:cubicBezTo>
                  <a:cubicBezTo>
                    <a:pt x="1730877" y="2382231"/>
                    <a:pt x="1729437" y="2383243"/>
                    <a:pt x="1727998" y="2384202"/>
                  </a:cubicBezTo>
                  <a:cubicBezTo>
                    <a:pt x="1726932" y="2384948"/>
                    <a:pt x="1725813" y="2385694"/>
                    <a:pt x="1724746" y="2386386"/>
                  </a:cubicBezTo>
                  <a:cubicBezTo>
                    <a:pt x="1721015" y="2388890"/>
                    <a:pt x="1717177" y="2391233"/>
                    <a:pt x="1713339" y="2393471"/>
                  </a:cubicBezTo>
                  <a:cubicBezTo>
                    <a:pt x="1712219" y="2394110"/>
                    <a:pt x="1711100" y="2394749"/>
                    <a:pt x="1709980" y="2395388"/>
                  </a:cubicBezTo>
                  <a:cubicBezTo>
                    <a:pt x="1708541" y="2396187"/>
                    <a:pt x="1707102" y="2396933"/>
                    <a:pt x="1705662" y="2397732"/>
                  </a:cubicBezTo>
                  <a:cubicBezTo>
                    <a:pt x="1704383" y="2398425"/>
                    <a:pt x="1703051" y="2399117"/>
                    <a:pt x="1701718" y="2399756"/>
                  </a:cubicBezTo>
                  <a:cubicBezTo>
                    <a:pt x="1699959" y="2400662"/>
                    <a:pt x="1698146" y="2401514"/>
                    <a:pt x="1696334" y="2402366"/>
                  </a:cubicBezTo>
                  <a:cubicBezTo>
                    <a:pt x="1696174" y="2402473"/>
                    <a:pt x="1695961" y="2402526"/>
                    <a:pt x="1695747" y="2402633"/>
                  </a:cubicBezTo>
                  <a:cubicBezTo>
                    <a:pt x="1693722" y="2403592"/>
                    <a:pt x="1691696" y="2404444"/>
                    <a:pt x="1689670" y="2405349"/>
                  </a:cubicBezTo>
                  <a:cubicBezTo>
                    <a:pt x="1687431" y="2406575"/>
                    <a:pt x="1685193" y="2407746"/>
                    <a:pt x="1682954" y="2408918"/>
                  </a:cubicBezTo>
                  <a:cubicBezTo>
                    <a:pt x="1682474" y="2409185"/>
                    <a:pt x="1682048" y="2409398"/>
                    <a:pt x="1681568" y="2409664"/>
                  </a:cubicBezTo>
                  <a:cubicBezTo>
                    <a:pt x="1679702" y="2410623"/>
                    <a:pt x="1677836" y="2411582"/>
                    <a:pt x="1675970" y="2412487"/>
                  </a:cubicBezTo>
                  <a:cubicBezTo>
                    <a:pt x="1672772" y="2414085"/>
                    <a:pt x="1669574" y="2415630"/>
                    <a:pt x="1666322" y="2417175"/>
                  </a:cubicBezTo>
                  <a:cubicBezTo>
                    <a:pt x="1664190" y="2418133"/>
                    <a:pt x="1662057" y="2419092"/>
                    <a:pt x="1659925" y="2420051"/>
                  </a:cubicBezTo>
                  <a:cubicBezTo>
                    <a:pt x="1654061" y="2422608"/>
                    <a:pt x="1648198" y="2425005"/>
                    <a:pt x="1642227" y="2427189"/>
                  </a:cubicBezTo>
                  <a:cubicBezTo>
                    <a:pt x="1639509" y="2428201"/>
                    <a:pt x="1636790" y="2429160"/>
                    <a:pt x="1634018" y="2430065"/>
                  </a:cubicBezTo>
                  <a:cubicBezTo>
                    <a:pt x="1633645" y="2430172"/>
                    <a:pt x="1633218" y="2430332"/>
                    <a:pt x="1632845" y="2430438"/>
                  </a:cubicBezTo>
                  <a:cubicBezTo>
                    <a:pt x="1630500" y="2431237"/>
                    <a:pt x="1628154" y="2431983"/>
                    <a:pt x="1625755" y="2432676"/>
                  </a:cubicBezTo>
                  <a:cubicBezTo>
                    <a:pt x="1626875" y="2433954"/>
                    <a:pt x="1627834" y="2435019"/>
                    <a:pt x="1628741" y="2435818"/>
                  </a:cubicBezTo>
                  <a:cubicBezTo>
                    <a:pt x="1636257" y="2444288"/>
                    <a:pt x="1643826" y="2452651"/>
                    <a:pt x="1651449" y="2461014"/>
                  </a:cubicBezTo>
                  <a:cubicBezTo>
                    <a:pt x="1679275" y="2490577"/>
                    <a:pt x="1700971" y="2525094"/>
                    <a:pt x="1727145" y="2555989"/>
                  </a:cubicBezTo>
                  <a:cubicBezTo>
                    <a:pt x="1751453" y="2582783"/>
                    <a:pt x="1778586" y="2606807"/>
                    <a:pt x="1804760" y="2631736"/>
                  </a:cubicBezTo>
                  <a:cubicBezTo>
                    <a:pt x="1812010" y="2641164"/>
                    <a:pt x="1823418" y="2634559"/>
                    <a:pt x="1832746" y="2632162"/>
                  </a:cubicBezTo>
                  <a:cubicBezTo>
                    <a:pt x="1842768" y="2628806"/>
                    <a:pt x="1852683" y="2624971"/>
                    <a:pt x="1862172" y="2620230"/>
                  </a:cubicBezTo>
                  <a:cubicBezTo>
                    <a:pt x="1887492" y="2608724"/>
                    <a:pt x="1910894" y="2590880"/>
                    <a:pt x="1929872" y="2571277"/>
                  </a:cubicBezTo>
                  <a:close/>
                  <a:moveTo>
                    <a:pt x="1907803" y="2215611"/>
                  </a:moveTo>
                  <a:cubicBezTo>
                    <a:pt x="1908442" y="2179602"/>
                    <a:pt x="1889092" y="2144605"/>
                    <a:pt x="1879230" y="2110408"/>
                  </a:cubicBezTo>
                  <a:cubicBezTo>
                    <a:pt x="1849591" y="2015698"/>
                    <a:pt x="1783064" y="1939100"/>
                    <a:pt x="1726612" y="1859359"/>
                  </a:cubicBezTo>
                  <a:cubicBezTo>
                    <a:pt x="1665416" y="1769230"/>
                    <a:pt x="1591053" y="1689169"/>
                    <a:pt x="1523299" y="1604474"/>
                  </a:cubicBezTo>
                  <a:cubicBezTo>
                    <a:pt x="1493607" y="1569691"/>
                    <a:pt x="1459224" y="1539488"/>
                    <a:pt x="1428573" y="1505610"/>
                  </a:cubicBezTo>
                  <a:cubicBezTo>
                    <a:pt x="1406770" y="1481533"/>
                    <a:pt x="1385021" y="1457403"/>
                    <a:pt x="1361513" y="1434977"/>
                  </a:cubicBezTo>
                  <a:cubicBezTo>
                    <a:pt x="1335232" y="1409516"/>
                    <a:pt x="1308419" y="1384373"/>
                    <a:pt x="1278461" y="1363226"/>
                  </a:cubicBezTo>
                  <a:cubicBezTo>
                    <a:pt x="1271477" y="1359231"/>
                    <a:pt x="1263535" y="1353478"/>
                    <a:pt x="1255219" y="1355343"/>
                  </a:cubicBezTo>
                  <a:cubicBezTo>
                    <a:pt x="1252394" y="1357367"/>
                    <a:pt x="1250528" y="1360456"/>
                    <a:pt x="1248022" y="1362800"/>
                  </a:cubicBezTo>
                  <a:cubicBezTo>
                    <a:pt x="1247969" y="1362853"/>
                    <a:pt x="1247862" y="1362907"/>
                    <a:pt x="1247756" y="1363013"/>
                  </a:cubicBezTo>
                  <a:cubicBezTo>
                    <a:pt x="1250315" y="1364824"/>
                    <a:pt x="1252820" y="1367115"/>
                    <a:pt x="1254472" y="1368287"/>
                  </a:cubicBezTo>
                  <a:cubicBezTo>
                    <a:pt x="1290615" y="1401632"/>
                    <a:pt x="1320520" y="1440784"/>
                    <a:pt x="1355489" y="1475301"/>
                  </a:cubicBezTo>
                  <a:cubicBezTo>
                    <a:pt x="1404425" y="1526171"/>
                    <a:pt x="1446271" y="1582848"/>
                    <a:pt x="1491155" y="1637127"/>
                  </a:cubicBezTo>
                  <a:cubicBezTo>
                    <a:pt x="1515517" y="1664453"/>
                    <a:pt x="1541264" y="1690501"/>
                    <a:pt x="1564772" y="1718573"/>
                  </a:cubicBezTo>
                  <a:cubicBezTo>
                    <a:pt x="1597982" y="1758044"/>
                    <a:pt x="1624636" y="1802362"/>
                    <a:pt x="1651716" y="1846095"/>
                  </a:cubicBezTo>
                  <a:cubicBezTo>
                    <a:pt x="1674851" y="1882370"/>
                    <a:pt x="1694628" y="1921575"/>
                    <a:pt x="1704756" y="1963603"/>
                  </a:cubicBezTo>
                  <a:cubicBezTo>
                    <a:pt x="1711313" y="1985389"/>
                    <a:pt x="1704223" y="2007815"/>
                    <a:pt x="1690950" y="2025553"/>
                  </a:cubicBezTo>
                  <a:cubicBezTo>
                    <a:pt x="1689884" y="2027790"/>
                    <a:pt x="1689724" y="2030347"/>
                    <a:pt x="1689351" y="2032797"/>
                  </a:cubicBezTo>
                  <a:cubicBezTo>
                    <a:pt x="1689137" y="2034502"/>
                    <a:pt x="1688551" y="2036100"/>
                    <a:pt x="1687698" y="2037485"/>
                  </a:cubicBezTo>
                  <a:cubicBezTo>
                    <a:pt x="1687485" y="2037858"/>
                    <a:pt x="1687218" y="2038231"/>
                    <a:pt x="1686952" y="2038603"/>
                  </a:cubicBezTo>
                  <a:cubicBezTo>
                    <a:pt x="1686632" y="2039030"/>
                    <a:pt x="1686259" y="2039456"/>
                    <a:pt x="1685886" y="2039882"/>
                  </a:cubicBezTo>
                  <a:cubicBezTo>
                    <a:pt x="1686739" y="2041000"/>
                    <a:pt x="1687538" y="2042066"/>
                    <a:pt x="1688444" y="2043131"/>
                  </a:cubicBezTo>
                  <a:cubicBezTo>
                    <a:pt x="1689830" y="2045368"/>
                    <a:pt x="1693722" y="2050961"/>
                    <a:pt x="1698359" y="2058153"/>
                  </a:cubicBezTo>
                  <a:cubicBezTo>
                    <a:pt x="1698893" y="2059005"/>
                    <a:pt x="1699426" y="2059857"/>
                    <a:pt x="1700012" y="2060709"/>
                  </a:cubicBezTo>
                  <a:cubicBezTo>
                    <a:pt x="1702891" y="2065290"/>
                    <a:pt x="1706036" y="2070244"/>
                    <a:pt x="1708914" y="2075358"/>
                  </a:cubicBezTo>
                  <a:cubicBezTo>
                    <a:pt x="1709554" y="2076477"/>
                    <a:pt x="1710194" y="2077595"/>
                    <a:pt x="1710780" y="2078660"/>
                  </a:cubicBezTo>
                  <a:cubicBezTo>
                    <a:pt x="1711420" y="2079779"/>
                    <a:pt x="1712006" y="2080898"/>
                    <a:pt x="1712592" y="2081963"/>
                  </a:cubicBezTo>
                  <a:cubicBezTo>
                    <a:pt x="1713179" y="2083028"/>
                    <a:pt x="1713765" y="2084094"/>
                    <a:pt x="1714245" y="2085159"/>
                  </a:cubicBezTo>
                  <a:cubicBezTo>
                    <a:pt x="1714298" y="2085212"/>
                    <a:pt x="1714298" y="2085212"/>
                    <a:pt x="1714298" y="2085266"/>
                  </a:cubicBezTo>
                  <a:cubicBezTo>
                    <a:pt x="1716324" y="2087769"/>
                    <a:pt x="1718403" y="2090219"/>
                    <a:pt x="1720535" y="2092670"/>
                  </a:cubicBezTo>
                  <a:cubicBezTo>
                    <a:pt x="1721601" y="2093895"/>
                    <a:pt x="1722614" y="2095067"/>
                    <a:pt x="1723680" y="2096292"/>
                  </a:cubicBezTo>
                  <a:cubicBezTo>
                    <a:pt x="1724533" y="2097304"/>
                    <a:pt x="1725439" y="2098263"/>
                    <a:pt x="1726346" y="2099275"/>
                  </a:cubicBezTo>
                  <a:cubicBezTo>
                    <a:pt x="1727465" y="2100553"/>
                    <a:pt x="1728638" y="2101779"/>
                    <a:pt x="1729811" y="2103057"/>
                  </a:cubicBezTo>
                  <a:cubicBezTo>
                    <a:pt x="1731037" y="2104389"/>
                    <a:pt x="1732263" y="2105667"/>
                    <a:pt x="1733489" y="2106946"/>
                  </a:cubicBezTo>
                  <a:cubicBezTo>
                    <a:pt x="1734608" y="2108117"/>
                    <a:pt x="1735728" y="2109289"/>
                    <a:pt x="1736847" y="2110408"/>
                  </a:cubicBezTo>
                  <a:cubicBezTo>
                    <a:pt x="1739992" y="2113604"/>
                    <a:pt x="1743191" y="2116747"/>
                    <a:pt x="1746389" y="2119889"/>
                  </a:cubicBezTo>
                  <a:cubicBezTo>
                    <a:pt x="1748734" y="2122180"/>
                    <a:pt x="1751080" y="2124417"/>
                    <a:pt x="1753479" y="2126654"/>
                  </a:cubicBezTo>
                  <a:cubicBezTo>
                    <a:pt x="1755878" y="2128945"/>
                    <a:pt x="1758276" y="2131182"/>
                    <a:pt x="1760728" y="2133366"/>
                  </a:cubicBezTo>
                  <a:cubicBezTo>
                    <a:pt x="1765579" y="2137841"/>
                    <a:pt x="1770430" y="2142208"/>
                    <a:pt x="1775281" y="2146523"/>
                  </a:cubicBezTo>
                  <a:cubicBezTo>
                    <a:pt x="1800549" y="2170387"/>
                    <a:pt x="1823684" y="2196435"/>
                    <a:pt x="1850657" y="2216996"/>
                  </a:cubicBezTo>
                  <a:cubicBezTo>
                    <a:pt x="1859826" y="2221737"/>
                    <a:pt x="1868355" y="2235213"/>
                    <a:pt x="1879390" y="2231804"/>
                  </a:cubicBezTo>
                  <a:cubicBezTo>
                    <a:pt x="1879816" y="2231751"/>
                    <a:pt x="1880189" y="2231644"/>
                    <a:pt x="1880616" y="2231538"/>
                  </a:cubicBezTo>
                  <a:cubicBezTo>
                    <a:pt x="1889838" y="2229194"/>
                    <a:pt x="1898847" y="2219073"/>
                    <a:pt x="1907803" y="2215611"/>
                  </a:cubicBezTo>
                  <a:close/>
                  <a:moveTo>
                    <a:pt x="1920863" y="2495265"/>
                  </a:moveTo>
                  <a:cubicBezTo>
                    <a:pt x="1935256" y="2522538"/>
                    <a:pt x="1979021" y="2571703"/>
                    <a:pt x="1941919" y="2596419"/>
                  </a:cubicBezTo>
                  <a:cubicBezTo>
                    <a:pt x="1920063" y="2619964"/>
                    <a:pt x="1892130" y="2636317"/>
                    <a:pt x="1862865" y="2649261"/>
                  </a:cubicBezTo>
                  <a:cubicBezTo>
                    <a:pt x="1842715" y="2656079"/>
                    <a:pt x="1819260" y="2669769"/>
                    <a:pt x="1798150" y="2660021"/>
                  </a:cubicBezTo>
                  <a:cubicBezTo>
                    <a:pt x="1770804" y="2638714"/>
                    <a:pt x="1747402" y="2612187"/>
                    <a:pt x="1722667" y="2587897"/>
                  </a:cubicBezTo>
                  <a:cubicBezTo>
                    <a:pt x="1698786" y="2563074"/>
                    <a:pt x="1680555" y="2533884"/>
                    <a:pt x="1660405" y="2506131"/>
                  </a:cubicBezTo>
                  <a:cubicBezTo>
                    <a:pt x="1642920" y="2482747"/>
                    <a:pt x="1624209" y="2460321"/>
                    <a:pt x="1605765" y="2437683"/>
                  </a:cubicBezTo>
                  <a:cubicBezTo>
                    <a:pt x="1588547" y="2441251"/>
                    <a:pt x="1570903" y="2442850"/>
                    <a:pt x="1552938" y="2441838"/>
                  </a:cubicBezTo>
                  <a:cubicBezTo>
                    <a:pt x="1520367" y="2442583"/>
                    <a:pt x="1501017" y="2425911"/>
                    <a:pt x="1478788" y="2404763"/>
                  </a:cubicBezTo>
                  <a:cubicBezTo>
                    <a:pt x="1455706" y="2382178"/>
                    <a:pt x="1434437" y="2357622"/>
                    <a:pt x="1414073" y="2332533"/>
                  </a:cubicBezTo>
                  <a:cubicBezTo>
                    <a:pt x="1383529" y="2291357"/>
                    <a:pt x="1348666" y="2252525"/>
                    <a:pt x="1322279" y="2208686"/>
                  </a:cubicBezTo>
                  <a:cubicBezTo>
                    <a:pt x="1309432" y="2188551"/>
                    <a:pt x="1294186" y="2169268"/>
                    <a:pt x="1287416" y="2146097"/>
                  </a:cubicBezTo>
                  <a:cubicBezTo>
                    <a:pt x="1285231" y="2138640"/>
                    <a:pt x="1283205" y="2123778"/>
                    <a:pt x="1290615" y="2119410"/>
                  </a:cubicBezTo>
                  <a:cubicBezTo>
                    <a:pt x="1283418" y="2112379"/>
                    <a:pt x="1277021" y="2104335"/>
                    <a:pt x="1270411" y="2096718"/>
                  </a:cubicBezTo>
                  <a:cubicBezTo>
                    <a:pt x="1246743" y="2066835"/>
                    <a:pt x="1226859" y="2035034"/>
                    <a:pt x="1204950" y="2004033"/>
                  </a:cubicBezTo>
                  <a:cubicBezTo>
                    <a:pt x="1153456" y="1931589"/>
                    <a:pt x="1102388" y="1858879"/>
                    <a:pt x="1055371" y="1783399"/>
                  </a:cubicBezTo>
                  <a:cubicBezTo>
                    <a:pt x="1006542" y="1718999"/>
                    <a:pt x="963790" y="1650337"/>
                    <a:pt x="914641" y="1586257"/>
                  </a:cubicBezTo>
                  <a:cubicBezTo>
                    <a:pt x="843103" y="1489577"/>
                    <a:pt x="770765" y="1393056"/>
                    <a:pt x="703385" y="1293499"/>
                  </a:cubicBezTo>
                  <a:cubicBezTo>
                    <a:pt x="646187" y="1209710"/>
                    <a:pt x="601676" y="1117610"/>
                    <a:pt x="541652" y="1035579"/>
                  </a:cubicBezTo>
                  <a:cubicBezTo>
                    <a:pt x="516917" y="1033235"/>
                    <a:pt x="490584" y="1027802"/>
                    <a:pt x="472459" y="1009957"/>
                  </a:cubicBezTo>
                  <a:lnTo>
                    <a:pt x="472459" y="1009957"/>
                  </a:lnTo>
                  <a:cubicBezTo>
                    <a:pt x="466809" y="1013153"/>
                    <a:pt x="459559" y="1011661"/>
                    <a:pt x="455348" y="1006495"/>
                  </a:cubicBezTo>
                  <a:cubicBezTo>
                    <a:pt x="426136" y="961697"/>
                    <a:pt x="388394" y="923078"/>
                    <a:pt x="361581" y="876682"/>
                  </a:cubicBezTo>
                  <a:cubicBezTo>
                    <a:pt x="345642" y="848450"/>
                    <a:pt x="330237" y="819846"/>
                    <a:pt x="314031" y="791774"/>
                  </a:cubicBezTo>
                  <a:cubicBezTo>
                    <a:pt x="289190" y="750545"/>
                    <a:pt x="261577" y="711074"/>
                    <a:pt x="239082" y="668513"/>
                  </a:cubicBezTo>
                  <a:cubicBezTo>
                    <a:pt x="220691" y="636925"/>
                    <a:pt x="201074" y="605817"/>
                    <a:pt x="179964" y="576094"/>
                  </a:cubicBezTo>
                  <a:cubicBezTo>
                    <a:pt x="167650" y="559688"/>
                    <a:pt x="154910" y="543388"/>
                    <a:pt x="146274" y="524691"/>
                  </a:cubicBezTo>
                  <a:cubicBezTo>
                    <a:pt x="140997" y="512972"/>
                    <a:pt x="134440" y="500028"/>
                    <a:pt x="137585" y="486871"/>
                  </a:cubicBezTo>
                  <a:cubicBezTo>
                    <a:pt x="139451" y="479467"/>
                    <a:pt x="142703" y="474140"/>
                    <a:pt x="147500" y="471956"/>
                  </a:cubicBezTo>
                  <a:cubicBezTo>
                    <a:pt x="146914" y="471370"/>
                    <a:pt x="146381" y="470731"/>
                    <a:pt x="145954" y="469986"/>
                  </a:cubicBezTo>
                  <a:cubicBezTo>
                    <a:pt x="145048" y="467216"/>
                    <a:pt x="146008" y="465191"/>
                    <a:pt x="147820" y="463753"/>
                  </a:cubicBezTo>
                  <a:cubicBezTo>
                    <a:pt x="147234" y="462635"/>
                    <a:pt x="146701" y="461516"/>
                    <a:pt x="146168" y="460344"/>
                  </a:cubicBezTo>
                  <a:cubicBezTo>
                    <a:pt x="144409" y="460504"/>
                    <a:pt x="142543" y="460238"/>
                    <a:pt x="140784" y="459439"/>
                  </a:cubicBezTo>
                  <a:cubicBezTo>
                    <a:pt x="130975" y="453579"/>
                    <a:pt x="129962" y="440316"/>
                    <a:pt x="125165" y="430834"/>
                  </a:cubicBezTo>
                  <a:cubicBezTo>
                    <a:pt x="116636" y="409207"/>
                    <a:pt x="108480" y="387421"/>
                    <a:pt x="99524" y="366008"/>
                  </a:cubicBezTo>
                  <a:cubicBezTo>
                    <a:pt x="75003" y="309864"/>
                    <a:pt x="53840" y="252548"/>
                    <a:pt x="35716" y="194167"/>
                  </a:cubicBezTo>
                  <a:cubicBezTo>
                    <a:pt x="31931" y="180584"/>
                    <a:pt x="13114" y="120658"/>
                    <a:pt x="19244" y="101322"/>
                  </a:cubicBezTo>
                  <a:cubicBezTo>
                    <a:pt x="18498" y="100523"/>
                    <a:pt x="18018" y="99351"/>
                    <a:pt x="17805" y="97700"/>
                  </a:cubicBezTo>
                  <a:cubicBezTo>
                    <a:pt x="18817" y="92426"/>
                    <a:pt x="23189" y="88538"/>
                    <a:pt x="27187" y="84969"/>
                  </a:cubicBezTo>
                  <a:cubicBezTo>
                    <a:pt x="14286" y="71066"/>
                    <a:pt x="8369" y="51943"/>
                    <a:pt x="2879" y="34099"/>
                  </a:cubicBezTo>
                  <a:cubicBezTo>
                    <a:pt x="1173" y="26428"/>
                    <a:pt x="800" y="18491"/>
                    <a:pt x="0" y="10661"/>
                  </a:cubicBezTo>
                  <a:cubicBezTo>
                    <a:pt x="1546" y="-6385"/>
                    <a:pt x="18924" y="434"/>
                    <a:pt x="27826" y="7625"/>
                  </a:cubicBezTo>
                  <a:cubicBezTo>
                    <a:pt x="41846" y="17532"/>
                    <a:pt x="52934" y="30849"/>
                    <a:pt x="64555" y="43314"/>
                  </a:cubicBezTo>
                  <a:cubicBezTo>
                    <a:pt x="67860" y="46510"/>
                    <a:pt x="71698" y="50345"/>
                    <a:pt x="73617" y="54447"/>
                  </a:cubicBezTo>
                  <a:cubicBezTo>
                    <a:pt x="77828" y="51783"/>
                    <a:pt x="81986" y="49067"/>
                    <a:pt x="86037" y="46084"/>
                  </a:cubicBezTo>
                  <a:cubicBezTo>
                    <a:pt x="101283" y="39798"/>
                    <a:pt x="117489" y="47948"/>
                    <a:pt x="131935" y="53115"/>
                  </a:cubicBezTo>
                  <a:cubicBezTo>
                    <a:pt x="162693" y="64887"/>
                    <a:pt x="193771" y="76126"/>
                    <a:pt x="222237" y="92799"/>
                  </a:cubicBezTo>
                  <a:cubicBezTo>
                    <a:pt x="255767" y="113893"/>
                    <a:pt x="288337" y="136372"/>
                    <a:pt x="322081" y="157093"/>
                  </a:cubicBezTo>
                  <a:cubicBezTo>
                    <a:pt x="349534" y="175737"/>
                    <a:pt x="371816" y="200719"/>
                    <a:pt x="395218" y="224210"/>
                  </a:cubicBezTo>
                  <a:cubicBezTo>
                    <a:pt x="397030" y="224210"/>
                    <a:pt x="398896" y="224636"/>
                    <a:pt x="400708" y="225755"/>
                  </a:cubicBezTo>
                  <a:cubicBezTo>
                    <a:pt x="404546" y="227885"/>
                    <a:pt x="407532" y="231401"/>
                    <a:pt x="410517" y="234597"/>
                  </a:cubicBezTo>
                  <a:cubicBezTo>
                    <a:pt x="414781" y="239284"/>
                    <a:pt x="419419" y="243972"/>
                    <a:pt x="423844" y="248713"/>
                  </a:cubicBezTo>
                  <a:cubicBezTo>
                    <a:pt x="433705" y="243919"/>
                    <a:pt x="446446" y="248020"/>
                    <a:pt x="455828" y="252708"/>
                  </a:cubicBezTo>
                  <a:cubicBezTo>
                    <a:pt x="485786" y="268155"/>
                    <a:pt x="501352" y="300116"/>
                    <a:pt x="516065" y="328880"/>
                  </a:cubicBezTo>
                  <a:cubicBezTo>
                    <a:pt x="530351" y="358870"/>
                    <a:pt x="551940" y="384118"/>
                    <a:pt x="573476" y="409154"/>
                  </a:cubicBezTo>
                  <a:cubicBezTo>
                    <a:pt x="598157" y="440795"/>
                    <a:pt x="616815" y="476537"/>
                    <a:pt x="640376" y="508977"/>
                  </a:cubicBezTo>
                  <a:cubicBezTo>
                    <a:pt x="672787" y="559794"/>
                    <a:pt x="709889" y="608268"/>
                    <a:pt x="738141" y="661535"/>
                  </a:cubicBezTo>
                  <a:cubicBezTo>
                    <a:pt x="742459" y="668407"/>
                    <a:pt x="746457" y="675491"/>
                    <a:pt x="750082" y="682735"/>
                  </a:cubicBezTo>
                  <a:cubicBezTo>
                    <a:pt x="778281" y="742235"/>
                    <a:pt x="831055" y="786021"/>
                    <a:pt x="859468" y="845307"/>
                  </a:cubicBezTo>
                  <a:cubicBezTo>
                    <a:pt x="863093" y="854310"/>
                    <a:pt x="862027" y="867041"/>
                    <a:pt x="851205" y="869438"/>
                  </a:cubicBezTo>
                  <a:cubicBezTo>
                    <a:pt x="849873" y="872314"/>
                    <a:pt x="848167" y="875031"/>
                    <a:pt x="846461" y="877694"/>
                  </a:cubicBezTo>
                  <a:cubicBezTo>
                    <a:pt x="876046" y="915194"/>
                    <a:pt x="902807" y="955251"/>
                    <a:pt x="932019" y="993178"/>
                  </a:cubicBezTo>
                  <a:cubicBezTo>
                    <a:pt x="964216" y="1035206"/>
                    <a:pt x="988631" y="1082134"/>
                    <a:pt x="1017310" y="1126453"/>
                  </a:cubicBezTo>
                  <a:cubicBezTo>
                    <a:pt x="1045669" y="1165125"/>
                    <a:pt x="1076054" y="1202252"/>
                    <a:pt x="1102281" y="1242416"/>
                  </a:cubicBezTo>
                  <a:cubicBezTo>
                    <a:pt x="1121685" y="1272139"/>
                    <a:pt x="1141728" y="1300903"/>
                    <a:pt x="1163158" y="1329135"/>
                  </a:cubicBezTo>
                  <a:cubicBezTo>
                    <a:pt x="1218650" y="1400833"/>
                    <a:pt x="1265720" y="1478017"/>
                    <a:pt x="1323985" y="1547425"/>
                  </a:cubicBezTo>
                  <a:cubicBezTo>
                    <a:pt x="1324678" y="1548384"/>
                    <a:pt x="1325424" y="1549342"/>
                    <a:pt x="1326117" y="1550301"/>
                  </a:cubicBezTo>
                  <a:cubicBezTo>
                    <a:pt x="1322226" y="1530592"/>
                    <a:pt x="1323345" y="1510244"/>
                    <a:pt x="1330542" y="1493518"/>
                  </a:cubicBezTo>
                  <a:cubicBezTo>
                    <a:pt x="1331234" y="1491973"/>
                    <a:pt x="1332301" y="1489949"/>
                    <a:pt x="1333633" y="1487872"/>
                  </a:cubicBezTo>
                  <a:cubicBezTo>
                    <a:pt x="1309272" y="1462570"/>
                    <a:pt x="1288216" y="1434605"/>
                    <a:pt x="1266200" y="1407225"/>
                  </a:cubicBezTo>
                  <a:cubicBezTo>
                    <a:pt x="1257511" y="1395133"/>
                    <a:pt x="1246903" y="1384107"/>
                    <a:pt x="1239653" y="1371110"/>
                  </a:cubicBezTo>
                  <a:cubicBezTo>
                    <a:pt x="1238747" y="1368819"/>
                    <a:pt x="1237574" y="1366476"/>
                    <a:pt x="1237947" y="1363972"/>
                  </a:cubicBezTo>
                  <a:cubicBezTo>
                    <a:pt x="1238161" y="1363386"/>
                    <a:pt x="1238427" y="1362853"/>
                    <a:pt x="1238747" y="1362427"/>
                  </a:cubicBezTo>
                  <a:cubicBezTo>
                    <a:pt x="1237254" y="1361096"/>
                    <a:pt x="1236242" y="1359178"/>
                    <a:pt x="1236242" y="1356941"/>
                  </a:cubicBezTo>
                  <a:cubicBezTo>
                    <a:pt x="1252873" y="1296802"/>
                    <a:pt x="1321959" y="1365250"/>
                    <a:pt x="1346800" y="1385865"/>
                  </a:cubicBezTo>
                  <a:cubicBezTo>
                    <a:pt x="1412154" y="1443394"/>
                    <a:pt x="1467860" y="1510830"/>
                    <a:pt x="1530016" y="1571715"/>
                  </a:cubicBezTo>
                  <a:cubicBezTo>
                    <a:pt x="1591319" y="1645970"/>
                    <a:pt x="1654648" y="1717188"/>
                    <a:pt x="1712219" y="1793946"/>
                  </a:cubicBezTo>
                  <a:cubicBezTo>
                    <a:pt x="1744683" y="1838265"/>
                    <a:pt x="1777360" y="1882423"/>
                    <a:pt x="1809078" y="1927328"/>
                  </a:cubicBezTo>
                  <a:cubicBezTo>
                    <a:pt x="1844954" y="1979264"/>
                    <a:pt x="1882482" y="2031838"/>
                    <a:pt x="1901406" y="2092670"/>
                  </a:cubicBezTo>
                  <a:cubicBezTo>
                    <a:pt x="1909188" y="2123885"/>
                    <a:pt x="1964095" y="2233722"/>
                    <a:pt x="1914679" y="2243203"/>
                  </a:cubicBezTo>
                  <a:cubicBezTo>
                    <a:pt x="1913720" y="2243843"/>
                    <a:pt x="1912813" y="2244429"/>
                    <a:pt x="1911854" y="2244908"/>
                  </a:cubicBezTo>
                  <a:cubicBezTo>
                    <a:pt x="1897461" y="2254390"/>
                    <a:pt x="1878537" y="2265043"/>
                    <a:pt x="1861319" y="2256840"/>
                  </a:cubicBezTo>
                  <a:cubicBezTo>
                    <a:pt x="1841755" y="2244961"/>
                    <a:pt x="1824324" y="2230313"/>
                    <a:pt x="1807852" y="2214599"/>
                  </a:cubicBezTo>
                  <a:cubicBezTo>
                    <a:pt x="1817554" y="2233189"/>
                    <a:pt x="1827416" y="2257053"/>
                    <a:pt x="1821019" y="2267706"/>
                  </a:cubicBezTo>
                  <a:cubicBezTo>
                    <a:pt x="1823204" y="2273033"/>
                    <a:pt x="1821552" y="2279638"/>
                    <a:pt x="1817341" y="2284060"/>
                  </a:cubicBezTo>
                  <a:cubicBezTo>
                    <a:pt x="1810624" y="2293541"/>
                    <a:pt x="1806413" y="2304408"/>
                    <a:pt x="1800176" y="2314209"/>
                  </a:cubicBezTo>
                  <a:cubicBezTo>
                    <a:pt x="1801668" y="2316286"/>
                    <a:pt x="1803161" y="2318417"/>
                    <a:pt x="1804813" y="2320175"/>
                  </a:cubicBezTo>
                  <a:cubicBezTo>
                    <a:pt x="1813716" y="2331840"/>
                    <a:pt x="1822618" y="2343506"/>
                    <a:pt x="1831520" y="2355172"/>
                  </a:cubicBezTo>
                  <a:cubicBezTo>
                    <a:pt x="1863824" y="2400129"/>
                    <a:pt x="1893410" y="2447111"/>
                    <a:pt x="1920863" y="2495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6042240" y="1363971"/>
              <a:ext cx="324692" cy="303585"/>
            </a:xfrm>
            <a:custGeom>
              <a:avLst/>
              <a:gdLst/>
              <a:ahLst/>
              <a:cxnLst/>
              <a:rect l="l" t="t" r="r" b="b"/>
              <a:pathLst>
                <a:path w="324692" h="303585" extrusionOk="0">
                  <a:moveTo>
                    <a:pt x="324693" y="205574"/>
                  </a:moveTo>
                  <a:cubicBezTo>
                    <a:pt x="324426" y="211273"/>
                    <a:pt x="322720" y="216600"/>
                    <a:pt x="320695" y="221873"/>
                  </a:cubicBezTo>
                  <a:cubicBezTo>
                    <a:pt x="317283" y="224057"/>
                    <a:pt x="314244" y="227520"/>
                    <a:pt x="311952" y="230876"/>
                  </a:cubicBezTo>
                  <a:cubicBezTo>
                    <a:pt x="288337" y="256444"/>
                    <a:pt x="264136" y="281000"/>
                    <a:pt x="238282" y="303586"/>
                  </a:cubicBezTo>
                  <a:cubicBezTo>
                    <a:pt x="224209" y="284303"/>
                    <a:pt x="209390" y="265499"/>
                    <a:pt x="194570" y="246803"/>
                  </a:cubicBezTo>
                  <a:cubicBezTo>
                    <a:pt x="161520" y="203017"/>
                    <a:pt x="129163" y="158698"/>
                    <a:pt x="93500" y="116990"/>
                  </a:cubicBezTo>
                  <a:cubicBezTo>
                    <a:pt x="75376" y="95204"/>
                    <a:pt x="59064" y="70967"/>
                    <a:pt x="36942" y="52963"/>
                  </a:cubicBezTo>
                  <a:cubicBezTo>
                    <a:pt x="35343" y="52057"/>
                    <a:pt x="33477" y="51205"/>
                    <a:pt x="31558" y="50566"/>
                  </a:cubicBezTo>
                  <a:cubicBezTo>
                    <a:pt x="29799" y="33360"/>
                    <a:pt x="11994" y="15409"/>
                    <a:pt x="0" y="2092"/>
                  </a:cubicBezTo>
                  <a:cubicBezTo>
                    <a:pt x="3625" y="441"/>
                    <a:pt x="7356" y="-784"/>
                    <a:pt x="11408" y="601"/>
                  </a:cubicBezTo>
                  <a:cubicBezTo>
                    <a:pt x="43125" y="11201"/>
                    <a:pt x="74310" y="24092"/>
                    <a:pt x="104482" y="38580"/>
                  </a:cubicBezTo>
                  <a:cubicBezTo>
                    <a:pt x="144622" y="60953"/>
                    <a:pt x="181457" y="88865"/>
                    <a:pt x="220797" y="112675"/>
                  </a:cubicBezTo>
                  <a:cubicBezTo>
                    <a:pt x="250329" y="134089"/>
                    <a:pt x="273198" y="163120"/>
                    <a:pt x="300331" y="187250"/>
                  </a:cubicBezTo>
                  <a:cubicBezTo>
                    <a:pt x="302997" y="189966"/>
                    <a:pt x="306035" y="191138"/>
                    <a:pt x="309020" y="191191"/>
                  </a:cubicBezTo>
                  <a:cubicBezTo>
                    <a:pt x="309180" y="191351"/>
                    <a:pt x="309287" y="191511"/>
                    <a:pt x="309447" y="191724"/>
                  </a:cubicBezTo>
                  <a:cubicBezTo>
                    <a:pt x="314618" y="196145"/>
                    <a:pt x="319042" y="201685"/>
                    <a:pt x="324693" y="205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5978911" y="1391046"/>
              <a:ext cx="241160" cy="365147"/>
            </a:xfrm>
            <a:custGeom>
              <a:avLst/>
              <a:gdLst/>
              <a:ahLst/>
              <a:cxnLst/>
              <a:rect l="l" t="t" r="r" b="b"/>
              <a:pathLst>
                <a:path w="241160" h="365147" extrusionOk="0">
                  <a:moveTo>
                    <a:pt x="239988" y="321309"/>
                  </a:moveTo>
                  <a:cubicBezTo>
                    <a:pt x="240361" y="321788"/>
                    <a:pt x="240734" y="322268"/>
                    <a:pt x="241161" y="322800"/>
                  </a:cubicBezTo>
                  <a:cubicBezTo>
                    <a:pt x="227834" y="331589"/>
                    <a:pt x="213974" y="339793"/>
                    <a:pt x="199475" y="347303"/>
                  </a:cubicBezTo>
                  <a:cubicBezTo>
                    <a:pt x="178365" y="358543"/>
                    <a:pt x="155017" y="364189"/>
                    <a:pt x="131188" y="365148"/>
                  </a:cubicBezTo>
                  <a:cubicBezTo>
                    <a:pt x="130869" y="363070"/>
                    <a:pt x="130282" y="360673"/>
                    <a:pt x="129376" y="358649"/>
                  </a:cubicBezTo>
                  <a:cubicBezTo>
                    <a:pt x="131028" y="356039"/>
                    <a:pt x="131721" y="352790"/>
                    <a:pt x="130655" y="349541"/>
                  </a:cubicBezTo>
                  <a:cubicBezTo>
                    <a:pt x="125698" y="335478"/>
                    <a:pt x="118768" y="322108"/>
                    <a:pt x="113331" y="308205"/>
                  </a:cubicBezTo>
                  <a:cubicBezTo>
                    <a:pt x="97232" y="267189"/>
                    <a:pt x="77348" y="227878"/>
                    <a:pt x="60503" y="187235"/>
                  </a:cubicBezTo>
                  <a:cubicBezTo>
                    <a:pt x="37155" y="128002"/>
                    <a:pt x="14180" y="68236"/>
                    <a:pt x="0" y="6019"/>
                  </a:cubicBezTo>
                  <a:cubicBezTo>
                    <a:pt x="2719" y="4954"/>
                    <a:pt x="5544" y="3143"/>
                    <a:pt x="7410" y="1918"/>
                  </a:cubicBezTo>
                  <a:cubicBezTo>
                    <a:pt x="8476" y="1278"/>
                    <a:pt x="9542" y="639"/>
                    <a:pt x="10661" y="0"/>
                  </a:cubicBezTo>
                  <a:cubicBezTo>
                    <a:pt x="15406" y="11772"/>
                    <a:pt x="26014" y="27060"/>
                    <a:pt x="28359" y="30469"/>
                  </a:cubicBezTo>
                  <a:cubicBezTo>
                    <a:pt x="34116" y="37234"/>
                    <a:pt x="37315" y="45970"/>
                    <a:pt x="43498" y="52255"/>
                  </a:cubicBezTo>
                  <a:cubicBezTo>
                    <a:pt x="37901" y="69620"/>
                    <a:pt x="74523" y="108399"/>
                    <a:pt x="81720" y="119745"/>
                  </a:cubicBezTo>
                  <a:cubicBezTo>
                    <a:pt x="103042" y="148936"/>
                    <a:pt x="124258" y="178233"/>
                    <a:pt x="148193" y="205346"/>
                  </a:cubicBezTo>
                  <a:cubicBezTo>
                    <a:pt x="170689" y="231979"/>
                    <a:pt x="192545" y="259199"/>
                    <a:pt x="214134" y="286525"/>
                  </a:cubicBezTo>
                  <a:cubicBezTo>
                    <a:pt x="222716" y="298244"/>
                    <a:pt x="231032" y="309963"/>
                    <a:pt x="239988" y="3213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512834" y="2306925"/>
              <a:ext cx="911495" cy="1109239"/>
            </a:xfrm>
            <a:custGeom>
              <a:avLst/>
              <a:gdLst/>
              <a:ahLst/>
              <a:cxnLst/>
              <a:rect l="l" t="t" r="r" b="b"/>
              <a:pathLst>
                <a:path w="911495" h="1109239" extrusionOk="0">
                  <a:moveTo>
                    <a:pt x="902966" y="1078771"/>
                  </a:moveTo>
                  <a:cubicBezTo>
                    <a:pt x="905685" y="1082660"/>
                    <a:pt x="908297" y="1087667"/>
                    <a:pt x="911496" y="1092035"/>
                  </a:cubicBezTo>
                  <a:cubicBezTo>
                    <a:pt x="871729" y="1107589"/>
                    <a:pt x="828550" y="1113981"/>
                    <a:pt x="786171" y="1105405"/>
                  </a:cubicBezTo>
                  <a:cubicBezTo>
                    <a:pt x="775136" y="1102741"/>
                    <a:pt x="763889" y="1099758"/>
                    <a:pt x="754187" y="1093633"/>
                  </a:cubicBezTo>
                  <a:cubicBezTo>
                    <a:pt x="748003" y="1087667"/>
                    <a:pt x="742566" y="1081008"/>
                    <a:pt x="736755" y="1074723"/>
                  </a:cubicBezTo>
                  <a:cubicBezTo>
                    <a:pt x="717458" y="1053256"/>
                    <a:pt x="703172" y="1028327"/>
                    <a:pt x="685741" y="1004783"/>
                  </a:cubicBezTo>
                  <a:cubicBezTo>
                    <a:pt x="649865" y="951622"/>
                    <a:pt x="611484" y="900165"/>
                    <a:pt x="575395" y="847111"/>
                  </a:cubicBezTo>
                  <a:cubicBezTo>
                    <a:pt x="554712" y="816376"/>
                    <a:pt x="534989" y="782391"/>
                    <a:pt x="513293" y="751443"/>
                  </a:cubicBezTo>
                  <a:cubicBezTo>
                    <a:pt x="473419" y="698868"/>
                    <a:pt x="437224" y="644269"/>
                    <a:pt x="399003" y="590362"/>
                  </a:cubicBezTo>
                  <a:cubicBezTo>
                    <a:pt x="328051" y="496132"/>
                    <a:pt x="250916" y="393646"/>
                    <a:pt x="182896" y="297924"/>
                  </a:cubicBezTo>
                  <a:cubicBezTo>
                    <a:pt x="141370" y="242739"/>
                    <a:pt x="107840" y="182494"/>
                    <a:pt x="70418" y="124592"/>
                  </a:cubicBezTo>
                  <a:cubicBezTo>
                    <a:pt x="53840" y="99770"/>
                    <a:pt x="36782" y="75267"/>
                    <a:pt x="19617" y="50870"/>
                  </a:cubicBezTo>
                  <a:cubicBezTo>
                    <a:pt x="13060" y="42774"/>
                    <a:pt x="7037" y="33239"/>
                    <a:pt x="0" y="24982"/>
                  </a:cubicBezTo>
                  <a:cubicBezTo>
                    <a:pt x="32304" y="25142"/>
                    <a:pt x="64182" y="17472"/>
                    <a:pt x="94886" y="7990"/>
                  </a:cubicBezTo>
                  <a:cubicBezTo>
                    <a:pt x="103149" y="5327"/>
                    <a:pt x="111518" y="2770"/>
                    <a:pt x="119781" y="0"/>
                  </a:cubicBezTo>
                  <a:cubicBezTo>
                    <a:pt x="123779" y="11772"/>
                    <a:pt x="132414" y="21893"/>
                    <a:pt x="138385" y="32813"/>
                  </a:cubicBezTo>
                  <a:cubicBezTo>
                    <a:pt x="150912" y="53321"/>
                    <a:pt x="163759" y="73615"/>
                    <a:pt x="177246" y="93484"/>
                  </a:cubicBezTo>
                  <a:cubicBezTo>
                    <a:pt x="204219" y="132103"/>
                    <a:pt x="228580" y="172533"/>
                    <a:pt x="256513" y="210459"/>
                  </a:cubicBezTo>
                  <a:cubicBezTo>
                    <a:pt x="284499" y="249025"/>
                    <a:pt x="316057" y="284661"/>
                    <a:pt x="345482" y="322055"/>
                  </a:cubicBezTo>
                  <a:cubicBezTo>
                    <a:pt x="375068" y="359608"/>
                    <a:pt x="402681" y="398547"/>
                    <a:pt x="432106" y="436100"/>
                  </a:cubicBezTo>
                  <a:cubicBezTo>
                    <a:pt x="476138" y="492244"/>
                    <a:pt x="523208" y="546044"/>
                    <a:pt x="563668" y="604904"/>
                  </a:cubicBezTo>
                  <a:cubicBezTo>
                    <a:pt x="605300" y="662912"/>
                    <a:pt x="650185" y="718524"/>
                    <a:pt x="690538" y="777384"/>
                  </a:cubicBezTo>
                  <a:cubicBezTo>
                    <a:pt x="719750" y="818826"/>
                    <a:pt x="746404" y="862026"/>
                    <a:pt x="776416" y="902882"/>
                  </a:cubicBezTo>
                  <a:cubicBezTo>
                    <a:pt x="810212" y="948905"/>
                    <a:pt x="843636" y="995194"/>
                    <a:pt x="877006" y="1041484"/>
                  </a:cubicBezTo>
                  <a:cubicBezTo>
                    <a:pt x="885908" y="1053789"/>
                    <a:pt x="894704" y="1066093"/>
                    <a:pt x="902966" y="10787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6695463" y="2182439"/>
              <a:ext cx="839797" cy="1179393"/>
            </a:xfrm>
            <a:custGeom>
              <a:avLst/>
              <a:gdLst/>
              <a:ahLst/>
              <a:cxnLst/>
              <a:rect l="l" t="t" r="r" b="b"/>
              <a:pathLst>
                <a:path w="839797" h="1179393" extrusionOk="0">
                  <a:moveTo>
                    <a:pt x="839798" y="1100451"/>
                  </a:moveTo>
                  <a:cubicBezTo>
                    <a:pt x="834627" y="1105032"/>
                    <a:pt x="834414" y="1113182"/>
                    <a:pt x="831695" y="1119308"/>
                  </a:cubicBezTo>
                  <a:cubicBezTo>
                    <a:pt x="825298" y="1143012"/>
                    <a:pt x="811971" y="1163466"/>
                    <a:pt x="794220" y="1179393"/>
                  </a:cubicBezTo>
                  <a:cubicBezTo>
                    <a:pt x="793741" y="1178701"/>
                    <a:pt x="793261" y="1178008"/>
                    <a:pt x="792728" y="1177316"/>
                  </a:cubicBezTo>
                  <a:cubicBezTo>
                    <a:pt x="772524" y="1150576"/>
                    <a:pt x="755999" y="1121012"/>
                    <a:pt x="735476" y="1094378"/>
                  </a:cubicBezTo>
                  <a:cubicBezTo>
                    <a:pt x="688033" y="1025877"/>
                    <a:pt x="641602" y="956469"/>
                    <a:pt x="589895" y="890844"/>
                  </a:cubicBezTo>
                  <a:cubicBezTo>
                    <a:pt x="540159" y="825804"/>
                    <a:pt x="496981" y="756024"/>
                    <a:pt x="442608" y="694447"/>
                  </a:cubicBezTo>
                  <a:cubicBezTo>
                    <a:pt x="378319" y="610497"/>
                    <a:pt x="317496" y="523991"/>
                    <a:pt x="249477" y="442812"/>
                  </a:cubicBezTo>
                  <a:cubicBezTo>
                    <a:pt x="206991" y="385656"/>
                    <a:pt x="167490" y="326316"/>
                    <a:pt x="126551" y="268042"/>
                  </a:cubicBezTo>
                  <a:cubicBezTo>
                    <a:pt x="98778" y="228517"/>
                    <a:pt x="67753" y="191337"/>
                    <a:pt x="40727" y="151173"/>
                  </a:cubicBezTo>
                  <a:cubicBezTo>
                    <a:pt x="26760" y="132796"/>
                    <a:pt x="15566" y="110796"/>
                    <a:pt x="0" y="94070"/>
                  </a:cubicBezTo>
                  <a:cubicBezTo>
                    <a:pt x="15672" y="82884"/>
                    <a:pt x="30065" y="69993"/>
                    <a:pt x="44565" y="57209"/>
                  </a:cubicBezTo>
                  <a:cubicBezTo>
                    <a:pt x="64501" y="40963"/>
                    <a:pt x="82786" y="22692"/>
                    <a:pt x="96646" y="959"/>
                  </a:cubicBezTo>
                  <a:cubicBezTo>
                    <a:pt x="96805" y="639"/>
                    <a:pt x="97019" y="320"/>
                    <a:pt x="97232" y="0"/>
                  </a:cubicBezTo>
                  <a:cubicBezTo>
                    <a:pt x="106294" y="28551"/>
                    <a:pt x="164878" y="106908"/>
                    <a:pt x="171648" y="117934"/>
                  </a:cubicBezTo>
                  <a:cubicBezTo>
                    <a:pt x="198622" y="156073"/>
                    <a:pt x="221277" y="197196"/>
                    <a:pt x="244359" y="237732"/>
                  </a:cubicBezTo>
                  <a:cubicBezTo>
                    <a:pt x="263496" y="268787"/>
                    <a:pt x="287271" y="296646"/>
                    <a:pt x="308327" y="326369"/>
                  </a:cubicBezTo>
                  <a:cubicBezTo>
                    <a:pt x="331196" y="357744"/>
                    <a:pt x="351133" y="390503"/>
                    <a:pt x="373682" y="422517"/>
                  </a:cubicBezTo>
                  <a:cubicBezTo>
                    <a:pt x="418086" y="481963"/>
                    <a:pt x="460572" y="541410"/>
                    <a:pt x="502791" y="602774"/>
                  </a:cubicBezTo>
                  <a:cubicBezTo>
                    <a:pt x="554392" y="668985"/>
                    <a:pt x="604714" y="736102"/>
                    <a:pt x="652744" y="804977"/>
                  </a:cubicBezTo>
                  <a:cubicBezTo>
                    <a:pt x="674173" y="837150"/>
                    <a:pt x="698694" y="871508"/>
                    <a:pt x="717725" y="906611"/>
                  </a:cubicBezTo>
                  <a:cubicBezTo>
                    <a:pt x="739794" y="948213"/>
                    <a:pt x="765115" y="987790"/>
                    <a:pt x="792674" y="1025930"/>
                  </a:cubicBezTo>
                  <a:cubicBezTo>
                    <a:pt x="803815" y="1042123"/>
                    <a:pt x="813731" y="1059275"/>
                    <a:pt x="824392" y="1075841"/>
                  </a:cubicBezTo>
                  <a:cubicBezTo>
                    <a:pt x="829243" y="1084151"/>
                    <a:pt x="837612" y="1091076"/>
                    <a:pt x="839798" y="11004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7202466" y="3027740"/>
              <a:ext cx="265788" cy="360513"/>
            </a:xfrm>
            <a:custGeom>
              <a:avLst/>
              <a:gdLst/>
              <a:ahLst/>
              <a:cxnLst/>
              <a:rect l="l" t="t" r="r" b="b"/>
              <a:pathLst>
                <a:path w="265788" h="360513" extrusionOk="0">
                  <a:moveTo>
                    <a:pt x="265788" y="349913"/>
                  </a:moveTo>
                  <a:cubicBezTo>
                    <a:pt x="262110" y="352151"/>
                    <a:pt x="258325" y="354175"/>
                    <a:pt x="254487" y="356092"/>
                  </a:cubicBezTo>
                  <a:cubicBezTo>
                    <a:pt x="251662" y="357637"/>
                    <a:pt x="248837" y="359129"/>
                    <a:pt x="245958" y="360514"/>
                  </a:cubicBezTo>
                  <a:cubicBezTo>
                    <a:pt x="231885" y="333880"/>
                    <a:pt x="212055" y="310283"/>
                    <a:pt x="195210" y="285193"/>
                  </a:cubicBezTo>
                  <a:cubicBezTo>
                    <a:pt x="156456" y="232033"/>
                    <a:pt x="117222" y="179191"/>
                    <a:pt x="79534" y="125232"/>
                  </a:cubicBezTo>
                  <a:cubicBezTo>
                    <a:pt x="54320" y="85707"/>
                    <a:pt x="27506" y="47301"/>
                    <a:pt x="0" y="9375"/>
                  </a:cubicBezTo>
                  <a:cubicBezTo>
                    <a:pt x="3305" y="7671"/>
                    <a:pt x="6503" y="5646"/>
                    <a:pt x="9329" y="4102"/>
                  </a:cubicBezTo>
                  <a:cubicBezTo>
                    <a:pt x="11621" y="2770"/>
                    <a:pt x="14073" y="1491"/>
                    <a:pt x="16419" y="0"/>
                  </a:cubicBezTo>
                  <a:cubicBezTo>
                    <a:pt x="47870" y="44265"/>
                    <a:pt x="81133" y="87252"/>
                    <a:pt x="113544" y="130825"/>
                  </a:cubicBezTo>
                  <a:cubicBezTo>
                    <a:pt x="155123" y="186755"/>
                    <a:pt x="192278" y="245722"/>
                    <a:pt x="233218" y="302026"/>
                  </a:cubicBezTo>
                  <a:cubicBezTo>
                    <a:pt x="244039" y="317740"/>
                    <a:pt x="253155" y="335478"/>
                    <a:pt x="265788" y="3499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5999221" y="1376025"/>
              <a:ext cx="48456" cy="47621"/>
            </a:xfrm>
            <a:custGeom>
              <a:avLst/>
              <a:gdLst/>
              <a:ahLst/>
              <a:cxnLst/>
              <a:rect l="l" t="t" r="r" b="b"/>
              <a:pathLst>
                <a:path w="48456" h="47621" extrusionOk="0">
                  <a:moveTo>
                    <a:pt x="48456" y="39045"/>
                  </a:moveTo>
                  <a:cubicBezTo>
                    <a:pt x="44085" y="41975"/>
                    <a:pt x="39927" y="45331"/>
                    <a:pt x="35183" y="47621"/>
                  </a:cubicBezTo>
                  <a:cubicBezTo>
                    <a:pt x="20843" y="37607"/>
                    <a:pt x="9755" y="24130"/>
                    <a:pt x="0" y="9854"/>
                  </a:cubicBezTo>
                  <a:cubicBezTo>
                    <a:pt x="7037" y="6339"/>
                    <a:pt x="14233" y="3143"/>
                    <a:pt x="21483" y="0"/>
                  </a:cubicBezTo>
                  <a:cubicBezTo>
                    <a:pt x="31025" y="12678"/>
                    <a:pt x="41953" y="24556"/>
                    <a:pt x="48456" y="390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5970489" y="1321106"/>
              <a:ext cx="35928" cy="53427"/>
            </a:xfrm>
            <a:custGeom>
              <a:avLst/>
              <a:gdLst/>
              <a:ahLst/>
              <a:cxnLst/>
              <a:rect l="l" t="t" r="r" b="b"/>
              <a:pathLst>
                <a:path w="35928" h="53427" extrusionOk="0">
                  <a:moveTo>
                    <a:pt x="35929" y="40643"/>
                  </a:moveTo>
                  <a:cubicBezTo>
                    <a:pt x="32304" y="42827"/>
                    <a:pt x="28732" y="45064"/>
                    <a:pt x="25161" y="47355"/>
                  </a:cubicBezTo>
                  <a:cubicBezTo>
                    <a:pt x="25161" y="47248"/>
                    <a:pt x="25161" y="47142"/>
                    <a:pt x="25161" y="47035"/>
                  </a:cubicBezTo>
                  <a:cubicBezTo>
                    <a:pt x="25161" y="44904"/>
                    <a:pt x="21803" y="44904"/>
                    <a:pt x="21803" y="47035"/>
                  </a:cubicBezTo>
                  <a:cubicBezTo>
                    <a:pt x="21803" y="47834"/>
                    <a:pt x="21803" y="48686"/>
                    <a:pt x="21909" y="49592"/>
                  </a:cubicBezTo>
                  <a:cubicBezTo>
                    <a:pt x="20097" y="50817"/>
                    <a:pt x="18284" y="52095"/>
                    <a:pt x="16525" y="53427"/>
                  </a:cubicBezTo>
                  <a:cubicBezTo>
                    <a:pt x="7303" y="37287"/>
                    <a:pt x="3358" y="18164"/>
                    <a:pt x="0" y="0"/>
                  </a:cubicBezTo>
                  <a:cubicBezTo>
                    <a:pt x="8956" y="8363"/>
                    <a:pt x="16952" y="17685"/>
                    <a:pt x="24468" y="27326"/>
                  </a:cubicBezTo>
                  <a:cubicBezTo>
                    <a:pt x="27560" y="31215"/>
                    <a:pt x="31504" y="36808"/>
                    <a:pt x="35929" y="40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15"/>
          <p:cNvGrpSpPr/>
          <p:nvPr/>
        </p:nvGrpSpPr>
        <p:grpSpPr>
          <a:xfrm>
            <a:off x="5053125" y="1636629"/>
            <a:ext cx="1334955" cy="1494957"/>
            <a:chOff x="7601964" y="7531194"/>
            <a:chExt cx="2669910" cy="2989915"/>
          </a:xfrm>
        </p:grpSpPr>
        <p:sp>
          <p:nvSpPr>
            <p:cNvPr id="525" name="Google Shape;525;p15"/>
            <p:cNvSpPr/>
            <p:nvPr/>
          </p:nvSpPr>
          <p:spPr>
            <a:xfrm>
              <a:off x="7668335" y="7574755"/>
              <a:ext cx="2558448" cy="2785222"/>
            </a:xfrm>
            <a:custGeom>
              <a:avLst/>
              <a:gdLst/>
              <a:ahLst/>
              <a:cxnLst/>
              <a:rect l="l" t="t" r="r" b="b"/>
              <a:pathLst>
                <a:path w="2558448" h="2785222" extrusionOk="0">
                  <a:moveTo>
                    <a:pt x="2328148" y="2112822"/>
                  </a:moveTo>
                  <a:cubicBezTo>
                    <a:pt x="2345205" y="2091413"/>
                    <a:pt x="2326651" y="2064563"/>
                    <a:pt x="2316417" y="2044231"/>
                  </a:cubicBezTo>
                  <a:cubicBezTo>
                    <a:pt x="2303549" y="2023539"/>
                    <a:pt x="2290442" y="2001892"/>
                    <a:pt x="2274223" y="1983353"/>
                  </a:cubicBezTo>
                  <a:cubicBezTo>
                    <a:pt x="2262971" y="1959373"/>
                    <a:pt x="2250343" y="1936111"/>
                    <a:pt x="2239151" y="1912071"/>
                  </a:cubicBezTo>
                  <a:cubicBezTo>
                    <a:pt x="2191032" y="1806881"/>
                    <a:pt x="2142255" y="1701991"/>
                    <a:pt x="2095512" y="1596143"/>
                  </a:cubicBezTo>
                  <a:cubicBezTo>
                    <a:pt x="1992751" y="1362083"/>
                    <a:pt x="1891904" y="1127305"/>
                    <a:pt x="1779267" y="897730"/>
                  </a:cubicBezTo>
                  <a:cubicBezTo>
                    <a:pt x="1691109" y="703736"/>
                    <a:pt x="1595230" y="513450"/>
                    <a:pt x="1500009" y="322865"/>
                  </a:cubicBezTo>
                  <a:cubicBezTo>
                    <a:pt x="1481696" y="287522"/>
                    <a:pt x="1468110" y="248532"/>
                    <a:pt x="1444289" y="216599"/>
                  </a:cubicBezTo>
                  <a:cubicBezTo>
                    <a:pt x="1443691" y="205715"/>
                    <a:pt x="1433935" y="195429"/>
                    <a:pt x="1421726" y="197522"/>
                  </a:cubicBezTo>
                  <a:cubicBezTo>
                    <a:pt x="1381388" y="211336"/>
                    <a:pt x="1341887" y="228977"/>
                    <a:pt x="1302506" y="245602"/>
                  </a:cubicBezTo>
                  <a:cubicBezTo>
                    <a:pt x="1204053" y="287582"/>
                    <a:pt x="1107157" y="333090"/>
                    <a:pt x="1007328" y="371722"/>
                  </a:cubicBezTo>
                  <a:cubicBezTo>
                    <a:pt x="931917" y="402101"/>
                    <a:pt x="855071" y="428772"/>
                    <a:pt x="781156" y="462798"/>
                  </a:cubicBezTo>
                  <a:cubicBezTo>
                    <a:pt x="660978" y="511835"/>
                    <a:pt x="555763" y="589098"/>
                    <a:pt x="437979" y="642978"/>
                  </a:cubicBezTo>
                  <a:cubicBezTo>
                    <a:pt x="401950" y="659962"/>
                    <a:pt x="366638" y="678739"/>
                    <a:pt x="330729" y="696022"/>
                  </a:cubicBezTo>
                  <a:cubicBezTo>
                    <a:pt x="319597" y="702301"/>
                    <a:pt x="305293" y="705111"/>
                    <a:pt x="296674" y="714919"/>
                  </a:cubicBezTo>
                  <a:cubicBezTo>
                    <a:pt x="296555" y="715517"/>
                    <a:pt x="296495" y="716115"/>
                    <a:pt x="296495" y="716713"/>
                  </a:cubicBezTo>
                  <a:cubicBezTo>
                    <a:pt x="296435" y="716653"/>
                    <a:pt x="296435" y="716653"/>
                    <a:pt x="296375" y="716653"/>
                  </a:cubicBezTo>
                  <a:cubicBezTo>
                    <a:pt x="292724" y="715218"/>
                    <a:pt x="288176" y="716952"/>
                    <a:pt x="286679" y="720899"/>
                  </a:cubicBezTo>
                  <a:cubicBezTo>
                    <a:pt x="284166" y="734772"/>
                    <a:pt x="293083" y="748168"/>
                    <a:pt x="297153" y="761324"/>
                  </a:cubicBezTo>
                  <a:cubicBezTo>
                    <a:pt x="356644" y="910527"/>
                    <a:pt x="445161" y="1045737"/>
                    <a:pt x="518776" y="1188063"/>
                  </a:cubicBezTo>
                  <a:cubicBezTo>
                    <a:pt x="633448" y="1396528"/>
                    <a:pt x="747281" y="1605472"/>
                    <a:pt x="859320" y="1815373"/>
                  </a:cubicBezTo>
                  <a:cubicBezTo>
                    <a:pt x="948975" y="1985805"/>
                    <a:pt x="1030909" y="2161978"/>
                    <a:pt x="1111167" y="2337135"/>
                  </a:cubicBezTo>
                  <a:cubicBezTo>
                    <a:pt x="1137261" y="2390119"/>
                    <a:pt x="1162937" y="2443341"/>
                    <a:pt x="1191126" y="2495308"/>
                  </a:cubicBezTo>
                  <a:cubicBezTo>
                    <a:pt x="1197051" y="2506850"/>
                    <a:pt x="1204233" y="2520245"/>
                    <a:pt x="1210637" y="2532325"/>
                  </a:cubicBezTo>
                  <a:cubicBezTo>
                    <a:pt x="1214946" y="2540876"/>
                    <a:pt x="1219195" y="2550863"/>
                    <a:pt x="1229549" y="2553255"/>
                  </a:cubicBezTo>
                  <a:cubicBezTo>
                    <a:pt x="1239245" y="2556006"/>
                    <a:pt x="1248342" y="2550444"/>
                    <a:pt x="1252472" y="2542311"/>
                  </a:cubicBezTo>
                  <a:cubicBezTo>
                    <a:pt x="1256003" y="2542670"/>
                    <a:pt x="1259654" y="2542311"/>
                    <a:pt x="1262885" y="2541713"/>
                  </a:cubicBezTo>
                  <a:cubicBezTo>
                    <a:pt x="1319084" y="2528916"/>
                    <a:pt x="1372231" y="2505414"/>
                    <a:pt x="1425497" y="2483826"/>
                  </a:cubicBezTo>
                  <a:cubicBezTo>
                    <a:pt x="1500787" y="2457095"/>
                    <a:pt x="1575300" y="2427673"/>
                    <a:pt x="1649274" y="2397414"/>
                  </a:cubicBezTo>
                  <a:cubicBezTo>
                    <a:pt x="1839775" y="2335281"/>
                    <a:pt x="2020581" y="2244384"/>
                    <a:pt x="2206473" y="2169932"/>
                  </a:cubicBezTo>
                  <a:cubicBezTo>
                    <a:pt x="2248129" y="2153965"/>
                    <a:pt x="2292358" y="2139613"/>
                    <a:pt x="2328148" y="2112822"/>
                  </a:cubicBezTo>
                  <a:close/>
                  <a:moveTo>
                    <a:pt x="2489203" y="1965413"/>
                  </a:moveTo>
                  <a:cubicBezTo>
                    <a:pt x="2510629" y="2017799"/>
                    <a:pt x="2545222" y="2065460"/>
                    <a:pt x="2558449" y="2120895"/>
                  </a:cubicBezTo>
                  <a:cubicBezTo>
                    <a:pt x="2320786" y="2234935"/>
                    <a:pt x="2075523" y="2332231"/>
                    <a:pt x="1828524" y="2423966"/>
                  </a:cubicBezTo>
                  <a:cubicBezTo>
                    <a:pt x="1661723" y="2496444"/>
                    <a:pt x="1495521" y="2570717"/>
                    <a:pt x="1329438" y="2644990"/>
                  </a:cubicBezTo>
                  <a:cubicBezTo>
                    <a:pt x="1282396" y="2666996"/>
                    <a:pt x="1234876" y="2687867"/>
                    <a:pt x="1188612" y="2711488"/>
                  </a:cubicBezTo>
                  <a:cubicBezTo>
                    <a:pt x="1133311" y="2737800"/>
                    <a:pt x="1079207" y="2772186"/>
                    <a:pt x="1018939" y="2785222"/>
                  </a:cubicBezTo>
                  <a:cubicBezTo>
                    <a:pt x="991528" y="2725541"/>
                    <a:pt x="963817" y="2666039"/>
                    <a:pt x="935808" y="2606597"/>
                  </a:cubicBezTo>
                  <a:cubicBezTo>
                    <a:pt x="943947" y="2605401"/>
                    <a:pt x="952506" y="2605102"/>
                    <a:pt x="961304" y="2605999"/>
                  </a:cubicBezTo>
                  <a:cubicBezTo>
                    <a:pt x="969563" y="2605342"/>
                    <a:pt x="978301" y="2608451"/>
                    <a:pt x="986740" y="2610006"/>
                  </a:cubicBezTo>
                  <a:cubicBezTo>
                    <a:pt x="988834" y="2615328"/>
                    <a:pt x="992545" y="2620411"/>
                    <a:pt x="998291" y="2624717"/>
                  </a:cubicBezTo>
                  <a:cubicBezTo>
                    <a:pt x="1033662" y="2648099"/>
                    <a:pt x="1064963" y="2596551"/>
                    <a:pt x="1031028" y="2573049"/>
                  </a:cubicBezTo>
                  <a:cubicBezTo>
                    <a:pt x="1013253" y="2561926"/>
                    <a:pt x="996555" y="2569581"/>
                    <a:pt x="988894" y="2582856"/>
                  </a:cubicBezTo>
                  <a:cubicBezTo>
                    <a:pt x="967468" y="2573707"/>
                    <a:pt x="943648" y="2571375"/>
                    <a:pt x="920726" y="2574843"/>
                  </a:cubicBezTo>
                  <a:cubicBezTo>
                    <a:pt x="889723" y="2509361"/>
                    <a:pt x="858362" y="2443999"/>
                    <a:pt x="826822" y="2378756"/>
                  </a:cubicBezTo>
                  <a:cubicBezTo>
                    <a:pt x="837475" y="2379055"/>
                    <a:pt x="848607" y="2380610"/>
                    <a:pt x="860158" y="2383301"/>
                  </a:cubicBezTo>
                  <a:cubicBezTo>
                    <a:pt x="865305" y="2384557"/>
                    <a:pt x="871290" y="2388025"/>
                    <a:pt x="877215" y="2389999"/>
                  </a:cubicBezTo>
                  <a:cubicBezTo>
                    <a:pt x="881165" y="2398610"/>
                    <a:pt x="889843" y="2404770"/>
                    <a:pt x="903190" y="2402916"/>
                  </a:cubicBezTo>
                  <a:cubicBezTo>
                    <a:pt x="935089" y="2402198"/>
                    <a:pt x="933294" y="2349334"/>
                    <a:pt x="900915" y="2351846"/>
                  </a:cubicBezTo>
                  <a:cubicBezTo>
                    <a:pt x="891399" y="2351846"/>
                    <a:pt x="884517" y="2355853"/>
                    <a:pt x="880207" y="2361534"/>
                  </a:cubicBezTo>
                  <a:cubicBezTo>
                    <a:pt x="859440" y="2348437"/>
                    <a:pt x="834841" y="2343892"/>
                    <a:pt x="810303" y="2344670"/>
                  </a:cubicBezTo>
                  <a:cubicBezTo>
                    <a:pt x="771221" y="2263999"/>
                    <a:pt x="731780" y="2183507"/>
                    <a:pt x="692340" y="2103015"/>
                  </a:cubicBezTo>
                  <a:cubicBezTo>
                    <a:pt x="703891" y="2101639"/>
                    <a:pt x="715621" y="2101998"/>
                    <a:pt x="726992" y="2104271"/>
                  </a:cubicBezTo>
                  <a:cubicBezTo>
                    <a:pt x="729805" y="2104629"/>
                    <a:pt x="732678" y="2105467"/>
                    <a:pt x="735611" y="2106184"/>
                  </a:cubicBezTo>
                  <a:cubicBezTo>
                    <a:pt x="736568" y="2107799"/>
                    <a:pt x="737646" y="2109294"/>
                    <a:pt x="738843" y="2110729"/>
                  </a:cubicBezTo>
                  <a:cubicBezTo>
                    <a:pt x="741356" y="2120536"/>
                    <a:pt x="748538" y="2129806"/>
                    <a:pt x="758174" y="2133633"/>
                  </a:cubicBezTo>
                  <a:cubicBezTo>
                    <a:pt x="785166" y="2145414"/>
                    <a:pt x="809585" y="2112942"/>
                    <a:pt x="798752" y="2088304"/>
                  </a:cubicBezTo>
                  <a:cubicBezTo>
                    <a:pt x="796238" y="2081845"/>
                    <a:pt x="791690" y="2075746"/>
                    <a:pt x="785286" y="2072696"/>
                  </a:cubicBezTo>
                  <a:cubicBezTo>
                    <a:pt x="779900" y="2065819"/>
                    <a:pt x="772538" y="2060736"/>
                    <a:pt x="763740" y="2059659"/>
                  </a:cubicBezTo>
                  <a:cubicBezTo>
                    <a:pt x="750394" y="2057865"/>
                    <a:pt x="740100" y="2065639"/>
                    <a:pt x="735132" y="2076224"/>
                  </a:cubicBezTo>
                  <a:cubicBezTo>
                    <a:pt x="716279" y="2069526"/>
                    <a:pt x="696170" y="2067792"/>
                    <a:pt x="676360" y="2070184"/>
                  </a:cubicBezTo>
                  <a:cubicBezTo>
                    <a:pt x="641827" y="1999858"/>
                    <a:pt x="607234" y="1929533"/>
                    <a:pt x="572760" y="1859147"/>
                  </a:cubicBezTo>
                  <a:cubicBezTo>
                    <a:pt x="580481" y="1858190"/>
                    <a:pt x="588201" y="1857891"/>
                    <a:pt x="595862" y="1858130"/>
                  </a:cubicBezTo>
                  <a:cubicBezTo>
                    <a:pt x="601668" y="1858370"/>
                    <a:pt x="607413" y="1859267"/>
                    <a:pt x="613039" y="1860642"/>
                  </a:cubicBezTo>
                  <a:cubicBezTo>
                    <a:pt x="615373" y="1876310"/>
                    <a:pt x="626685" y="1890064"/>
                    <a:pt x="646435" y="1887373"/>
                  </a:cubicBezTo>
                  <a:cubicBezTo>
                    <a:pt x="685277" y="1878941"/>
                    <a:pt x="682943" y="1827812"/>
                    <a:pt x="643024" y="1821532"/>
                  </a:cubicBezTo>
                  <a:cubicBezTo>
                    <a:pt x="632909" y="1821233"/>
                    <a:pt x="625428" y="1825120"/>
                    <a:pt x="620401" y="1831220"/>
                  </a:cubicBezTo>
                  <a:cubicBezTo>
                    <a:pt x="600231" y="1823685"/>
                    <a:pt x="577967" y="1822609"/>
                    <a:pt x="556361" y="1825659"/>
                  </a:cubicBezTo>
                  <a:cubicBezTo>
                    <a:pt x="535773" y="1783559"/>
                    <a:pt x="515245" y="1741459"/>
                    <a:pt x="494716" y="1699300"/>
                  </a:cubicBezTo>
                  <a:cubicBezTo>
                    <a:pt x="466408" y="1642130"/>
                    <a:pt x="438159" y="1584901"/>
                    <a:pt x="409969" y="1527671"/>
                  </a:cubicBezTo>
                  <a:cubicBezTo>
                    <a:pt x="426967" y="1523904"/>
                    <a:pt x="444742" y="1524502"/>
                    <a:pt x="461261" y="1530841"/>
                  </a:cubicBezTo>
                  <a:cubicBezTo>
                    <a:pt x="462338" y="1531379"/>
                    <a:pt x="463415" y="1531857"/>
                    <a:pt x="464492" y="1532455"/>
                  </a:cubicBezTo>
                  <a:cubicBezTo>
                    <a:pt x="457251" y="1549798"/>
                    <a:pt x="463355" y="1573359"/>
                    <a:pt x="488013" y="1577186"/>
                  </a:cubicBezTo>
                  <a:cubicBezTo>
                    <a:pt x="523145" y="1581791"/>
                    <a:pt x="536491" y="1523545"/>
                    <a:pt x="500881" y="1514754"/>
                  </a:cubicBezTo>
                  <a:cubicBezTo>
                    <a:pt x="493938" y="1512901"/>
                    <a:pt x="487774" y="1513199"/>
                    <a:pt x="482447" y="1514994"/>
                  </a:cubicBezTo>
                  <a:cubicBezTo>
                    <a:pt x="459645" y="1495020"/>
                    <a:pt x="425770" y="1490834"/>
                    <a:pt x="394768" y="1496814"/>
                  </a:cubicBezTo>
                  <a:cubicBezTo>
                    <a:pt x="355087" y="1416502"/>
                    <a:pt x="315407" y="1336249"/>
                    <a:pt x="275368" y="1256116"/>
                  </a:cubicBezTo>
                  <a:cubicBezTo>
                    <a:pt x="285123" y="1254142"/>
                    <a:pt x="295238" y="1253305"/>
                    <a:pt x="305173" y="1253425"/>
                  </a:cubicBezTo>
                  <a:cubicBezTo>
                    <a:pt x="310918" y="1266222"/>
                    <a:pt x="323068" y="1275790"/>
                    <a:pt x="338389" y="1273877"/>
                  </a:cubicBezTo>
                  <a:cubicBezTo>
                    <a:pt x="360354" y="1271066"/>
                    <a:pt x="370409" y="1247265"/>
                    <a:pt x="367716" y="1227352"/>
                  </a:cubicBezTo>
                  <a:cubicBezTo>
                    <a:pt x="366279" y="1214913"/>
                    <a:pt x="355387" y="1207259"/>
                    <a:pt x="345631" y="1201039"/>
                  </a:cubicBezTo>
                  <a:cubicBezTo>
                    <a:pt x="330010" y="1192787"/>
                    <a:pt x="314150" y="1205166"/>
                    <a:pt x="306789" y="1218681"/>
                  </a:cubicBezTo>
                  <a:cubicBezTo>
                    <a:pt x="305831" y="1220235"/>
                    <a:pt x="304933" y="1221850"/>
                    <a:pt x="304275" y="1223524"/>
                  </a:cubicBezTo>
                  <a:cubicBezTo>
                    <a:pt x="288056" y="1220534"/>
                    <a:pt x="272854" y="1220594"/>
                    <a:pt x="258909" y="1223166"/>
                  </a:cubicBezTo>
                  <a:cubicBezTo>
                    <a:pt x="243229" y="1191830"/>
                    <a:pt x="227488" y="1160554"/>
                    <a:pt x="211688" y="1129338"/>
                  </a:cubicBezTo>
                  <a:cubicBezTo>
                    <a:pt x="192656" y="1092441"/>
                    <a:pt x="173983" y="1055424"/>
                    <a:pt x="155130" y="1018348"/>
                  </a:cubicBezTo>
                  <a:cubicBezTo>
                    <a:pt x="170870" y="1015537"/>
                    <a:pt x="186970" y="1015836"/>
                    <a:pt x="202411" y="1020620"/>
                  </a:cubicBezTo>
                  <a:cubicBezTo>
                    <a:pt x="207139" y="1033597"/>
                    <a:pt x="218152" y="1044122"/>
                    <a:pt x="232994" y="1042926"/>
                  </a:cubicBezTo>
                  <a:cubicBezTo>
                    <a:pt x="244426" y="1042866"/>
                    <a:pt x="252984" y="1034793"/>
                    <a:pt x="258490" y="1025524"/>
                  </a:cubicBezTo>
                  <a:cubicBezTo>
                    <a:pt x="278300" y="996281"/>
                    <a:pt x="250470" y="970627"/>
                    <a:pt x="219768" y="978222"/>
                  </a:cubicBezTo>
                  <a:cubicBezTo>
                    <a:pt x="212586" y="980195"/>
                    <a:pt x="207439" y="984261"/>
                    <a:pt x="204207" y="989464"/>
                  </a:cubicBezTo>
                  <a:cubicBezTo>
                    <a:pt x="187209" y="983185"/>
                    <a:pt x="167339" y="980195"/>
                    <a:pt x="159140" y="981989"/>
                  </a:cubicBezTo>
                  <a:cubicBezTo>
                    <a:pt x="152078" y="982587"/>
                    <a:pt x="145075" y="983604"/>
                    <a:pt x="138193" y="985039"/>
                  </a:cubicBezTo>
                  <a:cubicBezTo>
                    <a:pt x="109525" y="928886"/>
                    <a:pt x="80378" y="873032"/>
                    <a:pt x="49316" y="818254"/>
                  </a:cubicBezTo>
                  <a:cubicBezTo>
                    <a:pt x="56259" y="815982"/>
                    <a:pt x="63500" y="814786"/>
                    <a:pt x="70982" y="815264"/>
                  </a:cubicBezTo>
                  <a:cubicBezTo>
                    <a:pt x="72598" y="815324"/>
                    <a:pt x="74393" y="815563"/>
                    <a:pt x="76308" y="815982"/>
                  </a:cubicBezTo>
                  <a:cubicBezTo>
                    <a:pt x="78582" y="823278"/>
                    <a:pt x="84029" y="829796"/>
                    <a:pt x="93545" y="833324"/>
                  </a:cubicBezTo>
                  <a:cubicBezTo>
                    <a:pt x="124188" y="845464"/>
                    <a:pt x="147709" y="796009"/>
                    <a:pt x="112936" y="786022"/>
                  </a:cubicBezTo>
                  <a:cubicBezTo>
                    <a:pt x="99650" y="777709"/>
                    <a:pt x="88398" y="780998"/>
                    <a:pt x="81695" y="788952"/>
                  </a:cubicBezTo>
                  <a:cubicBezTo>
                    <a:pt x="73675" y="785304"/>
                    <a:pt x="63979" y="783869"/>
                    <a:pt x="56618" y="784228"/>
                  </a:cubicBezTo>
                  <a:cubicBezTo>
                    <a:pt x="48299" y="784826"/>
                    <a:pt x="40159" y="786381"/>
                    <a:pt x="32259" y="788773"/>
                  </a:cubicBezTo>
                  <a:cubicBezTo>
                    <a:pt x="21785" y="770832"/>
                    <a:pt x="11072" y="753012"/>
                    <a:pt x="0" y="735370"/>
                  </a:cubicBezTo>
                  <a:cubicBezTo>
                    <a:pt x="24000" y="727955"/>
                    <a:pt x="42373" y="708879"/>
                    <a:pt x="63620" y="695364"/>
                  </a:cubicBezTo>
                  <a:cubicBezTo>
                    <a:pt x="103181" y="669590"/>
                    <a:pt x="143400" y="635683"/>
                    <a:pt x="185234" y="611882"/>
                  </a:cubicBezTo>
                  <a:cubicBezTo>
                    <a:pt x="256874" y="581443"/>
                    <a:pt x="321093" y="544546"/>
                    <a:pt x="392374" y="511775"/>
                  </a:cubicBezTo>
                  <a:cubicBezTo>
                    <a:pt x="497350" y="467403"/>
                    <a:pt x="601668" y="421536"/>
                    <a:pt x="706644" y="377104"/>
                  </a:cubicBezTo>
                  <a:cubicBezTo>
                    <a:pt x="861834" y="310067"/>
                    <a:pt x="1013911" y="239801"/>
                    <a:pt x="1163715" y="161103"/>
                  </a:cubicBezTo>
                  <a:cubicBezTo>
                    <a:pt x="1270666" y="113143"/>
                    <a:pt x="1376360" y="61774"/>
                    <a:pt x="1476070" y="0"/>
                  </a:cubicBezTo>
                  <a:cubicBezTo>
                    <a:pt x="1529036" y="119422"/>
                    <a:pt x="1595948" y="232027"/>
                    <a:pt x="1658072" y="346725"/>
                  </a:cubicBezTo>
                  <a:cubicBezTo>
                    <a:pt x="1694820" y="420938"/>
                    <a:pt x="1730789" y="495629"/>
                    <a:pt x="1769213" y="569005"/>
                  </a:cubicBezTo>
                  <a:cubicBezTo>
                    <a:pt x="1845162" y="711510"/>
                    <a:pt x="1923086" y="848274"/>
                    <a:pt x="1993289" y="994846"/>
                  </a:cubicBezTo>
                  <a:cubicBezTo>
                    <a:pt x="2056610" y="1120667"/>
                    <a:pt x="2122325" y="1242840"/>
                    <a:pt x="2185047" y="1369379"/>
                  </a:cubicBezTo>
                  <a:cubicBezTo>
                    <a:pt x="2282842" y="1569831"/>
                    <a:pt x="2396556" y="1762150"/>
                    <a:pt x="2489203" y="1965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8076270" y="7943547"/>
              <a:ext cx="1727317" cy="2031552"/>
            </a:xfrm>
            <a:custGeom>
              <a:avLst/>
              <a:gdLst/>
              <a:ahLst/>
              <a:cxnLst/>
              <a:rect l="l" t="t" r="r" b="b"/>
              <a:pathLst>
                <a:path w="1727317" h="2031552" extrusionOk="0">
                  <a:moveTo>
                    <a:pt x="1408978" y="1293491"/>
                  </a:moveTo>
                  <a:cubicBezTo>
                    <a:pt x="1419093" y="1288947"/>
                    <a:pt x="1423881" y="1276927"/>
                    <a:pt x="1419392" y="1266701"/>
                  </a:cubicBezTo>
                  <a:cubicBezTo>
                    <a:pt x="1414664" y="1255817"/>
                    <a:pt x="1401018" y="1251451"/>
                    <a:pt x="1390664" y="1257132"/>
                  </a:cubicBezTo>
                  <a:cubicBezTo>
                    <a:pt x="1369298" y="1266760"/>
                    <a:pt x="1348470" y="1277525"/>
                    <a:pt x="1326924" y="1286794"/>
                  </a:cubicBezTo>
                  <a:cubicBezTo>
                    <a:pt x="1175924" y="1349644"/>
                    <a:pt x="1017263" y="1398442"/>
                    <a:pt x="875360" y="1481864"/>
                  </a:cubicBezTo>
                  <a:cubicBezTo>
                    <a:pt x="863629" y="1487664"/>
                    <a:pt x="853574" y="1505067"/>
                    <a:pt x="873145" y="1506741"/>
                  </a:cubicBezTo>
                  <a:cubicBezTo>
                    <a:pt x="903070" y="1503153"/>
                    <a:pt x="929763" y="1485871"/>
                    <a:pt x="957413" y="1474688"/>
                  </a:cubicBezTo>
                  <a:cubicBezTo>
                    <a:pt x="1083157" y="1415963"/>
                    <a:pt x="1216083" y="1377272"/>
                    <a:pt x="1343922" y="1323392"/>
                  </a:cubicBezTo>
                  <a:cubicBezTo>
                    <a:pt x="1365827" y="1314003"/>
                    <a:pt x="1387133" y="1303119"/>
                    <a:pt x="1408978" y="1293491"/>
                  </a:cubicBezTo>
                  <a:close/>
                  <a:moveTo>
                    <a:pt x="1473855" y="1459738"/>
                  </a:moveTo>
                  <a:cubicBezTo>
                    <a:pt x="1484030" y="1455372"/>
                    <a:pt x="1488638" y="1443053"/>
                    <a:pt x="1484209" y="1433007"/>
                  </a:cubicBezTo>
                  <a:cubicBezTo>
                    <a:pt x="1469187" y="1405738"/>
                    <a:pt x="1438544" y="1434143"/>
                    <a:pt x="1417596" y="1438867"/>
                  </a:cubicBezTo>
                  <a:cubicBezTo>
                    <a:pt x="1373248" y="1457166"/>
                    <a:pt x="1328540" y="1474688"/>
                    <a:pt x="1283953" y="1492508"/>
                  </a:cubicBezTo>
                  <a:cubicBezTo>
                    <a:pt x="1173291" y="1543040"/>
                    <a:pt x="1067537" y="1603977"/>
                    <a:pt x="958610" y="1658037"/>
                  </a:cubicBezTo>
                  <a:cubicBezTo>
                    <a:pt x="952206" y="1661266"/>
                    <a:pt x="945324" y="1664555"/>
                    <a:pt x="940416" y="1669937"/>
                  </a:cubicBezTo>
                  <a:cubicBezTo>
                    <a:pt x="933773" y="1679864"/>
                    <a:pt x="945982" y="1683632"/>
                    <a:pt x="953703" y="1681060"/>
                  </a:cubicBezTo>
                  <a:cubicBezTo>
                    <a:pt x="995897" y="1670954"/>
                    <a:pt x="1035038" y="1650980"/>
                    <a:pt x="1074240" y="1632921"/>
                  </a:cubicBezTo>
                  <a:cubicBezTo>
                    <a:pt x="1141032" y="1601226"/>
                    <a:pt x="1208243" y="1570249"/>
                    <a:pt x="1274676" y="1537837"/>
                  </a:cubicBezTo>
                  <a:cubicBezTo>
                    <a:pt x="1340630" y="1510748"/>
                    <a:pt x="1408021" y="1487306"/>
                    <a:pt x="1473855" y="1459738"/>
                  </a:cubicBezTo>
                  <a:close/>
                  <a:moveTo>
                    <a:pt x="1714749" y="1607864"/>
                  </a:moveTo>
                  <a:cubicBezTo>
                    <a:pt x="1718041" y="1615877"/>
                    <a:pt x="1720675" y="1628914"/>
                    <a:pt x="1727318" y="1637286"/>
                  </a:cubicBezTo>
                  <a:cubicBezTo>
                    <a:pt x="1637005" y="1674901"/>
                    <a:pt x="1548607" y="1717479"/>
                    <a:pt x="1458833" y="1756409"/>
                  </a:cubicBezTo>
                  <a:cubicBezTo>
                    <a:pt x="1321658" y="1817047"/>
                    <a:pt x="1182627" y="1874038"/>
                    <a:pt x="1049103" y="1942390"/>
                  </a:cubicBezTo>
                  <a:cubicBezTo>
                    <a:pt x="995298" y="1972290"/>
                    <a:pt x="939159" y="1998902"/>
                    <a:pt x="886970" y="2031553"/>
                  </a:cubicBezTo>
                  <a:cubicBezTo>
                    <a:pt x="885175" y="2025932"/>
                    <a:pt x="882003" y="2020550"/>
                    <a:pt x="879669" y="2015108"/>
                  </a:cubicBezTo>
                  <a:cubicBezTo>
                    <a:pt x="869015" y="1992922"/>
                    <a:pt x="857943" y="1971034"/>
                    <a:pt x="847769" y="1948609"/>
                  </a:cubicBezTo>
                  <a:cubicBezTo>
                    <a:pt x="809106" y="1862317"/>
                    <a:pt x="771820" y="1775306"/>
                    <a:pt x="731541" y="1689731"/>
                  </a:cubicBezTo>
                  <a:cubicBezTo>
                    <a:pt x="684140" y="1579937"/>
                    <a:pt x="625548" y="1475704"/>
                    <a:pt x="569528" y="1370156"/>
                  </a:cubicBezTo>
                  <a:cubicBezTo>
                    <a:pt x="495913" y="1221850"/>
                    <a:pt x="413022" y="1078806"/>
                    <a:pt x="324983" y="938633"/>
                  </a:cubicBezTo>
                  <a:cubicBezTo>
                    <a:pt x="219768" y="776095"/>
                    <a:pt x="129514" y="604646"/>
                    <a:pt x="20229" y="444739"/>
                  </a:cubicBezTo>
                  <a:cubicBezTo>
                    <a:pt x="12269" y="432180"/>
                    <a:pt x="5506" y="422612"/>
                    <a:pt x="0" y="415675"/>
                  </a:cubicBezTo>
                  <a:cubicBezTo>
                    <a:pt x="18134" y="411609"/>
                    <a:pt x="36029" y="404911"/>
                    <a:pt x="53984" y="400307"/>
                  </a:cubicBezTo>
                  <a:cubicBezTo>
                    <a:pt x="124667" y="377762"/>
                    <a:pt x="191997" y="346247"/>
                    <a:pt x="258789" y="314373"/>
                  </a:cubicBezTo>
                  <a:cubicBezTo>
                    <a:pt x="326180" y="282200"/>
                    <a:pt x="394887" y="252957"/>
                    <a:pt x="462637" y="221502"/>
                  </a:cubicBezTo>
                  <a:cubicBezTo>
                    <a:pt x="518177" y="195309"/>
                    <a:pt x="571922" y="165170"/>
                    <a:pt x="628540" y="141369"/>
                  </a:cubicBezTo>
                  <a:cubicBezTo>
                    <a:pt x="749077" y="95980"/>
                    <a:pt x="870332" y="51070"/>
                    <a:pt x="989433" y="1495"/>
                  </a:cubicBezTo>
                  <a:cubicBezTo>
                    <a:pt x="990450" y="1017"/>
                    <a:pt x="991348" y="538"/>
                    <a:pt x="992186" y="0"/>
                  </a:cubicBezTo>
                  <a:cubicBezTo>
                    <a:pt x="1017023" y="99389"/>
                    <a:pt x="1060115" y="194113"/>
                    <a:pt x="1105541" y="285668"/>
                  </a:cubicBezTo>
                  <a:cubicBezTo>
                    <a:pt x="1153241" y="392532"/>
                    <a:pt x="1208363" y="496048"/>
                    <a:pt x="1254985" y="603450"/>
                  </a:cubicBezTo>
                  <a:cubicBezTo>
                    <a:pt x="1345597" y="813829"/>
                    <a:pt x="1447880" y="1018886"/>
                    <a:pt x="1540707" y="1228249"/>
                  </a:cubicBezTo>
                  <a:cubicBezTo>
                    <a:pt x="1579370" y="1314481"/>
                    <a:pt x="1617674" y="1400894"/>
                    <a:pt x="1657653" y="1486469"/>
                  </a:cubicBezTo>
                  <a:cubicBezTo>
                    <a:pt x="1679378" y="1525519"/>
                    <a:pt x="1700505" y="1564688"/>
                    <a:pt x="1714749" y="16078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7974286" y="7810550"/>
              <a:ext cx="1986765" cy="2282656"/>
            </a:xfrm>
            <a:custGeom>
              <a:avLst/>
              <a:gdLst/>
              <a:ahLst/>
              <a:cxnLst/>
              <a:rect l="l" t="t" r="r" b="b"/>
              <a:pathLst>
                <a:path w="1986765" h="2282656" extrusionOk="0">
                  <a:moveTo>
                    <a:pt x="1869700" y="1797433"/>
                  </a:moveTo>
                  <a:cubicBezTo>
                    <a:pt x="1893400" y="1789898"/>
                    <a:pt x="1885500" y="1757725"/>
                    <a:pt x="1864553" y="1757546"/>
                  </a:cubicBezTo>
                  <a:cubicBezTo>
                    <a:pt x="1864613" y="1755453"/>
                    <a:pt x="1864314" y="1753419"/>
                    <a:pt x="1863715" y="1751386"/>
                  </a:cubicBezTo>
                  <a:cubicBezTo>
                    <a:pt x="1847316" y="1700974"/>
                    <a:pt x="1825651" y="1651698"/>
                    <a:pt x="1798419" y="1605831"/>
                  </a:cubicBezTo>
                  <a:cubicBezTo>
                    <a:pt x="1765741" y="1537419"/>
                    <a:pt x="1735996" y="1467631"/>
                    <a:pt x="1703977" y="1398920"/>
                  </a:cubicBezTo>
                  <a:cubicBezTo>
                    <a:pt x="1628207" y="1224900"/>
                    <a:pt x="1545196" y="1054169"/>
                    <a:pt x="1465416" y="882062"/>
                  </a:cubicBezTo>
                  <a:cubicBezTo>
                    <a:pt x="1417477" y="776214"/>
                    <a:pt x="1372829" y="668693"/>
                    <a:pt x="1319264" y="565536"/>
                  </a:cubicBezTo>
                  <a:cubicBezTo>
                    <a:pt x="1263304" y="449881"/>
                    <a:pt x="1202437" y="336619"/>
                    <a:pt x="1150548" y="219050"/>
                  </a:cubicBezTo>
                  <a:cubicBezTo>
                    <a:pt x="1147136" y="213967"/>
                    <a:pt x="1118947" y="140293"/>
                    <a:pt x="1103027" y="120857"/>
                  </a:cubicBezTo>
                  <a:cubicBezTo>
                    <a:pt x="1106139" y="106744"/>
                    <a:pt x="1092554" y="90060"/>
                    <a:pt x="1074958" y="97296"/>
                  </a:cubicBezTo>
                  <a:cubicBezTo>
                    <a:pt x="1002719" y="127974"/>
                    <a:pt x="929164" y="155482"/>
                    <a:pt x="856387" y="184725"/>
                  </a:cubicBezTo>
                  <a:cubicBezTo>
                    <a:pt x="811620" y="202725"/>
                    <a:pt x="765895" y="217735"/>
                    <a:pt x="721067" y="235735"/>
                  </a:cubicBezTo>
                  <a:cubicBezTo>
                    <a:pt x="663672" y="259535"/>
                    <a:pt x="609508" y="290333"/>
                    <a:pt x="553608" y="317303"/>
                  </a:cubicBezTo>
                  <a:cubicBezTo>
                    <a:pt x="463236" y="359821"/>
                    <a:pt x="371785" y="400127"/>
                    <a:pt x="283388" y="446772"/>
                  </a:cubicBezTo>
                  <a:cubicBezTo>
                    <a:pt x="223119" y="479483"/>
                    <a:pt x="156327" y="499098"/>
                    <a:pt x="95999" y="530852"/>
                  </a:cubicBezTo>
                  <a:cubicBezTo>
                    <a:pt x="94383" y="531928"/>
                    <a:pt x="92168" y="533722"/>
                    <a:pt x="90133" y="535815"/>
                  </a:cubicBezTo>
                  <a:cubicBezTo>
                    <a:pt x="74632" y="523436"/>
                    <a:pt x="81635" y="555250"/>
                    <a:pt x="104258" y="594958"/>
                  </a:cubicBezTo>
                  <a:cubicBezTo>
                    <a:pt x="174880" y="721975"/>
                    <a:pt x="245802" y="848813"/>
                    <a:pt x="319357" y="974155"/>
                  </a:cubicBezTo>
                  <a:cubicBezTo>
                    <a:pt x="399675" y="1107331"/>
                    <a:pt x="485081" y="1237578"/>
                    <a:pt x="559115" y="1374402"/>
                  </a:cubicBezTo>
                  <a:cubicBezTo>
                    <a:pt x="626086" y="1508655"/>
                    <a:pt x="700360" y="1636270"/>
                    <a:pt x="765536" y="1771898"/>
                  </a:cubicBezTo>
                  <a:cubicBezTo>
                    <a:pt x="798154" y="1843719"/>
                    <a:pt x="831909" y="1915061"/>
                    <a:pt x="863450" y="1987360"/>
                  </a:cubicBezTo>
                  <a:cubicBezTo>
                    <a:pt x="888766" y="2045008"/>
                    <a:pt x="913663" y="2102895"/>
                    <a:pt x="941912" y="2159168"/>
                  </a:cubicBezTo>
                  <a:cubicBezTo>
                    <a:pt x="947598" y="2169334"/>
                    <a:pt x="949872" y="2182311"/>
                    <a:pt x="959867" y="2189307"/>
                  </a:cubicBezTo>
                  <a:cubicBezTo>
                    <a:pt x="965852" y="2193852"/>
                    <a:pt x="973573" y="2193792"/>
                    <a:pt x="979677" y="2190683"/>
                  </a:cubicBezTo>
                  <a:cubicBezTo>
                    <a:pt x="984525" y="2192357"/>
                    <a:pt x="991288" y="2191819"/>
                    <a:pt x="997692" y="2188351"/>
                  </a:cubicBezTo>
                  <a:lnTo>
                    <a:pt x="996016" y="2188949"/>
                  </a:lnTo>
                  <a:cubicBezTo>
                    <a:pt x="1068973" y="2159527"/>
                    <a:pt x="1136663" y="2118683"/>
                    <a:pt x="1208003" y="2085732"/>
                  </a:cubicBezTo>
                  <a:cubicBezTo>
                    <a:pt x="1427352" y="1987121"/>
                    <a:pt x="1649454" y="1894430"/>
                    <a:pt x="1869700" y="1797433"/>
                  </a:cubicBezTo>
                  <a:close/>
                  <a:moveTo>
                    <a:pt x="1953609" y="1784157"/>
                  </a:moveTo>
                  <a:cubicBezTo>
                    <a:pt x="1963963" y="1807180"/>
                    <a:pt x="1975155" y="1829785"/>
                    <a:pt x="1986766" y="1852151"/>
                  </a:cubicBezTo>
                  <a:cubicBezTo>
                    <a:pt x="1940143" y="1879360"/>
                    <a:pt x="1891844" y="1892277"/>
                    <a:pt x="1841451" y="1913685"/>
                  </a:cubicBezTo>
                  <a:cubicBezTo>
                    <a:pt x="1719059" y="1967626"/>
                    <a:pt x="1596367" y="2020669"/>
                    <a:pt x="1472957" y="2072158"/>
                  </a:cubicBezTo>
                  <a:cubicBezTo>
                    <a:pt x="1421128" y="2095600"/>
                    <a:pt x="1366545" y="2111626"/>
                    <a:pt x="1313458" y="2131899"/>
                  </a:cubicBezTo>
                  <a:cubicBezTo>
                    <a:pt x="1251574" y="2157733"/>
                    <a:pt x="1190108" y="2184344"/>
                    <a:pt x="1126847" y="2206829"/>
                  </a:cubicBezTo>
                  <a:cubicBezTo>
                    <a:pt x="1065861" y="2232723"/>
                    <a:pt x="1005353" y="2259334"/>
                    <a:pt x="943289" y="2282656"/>
                  </a:cubicBezTo>
                  <a:cubicBezTo>
                    <a:pt x="929883" y="2256583"/>
                    <a:pt x="915878" y="2230749"/>
                    <a:pt x="902172" y="2204856"/>
                  </a:cubicBezTo>
                  <a:cubicBezTo>
                    <a:pt x="857465" y="2117247"/>
                    <a:pt x="813774" y="2025991"/>
                    <a:pt x="773675" y="1935812"/>
                  </a:cubicBezTo>
                  <a:cubicBezTo>
                    <a:pt x="611363" y="1581492"/>
                    <a:pt x="417271" y="1242780"/>
                    <a:pt x="229403" y="901617"/>
                  </a:cubicBezTo>
                  <a:cubicBezTo>
                    <a:pt x="161713" y="772686"/>
                    <a:pt x="78942" y="652247"/>
                    <a:pt x="15621" y="520985"/>
                  </a:cubicBezTo>
                  <a:cubicBezTo>
                    <a:pt x="10055" y="511715"/>
                    <a:pt x="6344" y="499935"/>
                    <a:pt x="0" y="490725"/>
                  </a:cubicBezTo>
                  <a:cubicBezTo>
                    <a:pt x="29207" y="493835"/>
                    <a:pt x="115988" y="448805"/>
                    <a:pt x="131908" y="443244"/>
                  </a:cubicBezTo>
                  <a:cubicBezTo>
                    <a:pt x="248735" y="396539"/>
                    <a:pt x="350838" y="321130"/>
                    <a:pt x="466767" y="272632"/>
                  </a:cubicBezTo>
                  <a:cubicBezTo>
                    <a:pt x="589997" y="216479"/>
                    <a:pt x="719332" y="175456"/>
                    <a:pt x="843220" y="120678"/>
                  </a:cubicBezTo>
                  <a:cubicBezTo>
                    <a:pt x="916716" y="88984"/>
                    <a:pt x="989792" y="56093"/>
                    <a:pt x="1063706" y="25475"/>
                  </a:cubicBezTo>
                  <a:cubicBezTo>
                    <a:pt x="1083516" y="15787"/>
                    <a:pt x="1106558" y="11362"/>
                    <a:pt x="1125411" y="0"/>
                  </a:cubicBezTo>
                  <a:cubicBezTo>
                    <a:pt x="1128284" y="10645"/>
                    <a:pt x="1133311" y="22724"/>
                    <a:pt x="1136124" y="30259"/>
                  </a:cubicBezTo>
                  <a:cubicBezTo>
                    <a:pt x="1153361" y="74512"/>
                    <a:pt x="1172213" y="118047"/>
                    <a:pt x="1192562" y="160984"/>
                  </a:cubicBezTo>
                  <a:cubicBezTo>
                    <a:pt x="1286825" y="352466"/>
                    <a:pt x="1377258" y="545802"/>
                    <a:pt x="1466194" y="739796"/>
                  </a:cubicBezTo>
                  <a:cubicBezTo>
                    <a:pt x="1597684" y="1006747"/>
                    <a:pt x="1706790" y="1283804"/>
                    <a:pt x="1832174" y="1553565"/>
                  </a:cubicBezTo>
                  <a:cubicBezTo>
                    <a:pt x="1858628" y="1609957"/>
                    <a:pt x="1883166" y="1667426"/>
                    <a:pt x="1910817" y="1723280"/>
                  </a:cubicBezTo>
                  <a:cubicBezTo>
                    <a:pt x="1918836" y="1739546"/>
                    <a:pt x="1926737" y="1755751"/>
                    <a:pt x="1934697" y="1772017"/>
                  </a:cubicBezTo>
                  <a:cubicBezTo>
                    <a:pt x="1937150" y="1776921"/>
                    <a:pt x="1940861" y="1780748"/>
                    <a:pt x="1946008" y="1782782"/>
                  </a:cubicBezTo>
                  <a:cubicBezTo>
                    <a:pt x="1948522" y="1783738"/>
                    <a:pt x="1951095" y="1784217"/>
                    <a:pt x="1953609" y="1784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7886846" y="8841695"/>
              <a:ext cx="142382" cy="257681"/>
            </a:xfrm>
            <a:custGeom>
              <a:avLst/>
              <a:gdLst/>
              <a:ahLst/>
              <a:cxnLst/>
              <a:rect l="l" t="t" r="r" b="b"/>
              <a:pathLst>
                <a:path w="142382" h="257681" extrusionOk="0">
                  <a:moveTo>
                    <a:pt x="142382" y="241177"/>
                  </a:moveTo>
                  <a:cubicBezTo>
                    <a:pt x="132926" y="245901"/>
                    <a:pt x="124248" y="251522"/>
                    <a:pt x="116407" y="257682"/>
                  </a:cubicBezTo>
                  <a:cubicBezTo>
                    <a:pt x="109944" y="244406"/>
                    <a:pt x="103480" y="231130"/>
                    <a:pt x="97136" y="217795"/>
                  </a:cubicBezTo>
                  <a:cubicBezTo>
                    <a:pt x="89834" y="202127"/>
                    <a:pt x="82413" y="186578"/>
                    <a:pt x="74991" y="171090"/>
                  </a:cubicBezTo>
                  <a:cubicBezTo>
                    <a:pt x="75710" y="163555"/>
                    <a:pt x="72657" y="155661"/>
                    <a:pt x="65595" y="151655"/>
                  </a:cubicBezTo>
                  <a:cubicBezTo>
                    <a:pt x="44229" y="107821"/>
                    <a:pt x="22324" y="64525"/>
                    <a:pt x="0" y="21349"/>
                  </a:cubicBezTo>
                  <a:cubicBezTo>
                    <a:pt x="7302" y="12379"/>
                    <a:pt x="16100" y="5322"/>
                    <a:pt x="25975" y="0"/>
                  </a:cubicBezTo>
                  <a:cubicBezTo>
                    <a:pt x="64817" y="80372"/>
                    <a:pt x="103600" y="160744"/>
                    <a:pt x="142382" y="241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7760982" y="8601116"/>
              <a:ext cx="135499" cy="226585"/>
            </a:xfrm>
            <a:custGeom>
              <a:avLst/>
              <a:gdLst/>
              <a:ahLst/>
              <a:cxnLst/>
              <a:rect l="l" t="t" r="r" b="b"/>
              <a:pathLst>
                <a:path w="135499" h="226585" extrusionOk="0">
                  <a:moveTo>
                    <a:pt x="135499" y="206911"/>
                  </a:moveTo>
                  <a:cubicBezTo>
                    <a:pt x="125145" y="212113"/>
                    <a:pt x="115689" y="218811"/>
                    <a:pt x="107430" y="226585"/>
                  </a:cubicBezTo>
                  <a:cubicBezTo>
                    <a:pt x="87261" y="188014"/>
                    <a:pt x="66792" y="149382"/>
                    <a:pt x="46084" y="110452"/>
                  </a:cubicBezTo>
                  <a:cubicBezTo>
                    <a:pt x="30583" y="80791"/>
                    <a:pt x="15561" y="50233"/>
                    <a:pt x="0" y="19914"/>
                  </a:cubicBezTo>
                  <a:cubicBezTo>
                    <a:pt x="2334" y="18120"/>
                    <a:pt x="4728" y="16445"/>
                    <a:pt x="7122" y="14950"/>
                  </a:cubicBezTo>
                  <a:cubicBezTo>
                    <a:pt x="15920" y="9150"/>
                    <a:pt x="25376" y="4067"/>
                    <a:pt x="35251" y="0"/>
                  </a:cubicBezTo>
                  <a:cubicBezTo>
                    <a:pt x="68647" y="68950"/>
                    <a:pt x="102103" y="137901"/>
                    <a:pt x="135499" y="206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7652774" y="8401621"/>
              <a:ext cx="127000" cy="185083"/>
            </a:xfrm>
            <a:custGeom>
              <a:avLst/>
              <a:gdLst/>
              <a:ahLst/>
              <a:cxnLst/>
              <a:rect l="l" t="t" r="r" b="b"/>
              <a:pathLst>
                <a:path w="127000" h="185083" extrusionOk="0">
                  <a:moveTo>
                    <a:pt x="127001" y="165768"/>
                  </a:moveTo>
                  <a:cubicBezTo>
                    <a:pt x="113954" y="170671"/>
                    <a:pt x="101505" y="177190"/>
                    <a:pt x="90133" y="185083"/>
                  </a:cubicBezTo>
                  <a:cubicBezTo>
                    <a:pt x="71041" y="149921"/>
                    <a:pt x="50393" y="115655"/>
                    <a:pt x="26154" y="84140"/>
                  </a:cubicBezTo>
                  <a:cubicBezTo>
                    <a:pt x="17237" y="73196"/>
                    <a:pt x="9456" y="60518"/>
                    <a:pt x="0" y="49694"/>
                  </a:cubicBezTo>
                  <a:cubicBezTo>
                    <a:pt x="9157" y="32113"/>
                    <a:pt x="23281" y="16565"/>
                    <a:pt x="38663" y="4963"/>
                  </a:cubicBezTo>
                  <a:cubicBezTo>
                    <a:pt x="41117" y="3229"/>
                    <a:pt x="43630" y="1555"/>
                    <a:pt x="46264" y="0"/>
                  </a:cubicBezTo>
                  <a:cubicBezTo>
                    <a:pt x="73196" y="55196"/>
                    <a:pt x="100128" y="110452"/>
                    <a:pt x="127001" y="1657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7657203" y="8322803"/>
              <a:ext cx="26154" cy="63687"/>
            </a:xfrm>
            <a:custGeom>
              <a:avLst/>
              <a:gdLst/>
              <a:ahLst/>
              <a:cxnLst/>
              <a:rect l="l" t="t" r="r" b="b"/>
              <a:pathLst>
                <a:path w="26154" h="63687" extrusionOk="0">
                  <a:moveTo>
                    <a:pt x="4549" y="0"/>
                  </a:moveTo>
                  <a:cubicBezTo>
                    <a:pt x="11192" y="15967"/>
                    <a:pt x="18494" y="31874"/>
                    <a:pt x="26154" y="47183"/>
                  </a:cubicBezTo>
                  <a:cubicBezTo>
                    <a:pt x="16878" y="51608"/>
                    <a:pt x="8140" y="57170"/>
                    <a:pt x="0" y="63688"/>
                  </a:cubicBezTo>
                  <a:cubicBezTo>
                    <a:pt x="359" y="59382"/>
                    <a:pt x="479" y="55495"/>
                    <a:pt x="479" y="52505"/>
                  </a:cubicBezTo>
                  <a:cubicBezTo>
                    <a:pt x="838" y="35522"/>
                    <a:pt x="3830" y="17581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8543276" y="9738886"/>
              <a:ext cx="1688030" cy="745058"/>
            </a:xfrm>
            <a:custGeom>
              <a:avLst/>
              <a:gdLst/>
              <a:ahLst/>
              <a:cxnLst/>
              <a:rect l="l" t="t" r="r" b="b"/>
              <a:pathLst>
                <a:path w="1688030" h="745058" extrusionOk="0">
                  <a:moveTo>
                    <a:pt x="1686082" y="0"/>
                  </a:moveTo>
                  <a:cubicBezTo>
                    <a:pt x="1687339" y="22007"/>
                    <a:pt x="1689074" y="44073"/>
                    <a:pt x="1687219" y="66020"/>
                  </a:cubicBezTo>
                  <a:cubicBezTo>
                    <a:pt x="1545675" y="122412"/>
                    <a:pt x="1407721" y="187296"/>
                    <a:pt x="1266536" y="244585"/>
                  </a:cubicBezTo>
                  <a:cubicBezTo>
                    <a:pt x="1052215" y="333688"/>
                    <a:pt x="838851" y="425004"/>
                    <a:pt x="624710" y="514646"/>
                  </a:cubicBezTo>
                  <a:cubicBezTo>
                    <a:pt x="462338" y="572533"/>
                    <a:pt x="308764" y="651769"/>
                    <a:pt x="156088" y="731125"/>
                  </a:cubicBezTo>
                  <a:cubicBezTo>
                    <a:pt x="146811" y="735849"/>
                    <a:pt x="137415" y="740334"/>
                    <a:pt x="128138" y="745058"/>
                  </a:cubicBezTo>
                  <a:cubicBezTo>
                    <a:pt x="119639" y="728194"/>
                    <a:pt x="111859" y="710972"/>
                    <a:pt x="103659" y="693929"/>
                  </a:cubicBezTo>
                  <a:cubicBezTo>
                    <a:pt x="71520" y="628805"/>
                    <a:pt x="41596" y="562606"/>
                    <a:pt x="9935" y="497303"/>
                  </a:cubicBezTo>
                  <a:cubicBezTo>
                    <a:pt x="6583" y="490187"/>
                    <a:pt x="3292" y="483071"/>
                    <a:pt x="0" y="475955"/>
                  </a:cubicBezTo>
                  <a:cubicBezTo>
                    <a:pt x="6703" y="468121"/>
                    <a:pt x="14783" y="461244"/>
                    <a:pt x="23940" y="455742"/>
                  </a:cubicBezTo>
                  <a:cubicBezTo>
                    <a:pt x="52907" y="520147"/>
                    <a:pt x="79779" y="585629"/>
                    <a:pt x="112936" y="647762"/>
                  </a:cubicBezTo>
                  <a:cubicBezTo>
                    <a:pt x="145853" y="682865"/>
                    <a:pt x="205045" y="641902"/>
                    <a:pt x="241194" y="628566"/>
                  </a:cubicBezTo>
                  <a:cubicBezTo>
                    <a:pt x="404224" y="546340"/>
                    <a:pt x="571084" y="472307"/>
                    <a:pt x="738424" y="399290"/>
                  </a:cubicBezTo>
                  <a:cubicBezTo>
                    <a:pt x="881943" y="333210"/>
                    <a:pt x="1027378" y="271914"/>
                    <a:pt x="1176523" y="219469"/>
                  </a:cubicBezTo>
                  <a:cubicBezTo>
                    <a:pt x="1316331" y="165768"/>
                    <a:pt x="1453267" y="104891"/>
                    <a:pt x="1590741" y="45568"/>
                  </a:cubicBezTo>
                  <a:cubicBezTo>
                    <a:pt x="1622581" y="32292"/>
                    <a:pt x="1653164" y="16326"/>
                    <a:pt x="1684047" y="1017"/>
                  </a:cubicBezTo>
                  <a:cubicBezTo>
                    <a:pt x="1684705" y="658"/>
                    <a:pt x="1685423" y="359"/>
                    <a:pt x="168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8431237" y="9958953"/>
              <a:ext cx="120596" cy="218153"/>
            </a:xfrm>
            <a:custGeom>
              <a:avLst/>
              <a:gdLst/>
              <a:ahLst/>
              <a:cxnLst/>
              <a:rect l="l" t="t" r="r" b="b"/>
              <a:pathLst>
                <a:path w="120596" h="218153" extrusionOk="0">
                  <a:moveTo>
                    <a:pt x="106113" y="171808"/>
                  </a:moveTo>
                  <a:cubicBezTo>
                    <a:pt x="111021" y="181795"/>
                    <a:pt x="115869" y="191841"/>
                    <a:pt x="120597" y="201947"/>
                  </a:cubicBezTo>
                  <a:cubicBezTo>
                    <a:pt x="111320" y="206313"/>
                    <a:pt x="102582" y="211755"/>
                    <a:pt x="94682" y="218153"/>
                  </a:cubicBezTo>
                  <a:cubicBezTo>
                    <a:pt x="63022" y="149084"/>
                    <a:pt x="32020" y="79715"/>
                    <a:pt x="0" y="10764"/>
                  </a:cubicBezTo>
                  <a:cubicBezTo>
                    <a:pt x="6524" y="6279"/>
                    <a:pt x="13945" y="2691"/>
                    <a:pt x="22144" y="0"/>
                  </a:cubicBezTo>
                  <a:cubicBezTo>
                    <a:pt x="49974" y="57349"/>
                    <a:pt x="77984" y="114638"/>
                    <a:pt x="106113" y="1718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8301304" y="9688534"/>
              <a:ext cx="135619" cy="244944"/>
            </a:xfrm>
            <a:custGeom>
              <a:avLst/>
              <a:gdLst/>
              <a:ahLst/>
              <a:cxnLst/>
              <a:rect l="l" t="t" r="r" b="b"/>
              <a:pathLst>
                <a:path w="135619" h="244944" extrusionOk="0">
                  <a:moveTo>
                    <a:pt x="135619" y="236811"/>
                  </a:moveTo>
                  <a:cubicBezTo>
                    <a:pt x="133285" y="237349"/>
                    <a:pt x="131011" y="238007"/>
                    <a:pt x="128736" y="238665"/>
                  </a:cubicBezTo>
                  <a:cubicBezTo>
                    <a:pt x="123170" y="240280"/>
                    <a:pt x="117904" y="242373"/>
                    <a:pt x="112936" y="244944"/>
                  </a:cubicBezTo>
                  <a:cubicBezTo>
                    <a:pt x="96597" y="210320"/>
                    <a:pt x="79959" y="175934"/>
                    <a:pt x="62662" y="141788"/>
                  </a:cubicBezTo>
                  <a:cubicBezTo>
                    <a:pt x="42373" y="97954"/>
                    <a:pt x="21306" y="54538"/>
                    <a:pt x="0" y="11243"/>
                  </a:cubicBezTo>
                  <a:cubicBezTo>
                    <a:pt x="6464" y="6937"/>
                    <a:pt x="13287" y="3169"/>
                    <a:pt x="20469" y="0"/>
                  </a:cubicBezTo>
                  <a:cubicBezTo>
                    <a:pt x="58772" y="78937"/>
                    <a:pt x="97136" y="157934"/>
                    <a:pt x="135619" y="2368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8181425" y="9443410"/>
              <a:ext cx="124127" cy="221741"/>
            </a:xfrm>
            <a:custGeom>
              <a:avLst/>
              <a:gdLst/>
              <a:ahLst/>
              <a:cxnLst/>
              <a:rect l="l" t="t" r="r" b="b"/>
              <a:pathLst>
                <a:path w="124127" h="221741" extrusionOk="0">
                  <a:moveTo>
                    <a:pt x="124128" y="211515"/>
                  </a:moveTo>
                  <a:cubicBezTo>
                    <a:pt x="116826" y="214386"/>
                    <a:pt x="109704" y="217854"/>
                    <a:pt x="102822" y="221741"/>
                  </a:cubicBezTo>
                  <a:cubicBezTo>
                    <a:pt x="68169" y="151774"/>
                    <a:pt x="33216" y="81867"/>
                    <a:pt x="0" y="11183"/>
                  </a:cubicBezTo>
                  <a:cubicBezTo>
                    <a:pt x="6883" y="6758"/>
                    <a:pt x="14184" y="3050"/>
                    <a:pt x="21785" y="0"/>
                  </a:cubicBezTo>
                  <a:cubicBezTo>
                    <a:pt x="55840" y="70505"/>
                    <a:pt x="89954" y="141010"/>
                    <a:pt x="124128" y="2115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8020789" y="9115582"/>
              <a:ext cx="166142" cy="304445"/>
            </a:xfrm>
            <a:custGeom>
              <a:avLst/>
              <a:gdLst/>
              <a:ahLst/>
              <a:cxnLst/>
              <a:rect l="l" t="t" r="r" b="b"/>
              <a:pathLst>
                <a:path w="166142" h="304445" extrusionOk="0">
                  <a:moveTo>
                    <a:pt x="24239" y="0"/>
                  </a:moveTo>
                  <a:cubicBezTo>
                    <a:pt x="71520" y="98073"/>
                    <a:pt x="118801" y="196087"/>
                    <a:pt x="166142" y="294100"/>
                  </a:cubicBezTo>
                  <a:cubicBezTo>
                    <a:pt x="158541" y="296911"/>
                    <a:pt x="151240" y="300379"/>
                    <a:pt x="144178" y="304446"/>
                  </a:cubicBezTo>
                  <a:cubicBezTo>
                    <a:pt x="97495" y="209004"/>
                    <a:pt x="47580" y="114997"/>
                    <a:pt x="0" y="19435"/>
                  </a:cubicBezTo>
                  <a:cubicBezTo>
                    <a:pt x="7062" y="11960"/>
                    <a:pt x="15262" y="5382"/>
                    <a:pt x="2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7" name="Google Shape;537;p15"/>
            <p:cNvGrpSpPr/>
            <p:nvPr/>
          </p:nvGrpSpPr>
          <p:grpSpPr>
            <a:xfrm>
              <a:off x="7601964" y="7531194"/>
              <a:ext cx="2669910" cy="2989915"/>
              <a:chOff x="7601964" y="7531194"/>
              <a:chExt cx="2669910" cy="2989915"/>
            </a:xfrm>
          </p:grpSpPr>
          <p:sp>
            <p:nvSpPr>
              <p:cNvPr id="538" name="Google Shape;538;p15"/>
              <p:cNvSpPr/>
              <p:nvPr/>
            </p:nvSpPr>
            <p:spPr>
              <a:xfrm>
                <a:off x="7601964" y="7531194"/>
                <a:ext cx="2669910" cy="2989915"/>
              </a:xfrm>
              <a:custGeom>
                <a:avLst/>
                <a:gdLst/>
                <a:ahLst/>
                <a:cxnLst/>
                <a:rect l="l" t="t" r="r" b="b"/>
                <a:pathLst>
                  <a:path w="2669910" h="2989915" extrusionOk="0">
                    <a:moveTo>
                      <a:pt x="2666774" y="2171931"/>
                    </a:moveTo>
                    <a:cubicBezTo>
                      <a:pt x="2666595" y="2170376"/>
                      <a:pt x="2666236" y="2168941"/>
                      <a:pt x="2665697" y="2167566"/>
                    </a:cubicBezTo>
                    <a:cubicBezTo>
                      <a:pt x="2665817" y="2161287"/>
                      <a:pt x="2664799" y="2154888"/>
                      <a:pt x="2663303" y="2148788"/>
                    </a:cubicBezTo>
                    <a:cubicBezTo>
                      <a:pt x="2655164" y="2116914"/>
                      <a:pt x="2639603" y="2087672"/>
                      <a:pt x="2624521" y="2058668"/>
                    </a:cubicBezTo>
                    <a:cubicBezTo>
                      <a:pt x="2606626" y="2023446"/>
                      <a:pt x="2590646" y="1987266"/>
                      <a:pt x="2573589" y="1951625"/>
                    </a:cubicBezTo>
                    <a:cubicBezTo>
                      <a:pt x="2518587" y="1835312"/>
                      <a:pt x="2459755" y="1721212"/>
                      <a:pt x="2396673" y="1609026"/>
                    </a:cubicBezTo>
                    <a:cubicBezTo>
                      <a:pt x="2340774" y="1501803"/>
                      <a:pt x="2287149" y="1392487"/>
                      <a:pt x="2232267" y="1284607"/>
                    </a:cubicBezTo>
                    <a:cubicBezTo>
                      <a:pt x="2115859" y="1065855"/>
                      <a:pt x="2010225" y="840347"/>
                      <a:pt x="1887473" y="624765"/>
                    </a:cubicBezTo>
                    <a:cubicBezTo>
                      <a:pt x="1816252" y="486565"/>
                      <a:pt x="1749400" y="346213"/>
                      <a:pt x="1672254" y="211123"/>
                    </a:cubicBezTo>
                    <a:cubicBezTo>
                      <a:pt x="1637362" y="147913"/>
                      <a:pt x="1604205" y="83926"/>
                      <a:pt x="1575059" y="17787"/>
                    </a:cubicBezTo>
                    <a:cubicBezTo>
                      <a:pt x="1553154" y="-23775"/>
                      <a:pt x="1506232" y="18504"/>
                      <a:pt x="1479359" y="33694"/>
                    </a:cubicBezTo>
                    <a:cubicBezTo>
                      <a:pt x="1386293" y="89308"/>
                      <a:pt x="1286584" y="132784"/>
                      <a:pt x="1188790" y="179309"/>
                    </a:cubicBezTo>
                    <a:cubicBezTo>
                      <a:pt x="981231" y="290658"/>
                      <a:pt x="762302" y="379043"/>
                      <a:pt x="546664" y="473528"/>
                    </a:cubicBezTo>
                    <a:cubicBezTo>
                      <a:pt x="459343" y="507256"/>
                      <a:pt x="376392" y="549894"/>
                      <a:pt x="292782" y="591575"/>
                    </a:cubicBezTo>
                    <a:cubicBezTo>
                      <a:pt x="217252" y="619682"/>
                      <a:pt x="155786" y="671948"/>
                      <a:pt x="90131" y="717097"/>
                    </a:cubicBezTo>
                    <a:cubicBezTo>
                      <a:pt x="80615" y="724453"/>
                      <a:pt x="64516" y="734499"/>
                      <a:pt x="53503" y="741257"/>
                    </a:cubicBezTo>
                    <a:cubicBezTo>
                      <a:pt x="44406" y="746280"/>
                      <a:pt x="42132" y="757702"/>
                      <a:pt x="45723" y="766612"/>
                    </a:cubicBezTo>
                    <a:cubicBezTo>
                      <a:pt x="43987" y="792984"/>
                      <a:pt x="40576" y="818400"/>
                      <a:pt x="33155" y="844473"/>
                    </a:cubicBezTo>
                    <a:cubicBezTo>
                      <a:pt x="29504" y="856792"/>
                      <a:pt x="18013" y="877483"/>
                      <a:pt x="23339" y="890340"/>
                    </a:cubicBezTo>
                    <a:cubicBezTo>
                      <a:pt x="10771" y="909297"/>
                      <a:pt x="2452" y="930825"/>
                      <a:pt x="178" y="952653"/>
                    </a:cubicBezTo>
                    <a:cubicBezTo>
                      <a:pt x="-2755" y="1011915"/>
                      <a:pt x="30701" y="1068008"/>
                      <a:pt x="96715" y="1056048"/>
                    </a:cubicBezTo>
                    <a:cubicBezTo>
                      <a:pt x="99288" y="1055809"/>
                      <a:pt x="101622" y="1054972"/>
                      <a:pt x="103657" y="1053836"/>
                    </a:cubicBezTo>
                    <a:cubicBezTo>
                      <a:pt x="107607" y="1061729"/>
                      <a:pt x="111558" y="1069563"/>
                      <a:pt x="115388" y="1077517"/>
                    </a:cubicBezTo>
                    <a:cubicBezTo>
                      <a:pt x="107607" y="1085829"/>
                      <a:pt x="100665" y="1095038"/>
                      <a:pt x="94919" y="1105085"/>
                    </a:cubicBezTo>
                    <a:cubicBezTo>
                      <a:pt x="71578" y="1143656"/>
                      <a:pt x="69663" y="1202440"/>
                      <a:pt x="107548" y="1232580"/>
                    </a:cubicBezTo>
                    <a:cubicBezTo>
                      <a:pt x="133462" y="1253929"/>
                      <a:pt x="170210" y="1266607"/>
                      <a:pt x="203486" y="1258354"/>
                    </a:cubicBezTo>
                    <a:cubicBezTo>
                      <a:pt x="204384" y="1260088"/>
                      <a:pt x="205282" y="1261882"/>
                      <a:pt x="206240" y="1263677"/>
                    </a:cubicBezTo>
                    <a:cubicBezTo>
                      <a:pt x="217910" y="1285683"/>
                      <a:pt x="229341" y="1307869"/>
                      <a:pt x="240593" y="1330055"/>
                    </a:cubicBezTo>
                    <a:cubicBezTo>
                      <a:pt x="204564" y="1396075"/>
                      <a:pt x="222219" y="1489724"/>
                      <a:pt x="323844" y="1499172"/>
                    </a:cubicBezTo>
                    <a:cubicBezTo>
                      <a:pt x="339943" y="1532481"/>
                      <a:pt x="355983" y="1565850"/>
                      <a:pt x="372202" y="1599099"/>
                    </a:cubicBezTo>
                    <a:cubicBezTo>
                      <a:pt x="315345" y="1680189"/>
                      <a:pt x="346467" y="1808043"/>
                      <a:pt x="471732" y="1809957"/>
                    </a:cubicBezTo>
                    <a:cubicBezTo>
                      <a:pt x="473827" y="1810017"/>
                      <a:pt x="475862" y="1809538"/>
                      <a:pt x="477777" y="1808880"/>
                    </a:cubicBezTo>
                    <a:cubicBezTo>
                      <a:pt x="495552" y="1843505"/>
                      <a:pt x="513148" y="1878249"/>
                      <a:pt x="529846" y="1913352"/>
                    </a:cubicBezTo>
                    <a:cubicBezTo>
                      <a:pt x="529008" y="1914130"/>
                      <a:pt x="528110" y="1914907"/>
                      <a:pt x="527273" y="1915744"/>
                    </a:cubicBezTo>
                    <a:cubicBezTo>
                      <a:pt x="485916" y="1962269"/>
                      <a:pt x="474725" y="2049818"/>
                      <a:pt x="531761" y="2088748"/>
                    </a:cubicBezTo>
                    <a:cubicBezTo>
                      <a:pt x="558634" y="2106629"/>
                      <a:pt x="592209" y="2116436"/>
                      <a:pt x="624049" y="2108483"/>
                    </a:cubicBezTo>
                    <a:cubicBezTo>
                      <a:pt x="632308" y="2125406"/>
                      <a:pt x="640568" y="2142330"/>
                      <a:pt x="648827" y="2159253"/>
                    </a:cubicBezTo>
                    <a:cubicBezTo>
                      <a:pt x="629974" y="2177792"/>
                      <a:pt x="615970" y="2200875"/>
                      <a:pt x="610344" y="2226649"/>
                    </a:cubicBezTo>
                    <a:cubicBezTo>
                      <a:pt x="594543" y="2301938"/>
                      <a:pt x="651401" y="2376809"/>
                      <a:pt x="731180" y="2366762"/>
                    </a:cubicBezTo>
                    <a:cubicBezTo>
                      <a:pt x="738003" y="2365745"/>
                      <a:pt x="742611" y="2362157"/>
                      <a:pt x="745304" y="2357493"/>
                    </a:cubicBezTo>
                    <a:cubicBezTo>
                      <a:pt x="756975" y="2381653"/>
                      <a:pt x="768586" y="2405812"/>
                      <a:pt x="780137" y="2430031"/>
                    </a:cubicBezTo>
                    <a:cubicBezTo>
                      <a:pt x="771758" y="2441513"/>
                      <a:pt x="765773" y="2454849"/>
                      <a:pt x="762481" y="2468902"/>
                    </a:cubicBezTo>
                    <a:cubicBezTo>
                      <a:pt x="747459" y="2530377"/>
                      <a:pt x="787618" y="2619899"/>
                      <a:pt x="857882" y="2620497"/>
                    </a:cubicBezTo>
                    <a:cubicBezTo>
                      <a:pt x="861113" y="2620138"/>
                      <a:pt x="863866" y="2618942"/>
                      <a:pt x="866201" y="2617268"/>
                    </a:cubicBezTo>
                    <a:cubicBezTo>
                      <a:pt x="875776" y="2638258"/>
                      <a:pt x="885352" y="2659188"/>
                      <a:pt x="894928" y="2680178"/>
                    </a:cubicBezTo>
                    <a:cubicBezTo>
                      <a:pt x="891158" y="2687115"/>
                      <a:pt x="888105" y="2694470"/>
                      <a:pt x="885891" y="2702304"/>
                    </a:cubicBezTo>
                    <a:cubicBezTo>
                      <a:pt x="859258" y="2764916"/>
                      <a:pt x="899237" y="2861076"/>
                      <a:pt x="975366" y="2852345"/>
                    </a:cubicBezTo>
                    <a:cubicBezTo>
                      <a:pt x="996254" y="2895999"/>
                      <a:pt x="1017560" y="2939415"/>
                      <a:pt x="1039465" y="2982591"/>
                    </a:cubicBezTo>
                    <a:cubicBezTo>
                      <a:pt x="1047365" y="2993355"/>
                      <a:pt x="1063824" y="2991501"/>
                      <a:pt x="1071305" y="2981933"/>
                    </a:cubicBezTo>
                    <a:cubicBezTo>
                      <a:pt x="1128042" y="2961541"/>
                      <a:pt x="1181069" y="2931880"/>
                      <a:pt x="1235412" y="2906106"/>
                    </a:cubicBezTo>
                    <a:cubicBezTo>
                      <a:pt x="1339790" y="2858624"/>
                      <a:pt x="1442671" y="2807255"/>
                      <a:pt x="1550939" y="2769162"/>
                    </a:cubicBezTo>
                    <a:cubicBezTo>
                      <a:pt x="1621322" y="2744703"/>
                      <a:pt x="1692364" y="2711334"/>
                      <a:pt x="1761490" y="2682271"/>
                    </a:cubicBezTo>
                    <a:cubicBezTo>
                      <a:pt x="1832651" y="2653627"/>
                      <a:pt x="1903633" y="2624623"/>
                      <a:pt x="1973717" y="2593527"/>
                    </a:cubicBezTo>
                    <a:cubicBezTo>
                      <a:pt x="2196776" y="2503048"/>
                      <a:pt x="2416962" y="2405513"/>
                      <a:pt x="2639303" y="2313360"/>
                    </a:cubicBezTo>
                    <a:cubicBezTo>
                      <a:pt x="2660430" y="2307440"/>
                      <a:pt x="2668929" y="2292310"/>
                      <a:pt x="2669587" y="2271200"/>
                    </a:cubicBezTo>
                    <a:cubicBezTo>
                      <a:pt x="2670964" y="2238071"/>
                      <a:pt x="2667552" y="2205001"/>
                      <a:pt x="2666774" y="2171931"/>
                    </a:cubicBezTo>
                    <a:close/>
                    <a:moveTo>
                      <a:pt x="129692" y="738805"/>
                    </a:moveTo>
                    <a:cubicBezTo>
                      <a:pt x="169253" y="713031"/>
                      <a:pt x="209471" y="679124"/>
                      <a:pt x="251306" y="655323"/>
                    </a:cubicBezTo>
                    <a:cubicBezTo>
                      <a:pt x="322946" y="624884"/>
                      <a:pt x="387165" y="587987"/>
                      <a:pt x="458446" y="555216"/>
                    </a:cubicBezTo>
                    <a:cubicBezTo>
                      <a:pt x="563422" y="510844"/>
                      <a:pt x="667799" y="464977"/>
                      <a:pt x="772716" y="420545"/>
                    </a:cubicBezTo>
                    <a:cubicBezTo>
                      <a:pt x="927905" y="353508"/>
                      <a:pt x="1079983" y="283242"/>
                      <a:pt x="1229787" y="204544"/>
                    </a:cubicBezTo>
                    <a:cubicBezTo>
                      <a:pt x="1336798" y="156584"/>
                      <a:pt x="1442432" y="105215"/>
                      <a:pt x="1542201" y="43501"/>
                    </a:cubicBezTo>
                    <a:cubicBezTo>
                      <a:pt x="1595168" y="162923"/>
                      <a:pt x="1662080" y="275468"/>
                      <a:pt x="1724204" y="390226"/>
                    </a:cubicBezTo>
                    <a:cubicBezTo>
                      <a:pt x="1760951" y="464439"/>
                      <a:pt x="1796921" y="539130"/>
                      <a:pt x="1835344" y="612506"/>
                    </a:cubicBezTo>
                    <a:cubicBezTo>
                      <a:pt x="1911293" y="755011"/>
                      <a:pt x="1989218" y="891775"/>
                      <a:pt x="2059361" y="1038287"/>
                    </a:cubicBezTo>
                    <a:cubicBezTo>
                      <a:pt x="2122682" y="1164108"/>
                      <a:pt x="2188397" y="1286341"/>
                      <a:pt x="2251179" y="1412879"/>
                    </a:cubicBezTo>
                    <a:cubicBezTo>
                      <a:pt x="2349213" y="1613392"/>
                      <a:pt x="2462987" y="1805771"/>
                      <a:pt x="2555574" y="2009034"/>
                    </a:cubicBezTo>
                    <a:cubicBezTo>
                      <a:pt x="2576940" y="2061479"/>
                      <a:pt x="2611593" y="2109081"/>
                      <a:pt x="2624820" y="2164516"/>
                    </a:cubicBezTo>
                    <a:cubicBezTo>
                      <a:pt x="2387157" y="2278556"/>
                      <a:pt x="2141894" y="2375852"/>
                      <a:pt x="1894895" y="2467527"/>
                    </a:cubicBezTo>
                    <a:cubicBezTo>
                      <a:pt x="1728034" y="2540005"/>
                      <a:pt x="1561892" y="2614337"/>
                      <a:pt x="1395809" y="2688550"/>
                    </a:cubicBezTo>
                    <a:cubicBezTo>
                      <a:pt x="1348767" y="2710557"/>
                      <a:pt x="1301247" y="2731427"/>
                      <a:pt x="1254983" y="2755049"/>
                    </a:cubicBezTo>
                    <a:cubicBezTo>
                      <a:pt x="1199682" y="2781361"/>
                      <a:pt x="1145578" y="2815747"/>
                      <a:pt x="1085310" y="2828783"/>
                    </a:cubicBezTo>
                    <a:cubicBezTo>
                      <a:pt x="1057959" y="2769102"/>
                      <a:pt x="1030129" y="2709600"/>
                      <a:pt x="1002059" y="2650218"/>
                    </a:cubicBezTo>
                    <a:cubicBezTo>
                      <a:pt x="1010258" y="2648962"/>
                      <a:pt x="1018817" y="2648663"/>
                      <a:pt x="1027615" y="2649500"/>
                    </a:cubicBezTo>
                    <a:cubicBezTo>
                      <a:pt x="1035874" y="2648842"/>
                      <a:pt x="1044612" y="2651952"/>
                      <a:pt x="1053051" y="2653507"/>
                    </a:cubicBezTo>
                    <a:cubicBezTo>
                      <a:pt x="1055146" y="2658829"/>
                      <a:pt x="1058916" y="2663912"/>
                      <a:pt x="1064662" y="2668158"/>
                    </a:cubicBezTo>
                    <a:cubicBezTo>
                      <a:pt x="1100033" y="2691540"/>
                      <a:pt x="1131334" y="2639992"/>
                      <a:pt x="1097399" y="2616490"/>
                    </a:cubicBezTo>
                    <a:cubicBezTo>
                      <a:pt x="1079624" y="2605367"/>
                      <a:pt x="1062926" y="2613022"/>
                      <a:pt x="1055325" y="2626298"/>
                    </a:cubicBezTo>
                    <a:cubicBezTo>
                      <a:pt x="1033839" y="2617148"/>
                      <a:pt x="1010019" y="2614756"/>
                      <a:pt x="987037" y="2618344"/>
                    </a:cubicBezTo>
                    <a:cubicBezTo>
                      <a:pt x="956035" y="2552862"/>
                      <a:pt x="924793" y="2487440"/>
                      <a:pt x="893193" y="2422197"/>
                    </a:cubicBezTo>
                    <a:cubicBezTo>
                      <a:pt x="903846" y="2422496"/>
                      <a:pt x="914978" y="2423991"/>
                      <a:pt x="926529" y="2426742"/>
                    </a:cubicBezTo>
                    <a:cubicBezTo>
                      <a:pt x="931676" y="2427998"/>
                      <a:pt x="937721" y="2431526"/>
                      <a:pt x="943646" y="2433440"/>
                    </a:cubicBezTo>
                    <a:cubicBezTo>
                      <a:pt x="947596" y="2442051"/>
                      <a:pt x="956214" y="2448211"/>
                      <a:pt x="969561" y="2446357"/>
                    </a:cubicBezTo>
                    <a:cubicBezTo>
                      <a:pt x="1001461" y="2445639"/>
                      <a:pt x="999665" y="2392776"/>
                      <a:pt x="967286" y="2395287"/>
                    </a:cubicBezTo>
                    <a:cubicBezTo>
                      <a:pt x="957770" y="2395287"/>
                      <a:pt x="950888" y="2399294"/>
                      <a:pt x="946578" y="2405035"/>
                    </a:cubicBezTo>
                    <a:cubicBezTo>
                      <a:pt x="925811" y="2391938"/>
                      <a:pt x="901213" y="2387334"/>
                      <a:pt x="876614" y="2388111"/>
                    </a:cubicBezTo>
                    <a:cubicBezTo>
                      <a:pt x="837473" y="2307500"/>
                      <a:pt x="798152" y="2226948"/>
                      <a:pt x="758651" y="2146456"/>
                    </a:cubicBezTo>
                    <a:cubicBezTo>
                      <a:pt x="770202" y="2145140"/>
                      <a:pt x="781932" y="2145439"/>
                      <a:pt x="793304" y="2147712"/>
                    </a:cubicBezTo>
                    <a:cubicBezTo>
                      <a:pt x="796117" y="2148130"/>
                      <a:pt x="799049" y="2148908"/>
                      <a:pt x="801982" y="2149685"/>
                    </a:cubicBezTo>
                    <a:cubicBezTo>
                      <a:pt x="802880" y="2151300"/>
                      <a:pt x="803897" y="2152795"/>
                      <a:pt x="805154" y="2154290"/>
                    </a:cubicBezTo>
                    <a:cubicBezTo>
                      <a:pt x="807668" y="2164097"/>
                      <a:pt x="814850" y="2173366"/>
                      <a:pt x="824426" y="2177194"/>
                    </a:cubicBezTo>
                    <a:cubicBezTo>
                      <a:pt x="851418" y="2188974"/>
                      <a:pt x="875836" y="2156503"/>
                      <a:pt x="865004" y="2131865"/>
                    </a:cubicBezTo>
                    <a:cubicBezTo>
                      <a:pt x="862430" y="2125406"/>
                      <a:pt x="857941" y="2119306"/>
                      <a:pt x="851478" y="2116316"/>
                    </a:cubicBezTo>
                    <a:cubicBezTo>
                      <a:pt x="846091" y="2109439"/>
                      <a:pt x="838730" y="2104296"/>
                      <a:pt x="829932" y="2103280"/>
                    </a:cubicBezTo>
                    <a:cubicBezTo>
                      <a:pt x="816585" y="2101486"/>
                      <a:pt x="806291" y="2109260"/>
                      <a:pt x="801264" y="2119904"/>
                    </a:cubicBezTo>
                    <a:cubicBezTo>
                      <a:pt x="782411" y="2113207"/>
                      <a:pt x="762362" y="2111473"/>
                      <a:pt x="742492" y="2113805"/>
                    </a:cubicBezTo>
                    <a:cubicBezTo>
                      <a:pt x="707958" y="2043419"/>
                      <a:pt x="673365" y="1973093"/>
                      <a:pt x="638892" y="1902708"/>
                    </a:cubicBezTo>
                    <a:cubicBezTo>
                      <a:pt x="646613" y="1901811"/>
                      <a:pt x="654333" y="1901452"/>
                      <a:pt x="661994" y="1901691"/>
                    </a:cubicBezTo>
                    <a:cubicBezTo>
                      <a:pt x="667859" y="1901930"/>
                      <a:pt x="673605" y="1902887"/>
                      <a:pt x="679231" y="1904263"/>
                    </a:cubicBezTo>
                    <a:cubicBezTo>
                      <a:pt x="681625" y="1919871"/>
                      <a:pt x="692816" y="1933625"/>
                      <a:pt x="712567" y="1930874"/>
                    </a:cubicBezTo>
                    <a:cubicBezTo>
                      <a:pt x="751409" y="1922442"/>
                      <a:pt x="749075" y="1871312"/>
                      <a:pt x="709155" y="1865033"/>
                    </a:cubicBezTo>
                    <a:cubicBezTo>
                      <a:pt x="699041" y="1864734"/>
                      <a:pt x="691560" y="1868681"/>
                      <a:pt x="686472" y="1874721"/>
                    </a:cubicBezTo>
                    <a:cubicBezTo>
                      <a:pt x="666303" y="1867186"/>
                      <a:pt x="644099" y="1866110"/>
                      <a:pt x="622493" y="1869100"/>
                    </a:cubicBezTo>
                    <a:cubicBezTo>
                      <a:pt x="601905" y="1827000"/>
                      <a:pt x="581317" y="1784900"/>
                      <a:pt x="560848" y="1742741"/>
                    </a:cubicBezTo>
                    <a:cubicBezTo>
                      <a:pt x="532539" y="1685631"/>
                      <a:pt x="504350" y="1628402"/>
                      <a:pt x="476101" y="1571232"/>
                    </a:cubicBezTo>
                    <a:cubicBezTo>
                      <a:pt x="493098" y="1567465"/>
                      <a:pt x="510874" y="1568003"/>
                      <a:pt x="527332" y="1574282"/>
                    </a:cubicBezTo>
                    <a:cubicBezTo>
                      <a:pt x="528470" y="1574820"/>
                      <a:pt x="529487" y="1575418"/>
                      <a:pt x="530564" y="1576016"/>
                    </a:cubicBezTo>
                    <a:cubicBezTo>
                      <a:pt x="523382" y="1593358"/>
                      <a:pt x="529547" y="1616800"/>
                      <a:pt x="554145" y="1620627"/>
                    </a:cubicBezTo>
                    <a:cubicBezTo>
                      <a:pt x="589337" y="1625232"/>
                      <a:pt x="602623" y="1566986"/>
                      <a:pt x="567013" y="1558195"/>
                    </a:cubicBezTo>
                    <a:cubicBezTo>
                      <a:pt x="560010" y="1556342"/>
                      <a:pt x="553786" y="1556700"/>
                      <a:pt x="548459" y="1558494"/>
                    </a:cubicBezTo>
                    <a:cubicBezTo>
                      <a:pt x="525657" y="1538581"/>
                      <a:pt x="491842" y="1534335"/>
                      <a:pt x="460899" y="1540315"/>
                    </a:cubicBezTo>
                    <a:cubicBezTo>
                      <a:pt x="421219" y="1460003"/>
                      <a:pt x="381539" y="1379750"/>
                      <a:pt x="341500" y="1299617"/>
                    </a:cubicBezTo>
                    <a:cubicBezTo>
                      <a:pt x="351315" y="1297643"/>
                      <a:pt x="361370" y="1296746"/>
                      <a:pt x="371364" y="1296926"/>
                    </a:cubicBezTo>
                    <a:cubicBezTo>
                      <a:pt x="377110" y="1309723"/>
                      <a:pt x="389200" y="1319291"/>
                      <a:pt x="404461" y="1317318"/>
                    </a:cubicBezTo>
                    <a:cubicBezTo>
                      <a:pt x="426426" y="1314507"/>
                      <a:pt x="436481" y="1290707"/>
                      <a:pt x="433788" y="1270853"/>
                    </a:cubicBezTo>
                    <a:cubicBezTo>
                      <a:pt x="432351" y="1258354"/>
                      <a:pt x="421459" y="1250700"/>
                      <a:pt x="411643" y="1244540"/>
                    </a:cubicBezTo>
                    <a:cubicBezTo>
                      <a:pt x="396022" y="1236288"/>
                      <a:pt x="380102" y="1248667"/>
                      <a:pt x="372801" y="1262181"/>
                    </a:cubicBezTo>
                    <a:cubicBezTo>
                      <a:pt x="371783" y="1263736"/>
                      <a:pt x="371005" y="1265351"/>
                      <a:pt x="370287" y="1267025"/>
                    </a:cubicBezTo>
                    <a:cubicBezTo>
                      <a:pt x="354068" y="1264035"/>
                      <a:pt x="338806" y="1264095"/>
                      <a:pt x="324801" y="1266667"/>
                    </a:cubicBezTo>
                    <a:cubicBezTo>
                      <a:pt x="309121" y="1235331"/>
                      <a:pt x="293440" y="1204055"/>
                      <a:pt x="277640" y="1172779"/>
                    </a:cubicBezTo>
                    <a:cubicBezTo>
                      <a:pt x="258608" y="1135882"/>
                      <a:pt x="239935" y="1098866"/>
                      <a:pt x="221142" y="1061849"/>
                    </a:cubicBezTo>
                    <a:cubicBezTo>
                      <a:pt x="236883" y="1059038"/>
                      <a:pt x="252922" y="1059457"/>
                      <a:pt x="268363" y="1064181"/>
                    </a:cubicBezTo>
                    <a:cubicBezTo>
                      <a:pt x="273151" y="1077098"/>
                      <a:pt x="284164" y="1087623"/>
                      <a:pt x="298946" y="1086427"/>
                    </a:cubicBezTo>
                    <a:cubicBezTo>
                      <a:pt x="310378" y="1086367"/>
                      <a:pt x="318936" y="1078354"/>
                      <a:pt x="324442" y="1069025"/>
                    </a:cubicBezTo>
                    <a:cubicBezTo>
                      <a:pt x="344253" y="1039782"/>
                      <a:pt x="316423" y="1014128"/>
                      <a:pt x="285720" y="1021722"/>
                    </a:cubicBezTo>
                    <a:cubicBezTo>
                      <a:pt x="278478" y="1023696"/>
                      <a:pt x="273451" y="1027762"/>
                      <a:pt x="270159" y="1032965"/>
                    </a:cubicBezTo>
                    <a:cubicBezTo>
                      <a:pt x="253102" y="1026686"/>
                      <a:pt x="233232" y="1023696"/>
                      <a:pt x="225032" y="1025430"/>
                    </a:cubicBezTo>
                    <a:cubicBezTo>
                      <a:pt x="217970" y="1026028"/>
                      <a:pt x="210968" y="1027045"/>
                      <a:pt x="204085" y="1028480"/>
                    </a:cubicBezTo>
                    <a:cubicBezTo>
                      <a:pt x="175417" y="972387"/>
                      <a:pt x="146270" y="916533"/>
                      <a:pt x="115208" y="861755"/>
                    </a:cubicBezTo>
                    <a:cubicBezTo>
                      <a:pt x="122151" y="859483"/>
                      <a:pt x="129393" y="858167"/>
                      <a:pt x="136874" y="858646"/>
                    </a:cubicBezTo>
                    <a:cubicBezTo>
                      <a:pt x="138490" y="858705"/>
                      <a:pt x="140345" y="858945"/>
                      <a:pt x="142201" y="859304"/>
                    </a:cubicBezTo>
                    <a:cubicBezTo>
                      <a:pt x="144475" y="866599"/>
                      <a:pt x="149921" y="873117"/>
                      <a:pt x="159377" y="876646"/>
                    </a:cubicBezTo>
                    <a:cubicBezTo>
                      <a:pt x="190020" y="888785"/>
                      <a:pt x="213541" y="839330"/>
                      <a:pt x="178828" y="829403"/>
                    </a:cubicBezTo>
                    <a:cubicBezTo>
                      <a:pt x="165482" y="821091"/>
                      <a:pt x="154290" y="824440"/>
                      <a:pt x="147587" y="832333"/>
                    </a:cubicBezTo>
                    <a:cubicBezTo>
                      <a:pt x="139567" y="828685"/>
                      <a:pt x="129871" y="827250"/>
                      <a:pt x="122510" y="827549"/>
                    </a:cubicBezTo>
                    <a:cubicBezTo>
                      <a:pt x="114191" y="828147"/>
                      <a:pt x="106111" y="829762"/>
                      <a:pt x="98211" y="832154"/>
                    </a:cubicBezTo>
                    <a:cubicBezTo>
                      <a:pt x="87678" y="814214"/>
                      <a:pt x="76964" y="796333"/>
                      <a:pt x="65952" y="778692"/>
                    </a:cubicBezTo>
                    <a:cubicBezTo>
                      <a:pt x="90131" y="771396"/>
                      <a:pt x="108445" y="752260"/>
                      <a:pt x="129692" y="738805"/>
                    </a:cubicBezTo>
                    <a:close/>
                    <a:moveTo>
                      <a:pt x="829214" y="2438583"/>
                    </a:moveTo>
                    <a:cubicBezTo>
                      <a:pt x="835737" y="2434098"/>
                      <a:pt x="843218" y="2430510"/>
                      <a:pt x="851418" y="2427819"/>
                    </a:cubicBezTo>
                    <a:cubicBezTo>
                      <a:pt x="879367" y="2485108"/>
                      <a:pt x="907317" y="2542337"/>
                      <a:pt x="935387" y="2599567"/>
                    </a:cubicBezTo>
                    <a:cubicBezTo>
                      <a:pt x="940294" y="2609553"/>
                      <a:pt x="945142" y="2619660"/>
                      <a:pt x="949810" y="2629766"/>
                    </a:cubicBezTo>
                    <a:cubicBezTo>
                      <a:pt x="940534" y="2634132"/>
                      <a:pt x="931796" y="2639514"/>
                      <a:pt x="923896" y="2645912"/>
                    </a:cubicBezTo>
                    <a:cubicBezTo>
                      <a:pt x="892235" y="2576842"/>
                      <a:pt x="861233" y="2507473"/>
                      <a:pt x="829214" y="2438583"/>
                    </a:cubicBezTo>
                    <a:close/>
                    <a:moveTo>
                      <a:pt x="350357" y="1462096"/>
                    </a:moveTo>
                    <a:cubicBezTo>
                      <a:pt x="329051" y="1418321"/>
                      <a:pt x="307146" y="1375085"/>
                      <a:pt x="284822" y="1331969"/>
                    </a:cubicBezTo>
                    <a:cubicBezTo>
                      <a:pt x="292124" y="1322999"/>
                      <a:pt x="300981" y="1315942"/>
                      <a:pt x="310797" y="1310620"/>
                    </a:cubicBezTo>
                    <a:cubicBezTo>
                      <a:pt x="349639" y="1390992"/>
                      <a:pt x="388481" y="1471365"/>
                      <a:pt x="427264" y="1551737"/>
                    </a:cubicBezTo>
                    <a:cubicBezTo>
                      <a:pt x="417808" y="1556461"/>
                      <a:pt x="409189" y="1562083"/>
                      <a:pt x="401349" y="1568302"/>
                    </a:cubicBezTo>
                    <a:cubicBezTo>
                      <a:pt x="394825" y="1555026"/>
                      <a:pt x="388362" y="1541690"/>
                      <a:pt x="382018" y="1528295"/>
                    </a:cubicBezTo>
                    <a:cubicBezTo>
                      <a:pt x="374716" y="1512627"/>
                      <a:pt x="367295" y="1497019"/>
                      <a:pt x="359813" y="1481531"/>
                    </a:cubicBezTo>
                    <a:cubicBezTo>
                      <a:pt x="360532" y="1473936"/>
                      <a:pt x="357479" y="1466102"/>
                      <a:pt x="350357" y="1462096"/>
                    </a:cubicBezTo>
                    <a:close/>
                    <a:moveTo>
                      <a:pt x="205102" y="1180374"/>
                    </a:moveTo>
                    <a:cubicBezTo>
                      <a:pt x="189541" y="1150713"/>
                      <a:pt x="174579" y="1120155"/>
                      <a:pt x="159018" y="1089836"/>
                    </a:cubicBezTo>
                    <a:cubicBezTo>
                      <a:pt x="161352" y="1088042"/>
                      <a:pt x="163686" y="1086367"/>
                      <a:pt x="166140" y="1084812"/>
                    </a:cubicBezTo>
                    <a:cubicBezTo>
                      <a:pt x="174878" y="1079012"/>
                      <a:pt x="184394" y="1073929"/>
                      <a:pt x="194270" y="1069862"/>
                    </a:cubicBezTo>
                    <a:cubicBezTo>
                      <a:pt x="227785" y="1138812"/>
                      <a:pt x="261181" y="1207823"/>
                      <a:pt x="294577" y="1276833"/>
                    </a:cubicBezTo>
                    <a:cubicBezTo>
                      <a:pt x="284224" y="1282035"/>
                      <a:pt x="274767" y="1288673"/>
                      <a:pt x="266448" y="1296447"/>
                    </a:cubicBezTo>
                    <a:cubicBezTo>
                      <a:pt x="246219" y="1257936"/>
                      <a:pt x="225750" y="1219304"/>
                      <a:pt x="205102" y="1180374"/>
                    </a:cubicBezTo>
                    <a:close/>
                    <a:moveTo>
                      <a:pt x="76905" y="954566"/>
                    </a:moveTo>
                    <a:cubicBezTo>
                      <a:pt x="67987" y="943623"/>
                      <a:pt x="60207" y="930945"/>
                      <a:pt x="50750" y="920121"/>
                    </a:cubicBezTo>
                    <a:cubicBezTo>
                      <a:pt x="59907" y="902539"/>
                      <a:pt x="74032" y="886991"/>
                      <a:pt x="89353" y="875390"/>
                    </a:cubicBezTo>
                    <a:cubicBezTo>
                      <a:pt x="91807" y="873656"/>
                      <a:pt x="94381" y="872041"/>
                      <a:pt x="96954" y="870486"/>
                    </a:cubicBezTo>
                    <a:cubicBezTo>
                      <a:pt x="123946" y="925742"/>
                      <a:pt x="150819" y="980998"/>
                      <a:pt x="177691" y="1036254"/>
                    </a:cubicBezTo>
                    <a:cubicBezTo>
                      <a:pt x="164644" y="1041158"/>
                      <a:pt x="152195" y="1047676"/>
                      <a:pt x="140824" y="1055629"/>
                    </a:cubicBezTo>
                    <a:cubicBezTo>
                      <a:pt x="121792" y="1020347"/>
                      <a:pt x="101144" y="986081"/>
                      <a:pt x="76905" y="954566"/>
                    </a:cubicBezTo>
                    <a:close/>
                    <a:moveTo>
                      <a:pt x="55718" y="844114"/>
                    </a:moveTo>
                    <a:cubicBezTo>
                      <a:pt x="56077" y="827071"/>
                      <a:pt x="59069" y="809131"/>
                      <a:pt x="59788" y="791489"/>
                    </a:cubicBezTo>
                    <a:cubicBezTo>
                      <a:pt x="66431" y="807516"/>
                      <a:pt x="73792" y="823423"/>
                      <a:pt x="81513" y="838852"/>
                    </a:cubicBezTo>
                    <a:cubicBezTo>
                      <a:pt x="72236" y="843277"/>
                      <a:pt x="63379" y="848838"/>
                      <a:pt x="55239" y="855416"/>
                    </a:cubicBezTo>
                    <a:cubicBezTo>
                      <a:pt x="55538" y="851111"/>
                      <a:pt x="55658" y="847164"/>
                      <a:pt x="55718" y="844114"/>
                    </a:cubicBezTo>
                    <a:close/>
                    <a:moveTo>
                      <a:pt x="66012" y="1014845"/>
                    </a:moveTo>
                    <a:cubicBezTo>
                      <a:pt x="51109" y="1009583"/>
                      <a:pt x="45962" y="992599"/>
                      <a:pt x="42551" y="978666"/>
                    </a:cubicBezTo>
                    <a:cubicBezTo>
                      <a:pt x="39439" y="966586"/>
                      <a:pt x="39618" y="954626"/>
                      <a:pt x="42252" y="943084"/>
                    </a:cubicBezTo>
                    <a:cubicBezTo>
                      <a:pt x="42551" y="943682"/>
                      <a:pt x="42910" y="944280"/>
                      <a:pt x="43269" y="944878"/>
                    </a:cubicBezTo>
                    <a:cubicBezTo>
                      <a:pt x="57872" y="968141"/>
                      <a:pt x="71339" y="991882"/>
                      <a:pt x="84206" y="1016041"/>
                    </a:cubicBezTo>
                    <a:cubicBezTo>
                      <a:pt x="78042" y="1016520"/>
                      <a:pt x="71817" y="1016998"/>
                      <a:pt x="66012" y="1014845"/>
                    </a:cubicBezTo>
                    <a:close/>
                    <a:moveTo>
                      <a:pt x="153751" y="1213683"/>
                    </a:moveTo>
                    <a:cubicBezTo>
                      <a:pt x="108984" y="1196939"/>
                      <a:pt x="112814" y="1151251"/>
                      <a:pt x="134600" y="1117045"/>
                    </a:cubicBezTo>
                    <a:cubicBezTo>
                      <a:pt x="150939" y="1151311"/>
                      <a:pt x="167038" y="1185696"/>
                      <a:pt x="183916" y="1219723"/>
                    </a:cubicBezTo>
                    <a:cubicBezTo>
                      <a:pt x="173562" y="1219543"/>
                      <a:pt x="163268" y="1218587"/>
                      <a:pt x="153751" y="1213683"/>
                    </a:cubicBezTo>
                    <a:close/>
                    <a:moveTo>
                      <a:pt x="285720" y="1445531"/>
                    </a:moveTo>
                    <a:cubicBezTo>
                      <a:pt x="266628" y="1429026"/>
                      <a:pt x="261720" y="1403670"/>
                      <a:pt x="265431" y="1379271"/>
                    </a:cubicBezTo>
                    <a:cubicBezTo>
                      <a:pt x="277640" y="1403850"/>
                      <a:pt x="289730" y="1428488"/>
                      <a:pt x="301700" y="1453185"/>
                    </a:cubicBezTo>
                    <a:cubicBezTo>
                      <a:pt x="296074" y="1451272"/>
                      <a:pt x="290627" y="1448880"/>
                      <a:pt x="285720" y="1445531"/>
                    </a:cubicBezTo>
                    <a:close/>
                    <a:moveTo>
                      <a:pt x="438875" y="1763791"/>
                    </a:moveTo>
                    <a:cubicBezTo>
                      <a:pt x="385609" y="1745910"/>
                      <a:pt x="374477" y="1688442"/>
                      <a:pt x="393509" y="1642156"/>
                    </a:cubicBezTo>
                    <a:cubicBezTo>
                      <a:pt x="395963" y="1647059"/>
                      <a:pt x="398357" y="1651963"/>
                      <a:pt x="400751" y="1656867"/>
                    </a:cubicBezTo>
                    <a:cubicBezTo>
                      <a:pt x="418825" y="1694063"/>
                      <a:pt x="437678" y="1730840"/>
                      <a:pt x="456650" y="1767558"/>
                    </a:cubicBezTo>
                    <a:cubicBezTo>
                      <a:pt x="450186" y="1766840"/>
                      <a:pt x="443902" y="1766003"/>
                      <a:pt x="438875" y="1763791"/>
                    </a:cubicBezTo>
                    <a:close/>
                    <a:moveTo>
                      <a:pt x="418945" y="1603764"/>
                    </a:moveTo>
                    <a:cubicBezTo>
                      <a:pt x="425947" y="1596289"/>
                      <a:pt x="434147" y="1589770"/>
                      <a:pt x="443124" y="1584388"/>
                    </a:cubicBezTo>
                    <a:cubicBezTo>
                      <a:pt x="490405" y="1682402"/>
                      <a:pt x="537746" y="1780475"/>
                      <a:pt x="585087" y="1878489"/>
                    </a:cubicBezTo>
                    <a:cubicBezTo>
                      <a:pt x="577486" y="1881359"/>
                      <a:pt x="570185" y="1884827"/>
                      <a:pt x="563122" y="1888834"/>
                    </a:cubicBezTo>
                    <a:cubicBezTo>
                      <a:pt x="516320" y="1793452"/>
                      <a:pt x="466525" y="1699385"/>
                      <a:pt x="418945" y="1603764"/>
                    </a:cubicBezTo>
                    <a:close/>
                    <a:moveTo>
                      <a:pt x="543492" y="2044376"/>
                    </a:moveTo>
                    <a:cubicBezTo>
                      <a:pt x="524639" y="2016748"/>
                      <a:pt x="533258" y="1980090"/>
                      <a:pt x="548818" y="1952642"/>
                    </a:cubicBezTo>
                    <a:cubicBezTo>
                      <a:pt x="567611" y="1991871"/>
                      <a:pt x="586524" y="2031040"/>
                      <a:pt x="605496" y="2070150"/>
                    </a:cubicBezTo>
                    <a:cubicBezTo>
                      <a:pt x="582633" y="2071466"/>
                      <a:pt x="558035" y="2061778"/>
                      <a:pt x="543492" y="2044376"/>
                    </a:cubicBezTo>
                    <a:close/>
                    <a:moveTo>
                      <a:pt x="579521" y="1923339"/>
                    </a:moveTo>
                    <a:cubicBezTo>
                      <a:pt x="586404" y="1918974"/>
                      <a:pt x="593706" y="1915266"/>
                      <a:pt x="601306" y="1912216"/>
                    </a:cubicBezTo>
                    <a:cubicBezTo>
                      <a:pt x="635361" y="1982721"/>
                      <a:pt x="669475" y="2053226"/>
                      <a:pt x="703589" y="2123732"/>
                    </a:cubicBezTo>
                    <a:cubicBezTo>
                      <a:pt x="696288" y="2126662"/>
                      <a:pt x="689166" y="2130071"/>
                      <a:pt x="682283" y="2134017"/>
                    </a:cubicBezTo>
                    <a:cubicBezTo>
                      <a:pt x="647630" y="2063991"/>
                      <a:pt x="612738" y="1994083"/>
                      <a:pt x="579521" y="1923339"/>
                    </a:cubicBezTo>
                    <a:close/>
                    <a:moveTo>
                      <a:pt x="728128" y="2326516"/>
                    </a:moveTo>
                    <a:cubicBezTo>
                      <a:pt x="706642" y="2327593"/>
                      <a:pt x="683659" y="2322749"/>
                      <a:pt x="668398" y="2306483"/>
                    </a:cubicBezTo>
                    <a:cubicBezTo>
                      <a:pt x="638533" y="2268749"/>
                      <a:pt x="644398" y="2228562"/>
                      <a:pt x="667799" y="2197765"/>
                    </a:cubicBezTo>
                    <a:cubicBezTo>
                      <a:pt x="688806" y="2240762"/>
                      <a:pt x="709814" y="2283759"/>
                      <a:pt x="730701" y="2326815"/>
                    </a:cubicBezTo>
                    <a:cubicBezTo>
                      <a:pt x="729863" y="2326696"/>
                      <a:pt x="729025" y="2326516"/>
                      <a:pt x="728128" y="2326516"/>
                    </a:cubicBezTo>
                    <a:close/>
                    <a:moveTo>
                      <a:pt x="699280" y="2168523"/>
                    </a:moveTo>
                    <a:cubicBezTo>
                      <a:pt x="705744" y="2164217"/>
                      <a:pt x="712627" y="2160449"/>
                      <a:pt x="719809" y="2157280"/>
                    </a:cubicBezTo>
                    <a:cubicBezTo>
                      <a:pt x="758112" y="2236277"/>
                      <a:pt x="796476" y="2315214"/>
                      <a:pt x="834899" y="2394151"/>
                    </a:cubicBezTo>
                    <a:cubicBezTo>
                      <a:pt x="832565" y="2394749"/>
                      <a:pt x="830291" y="2395347"/>
                      <a:pt x="828017" y="2396005"/>
                    </a:cubicBezTo>
                    <a:cubicBezTo>
                      <a:pt x="822450" y="2397560"/>
                      <a:pt x="817184" y="2399772"/>
                      <a:pt x="812216" y="2402344"/>
                    </a:cubicBezTo>
                    <a:cubicBezTo>
                      <a:pt x="795877" y="2367779"/>
                      <a:pt x="779179" y="2333334"/>
                      <a:pt x="761943" y="2299127"/>
                    </a:cubicBezTo>
                    <a:cubicBezTo>
                      <a:pt x="741714" y="2255293"/>
                      <a:pt x="720587" y="2211818"/>
                      <a:pt x="699280" y="2168523"/>
                    </a:cubicBezTo>
                    <a:close/>
                    <a:moveTo>
                      <a:pt x="818800" y="2555075"/>
                    </a:moveTo>
                    <a:cubicBezTo>
                      <a:pt x="800366" y="2524517"/>
                      <a:pt x="796057" y="2497487"/>
                      <a:pt x="801982" y="2475958"/>
                    </a:cubicBezTo>
                    <a:cubicBezTo>
                      <a:pt x="817603" y="2510164"/>
                      <a:pt x="833223" y="2544370"/>
                      <a:pt x="848784" y="2578636"/>
                    </a:cubicBezTo>
                    <a:cubicBezTo>
                      <a:pt x="836994" y="2573314"/>
                      <a:pt x="825982" y="2566915"/>
                      <a:pt x="818800" y="2555075"/>
                    </a:cubicBezTo>
                    <a:close/>
                    <a:moveTo>
                      <a:pt x="937481" y="2799421"/>
                    </a:moveTo>
                    <a:cubicBezTo>
                      <a:pt x="921083" y="2777893"/>
                      <a:pt x="915816" y="2754152"/>
                      <a:pt x="918988" y="2731966"/>
                    </a:cubicBezTo>
                    <a:cubicBezTo>
                      <a:pt x="931077" y="2758039"/>
                      <a:pt x="943227" y="2784052"/>
                      <a:pt x="955496" y="2810066"/>
                    </a:cubicBezTo>
                    <a:cubicBezTo>
                      <a:pt x="948733" y="2808451"/>
                      <a:pt x="942449" y="2805521"/>
                      <a:pt x="937481" y="2799421"/>
                    </a:cubicBezTo>
                    <a:close/>
                    <a:moveTo>
                      <a:pt x="2628531" y="2273772"/>
                    </a:moveTo>
                    <a:cubicBezTo>
                      <a:pt x="2486986" y="2330164"/>
                      <a:pt x="2349093" y="2395048"/>
                      <a:pt x="2207848" y="2452337"/>
                    </a:cubicBezTo>
                    <a:cubicBezTo>
                      <a:pt x="1993527" y="2541440"/>
                      <a:pt x="1780163" y="2632756"/>
                      <a:pt x="1566081" y="2722398"/>
                    </a:cubicBezTo>
                    <a:cubicBezTo>
                      <a:pt x="1403709" y="2780285"/>
                      <a:pt x="1250135" y="2859581"/>
                      <a:pt x="1097459" y="2938876"/>
                    </a:cubicBezTo>
                    <a:cubicBezTo>
                      <a:pt x="1088242" y="2943661"/>
                      <a:pt x="1078786" y="2948146"/>
                      <a:pt x="1069509" y="2952810"/>
                    </a:cubicBezTo>
                    <a:cubicBezTo>
                      <a:pt x="1060951" y="2935946"/>
                      <a:pt x="1053230" y="2918723"/>
                      <a:pt x="1045031" y="2901680"/>
                    </a:cubicBezTo>
                    <a:cubicBezTo>
                      <a:pt x="1012892" y="2836557"/>
                      <a:pt x="982967" y="2770418"/>
                      <a:pt x="951307" y="2705055"/>
                    </a:cubicBezTo>
                    <a:cubicBezTo>
                      <a:pt x="947955" y="2697939"/>
                      <a:pt x="944663" y="2690763"/>
                      <a:pt x="941372" y="2683647"/>
                    </a:cubicBezTo>
                    <a:cubicBezTo>
                      <a:pt x="948135" y="2675813"/>
                      <a:pt x="956154" y="2668936"/>
                      <a:pt x="965252" y="2663434"/>
                    </a:cubicBezTo>
                    <a:cubicBezTo>
                      <a:pt x="994159" y="2727839"/>
                      <a:pt x="1021091" y="2793321"/>
                      <a:pt x="1054188" y="2855454"/>
                    </a:cubicBezTo>
                    <a:cubicBezTo>
                      <a:pt x="1087105" y="2890557"/>
                      <a:pt x="1146296" y="2849594"/>
                      <a:pt x="1182446" y="2836258"/>
                    </a:cubicBezTo>
                    <a:cubicBezTo>
                      <a:pt x="1345476" y="2754032"/>
                      <a:pt x="1512336" y="2679999"/>
                      <a:pt x="1679736" y="2606982"/>
                    </a:cubicBezTo>
                    <a:cubicBezTo>
                      <a:pt x="1823255" y="2540902"/>
                      <a:pt x="1968689" y="2479606"/>
                      <a:pt x="2117834" y="2427161"/>
                    </a:cubicBezTo>
                    <a:cubicBezTo>
                      <a:pt x="2257703" y="2373460"/>
                      <a:pt x="2394579" y="2312583"/>
                      <a:pt x="2532113" y="2253260"/>
                    </a:cubicBezTo>
                    <a:cubicBezTo>
                      <a:pt x="2563953" y="2239925"/>
                      <a:pt x="2594536" y="2224018"/>
                      <a:pt x="2625418" y="2208709"/>
                    </a:cubicBezTo>
                    <a:cubicBezTo>
                      <a:pt x="2626077" y="2208350"/>
                      <a:pt x="2626795" y="2208051"/>
                      <a:pt x="2627453" y="2207752"/>
                    </a:cubicBezTo>
                    <a:cubicBezTo>
                      <a:pt x="2628710" y="2229818"/>
                      <a:pt x="2630386" y="2251825"/>
                      <a:pt x="2628531" y="2273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7954575" y="7771946"/>
                <a:ext cx="2048834" cy="2356612"/>
              </a:xfrm>
              <a:custGeom>
                <a:avLst/>
                <a:gdLst/>
                <a:ahLst/>
                <a:cxnLst/>
                <a:rect l="l" t="t" r="r" b="b"/>
                <a:pathLst>
                  <a:path w="2048834" h="2356612" extrusionOk="0">
                    <a:moveTo>
                      <a:pt x="232476" y="990752"/>
                    </a:moveTo>
                    <a:cubicBezTo>
                      <a:pt x="347148" y="1199218"/>
                      <a:pt x="460922" y="1408162"/>
                      <a:pt x="573020" y="1618003"/>
                    </a:cubicBezTo>
                    <a:cubicBezTo>
                      <a:pt x="662675" y="1788435"/>
                      <a:pt x="744549" y="1964608"/>
                      <a:pt x="824867" y="2139765"/>
                    </a:cubicBezTo>
                    <a:cubicBezTo>
                      <a:pt x="850901" y="2192749"/>
                      <a:pt x="876637" y="2245971"/>
                      <a:pt x="904826" y="2297938"/>
                    </a:cubicBezTo>
                    <a:cubicBezTo>
                      <a:pt x="910751" y="2309480"/>
                      <a:pt x="917993" y="2322875"/>
                      <a:pt x="924337" y="2334955"/>
                    </a:cubicBezTo>
                    <a:cubicBezTo>
                      <a:pt x="928646" y="2343506"/>
                      <a:pt x="932895" y="2353493"/>
                      <a:pt x="943189" y="2355885"/>
                    </a:cubicBezTo>
                    <a:cubicBezTo>
                      <a:pt x="952885" y="2358696"/>
                      <a:pt x="962042" y="2353015"/>
                      <a:pt x="966112" y="2344882"/>
                    </a:cubicBezTo>
                    <a:cubicBezTo>
                      <a:pt x="969643" y="2345241"/>
                      <a:pt x="973354" y="2344942"/>
                      <a:pt x="976585" y="2344284"/>
                    </a:cubicBezTo>
                    <a:cubicBezTo>
                      <a:pt x="1032784" y="2331486"/>
                      <a:pt x="1085931" y="2307985"/>
                      <a:pt x="1139197" y="2286397"/>
                    </a:cubicBezTo>
                    <a:cubicBezTo>
                      <a:pt x="1214487" y="2259666"/>
                      <a:pt x="1289000" y="2230244"/>
                      <a:pt x="1362974" y="2199984"/>
                    </a:cubicBezTo>
                    <a:cubicBezTo>
                      <a:pt x="1553595" y="2137792"/>
                      <a:pt x="1734520" y="2046834"/>
                      <a:pt x="1920592" y="1972383"/>
                    </a:cubicBezTo>
                    <a:cubicBezTo>
                      <a:pt x="1920592" y="1972383"/>
                      <a:pt x="1919395" y="1972861"/>
                      <a:pt x="1918617" y="1973100"/>
                    </a:cubicBezTo>
                    <a:cubicBezTo>
                      <a:pt x="1960752" y="1957133"/>
                      <a:pt x="2005698" y="1942721"/>
                      <a:pt x="2041908" y="1915631"/>
                    </a:cubicBezTo>
                    <a:cubicBezTo>
                      <a:pt x="2058965" y="1894163"/>
                      <a:pt x="2040411" y="1867372"/>
                      <a:pt x="2030177" y="1847040"/>
                    </a:cubicBezTo>
                    <a:cubicBezTo>
                      <a:pt x="2017369" y="1826409"/>
                      <a:pt x="2004202" y="1804880"/>
                      <a:pt x="1987983" y="1786342"/>
                    </a:cubicBezTo>
                    <a:cubicBezTo>
                      <a:pt x="1976672" y="1762302"/>
                      <a:pt x="1964103" y="1738920"/>
                      <a:pt x="1952851" y="1714820"/>
                    </a:cubicBezTo>
                    <a:cubicBezTo>
                      <a:pt x="1904732" y="1609631"/>
                      <a:pt x="1855955" y="1504740"/>
                      <a:pt x="1809212" y="1398893"/>
                    </a:cubicBezTo>
                    <a:cubicBezTo>
                      <a:pt x="1706511" y="1164833"/>
                      <a:pt x="1605544" y="930055"/>
                      <a:pt x="1492967" y="700479"/>
                    </a:cubicBezTo>
                    <a:cubicBezTo>
                      <a:pt x="1404809" y="506485"/>
                      <a:pt x="1308930" y="316199"/>
                      <a:pt x="1213709" y="125614"/>
                    </a:cubicBezTo>
                    <a:cubicBezTo>
                      <a:pt x="1195455" y="90272"/>
                      <a:pt x="1181809" y="51342"/>
                      <a:pt x="1157989" y="19408"/>
                    </a:cubicBezTo>
                    <a:cubicBezTo>
                      <a:pt x="1157391" y="8524"/>
                      <a:pt x="1147635" y="-1821"/>
                      <a:pt x="1135426" y="272"/>
                    </a:cubicBezTo>
                    <a:cubicBezTo>
                      <a:pt x="1095147" y="14086"/>
                      <a:pt x="1055587" y="31787"/>
                      <a:pt x="1016206" y="48352"/>
                    </a:cubicBezTo>
                    <a:cubicBezTo>
                      <a:pt x="917753" y="90332"/>
                      <a:pt x="820857" y="135840"/>
                      <a:pt x="721028" y="174471"/>
                    </a:cubicBezTo>
                    <a:cubicBezTo>
                      <a:pt x="645677" y="204850"/>
                      <a:pt x="568771" y="231521"/>
                      <a:pt x="494916" y="265548"/>
                    </a:cubicBezTo>
                    <a:cubicBezTo>
                      <a:pt x="374738" y="314585"/>
                      <a:pt x="269523" y="391847"/>
                      <a:pt x="151739" y="445728"/>
                    </a:cubicBezTo>
                    <a:cubicBezTo>
                      <a:pt x="115650" y="462711"/>
                      <a:pt x="80398" y="481429"/>
                      <a:pt x="44429" y="498771"/>
                    </a:cubicBezTo>
                    <a:cubicBezTo>
                      <a:pt x="33297" y="505050"/>
                      <a:pt x="18993" y="507861"/>
                      <a:pt x="10374" y="517668"/>
                    </a:cubicBezTo>
                    <a:cubicBezTo>
                      <a:pt x="10255" y="518326"/>
                      <a:pt x="10255" y="518864"/>
                      <a:pt x="10255" y="519522"/>
                    </a:cubicBezTo>
                    <a:cubicBezTo>
                      <a:pt x="10195" y="519462"/>
                      <a:pt x="10135" y="519462"/>
                      <a:pt x="10075" y="519402"/>
                    </a:cubicBezTo>
                    <a:cubicBezTo>
                      <a:pt x="6424" y="518027"/>
                      <a:pt x="1876" y="519701"/>
                      <a:pt x="439" y="523648"/>
                    </a:cubicBezTo>
                    <a:cubicBezTo>
                      <a:pt x="-2074" y="537522"/>
                      <a:pt x="6843" y="550917"/>
                      <a:pt x="10913" y="564074"/>
                    </a:cubicBezTo>
                    <a:cubicBezTo>
                      <a:pt x="70403" y="713217"/>
                      <a:pt x="158861" y="848426"/>
                      <a:pt x="232476" y="990752"/>
                    </a:cubicBezTo>
                    <a:close/>
                    <a:moveTo>
                      <a:pt x="151619" y="481788"/>
                    </a:moveTo>
                    <a:cubicBezTo>
                      <a:pt x="268386" y="435083"/>
                      <a:pt x="370549" y="359615"/>
                      <a:pt x="486477" y="311116"/>
                    </a:cubicBezTo>
                    <a:cubicBezTo>
                      <a:pt x="609708" y="254963"/>
                      <a:pt x="739043" y="213940"/>
                      <a:pt x="862871" y="159162"/>
                    </a:cubicBezTo>
                    <a:cubicBezTo>
                      <a:pt x="936307" y="127468"/>
                      <a:pt x="1009443" y="94578"/>
                      <a:pt x="1083357" y="63960"/>
                    </a:cubicBezTo>
                    <a:cubicBezTo>
                      <a:pt x="1103227" y="54332"/>
                      <a:pt x="1126269" y="49847"/>
                      <a:pt x="1145122" y="38484"/>
                    </a:cubicBezTo>
                    <a:cubicBezTo>
                      <a:pt x="1147995" y="49129"/>
                      <a:pt x="1153022" y="61209"/>
                      <a:pt x="1155835" y="68744"/>
                    </a:cubicBezTo>
                    <a:cubicBezTo>
                      <a:pt x="1173072" y="112996"/>
                      <a:pt x="1191924" y="156531"/>
                      <a:pt x="1212273" y="199468"/>
                    </a:cubicBezTo>
                    <a:cubicBezTo>
                      <a:pt x="1306536" y="390950"/>
                      <a:pt x="1396909" y="584286"/>
                      <a:pt x="1485905" y="778280"/>
                    </a:cubicBezTo>
                    <a:cubicBezTo>
                      <a:pt x="1617335" y="1045231"/>
                      <a:pt x="1726500" y="1322288"/>
                      <a:pt x="1851885" y="1592049"/>
                    </a:cubicBezTo>
                    <a:cubicBezTo>
                      <a:pt x="1878339" y="1648442"/>
                      <a:pt x="1902817" y="1705910"/>
                      <a:pt x="1930468" y="1761764"/>
                    </a:cubicBezTo>
                    <a:cubicBezTo>
                      <a:pt x="1938488" y="1777970"/>
                      <a:pt x="1946447" y="1794236"/>
                      <a:pt x="1954348" y="1810502"/>
                    </a:cubicBezTo>
                    <a:cubicBezTo>
                      <a:pt x="1956323" y="1814509"/>
                      <a:pt x="1959195" y="1817738"/>
                      <a:pt x="1962966" y="1819891"/>
                    </a:cubicBezTo>
                    <a:cubicBezTo>
                      <a:pt x="1970926" y="1846502"/>
                      <a:pt x="1981699" y="1872814"/>
                      <a:pt x="1992651" y="1898289"/>
                    </a:cubicBezTo>
                    <a:cubicBezTo>
                      <a:pt x="1950338" y="1920476"/>
                      <a:pt x="1906588" y="1932974"/>
                      <a:pt x="1861222" y="1952230"/>
                    </a:cubicBezTo>
                    <a:cubicBezTo>
                      <a:pt x="1738829" y="2006170"/>
                      <a:pt x="1616138" y="2059213"/>
                      <a:pt x="1492728" y="2110702"/>
                    </a:cubicBezTo>
                    <a:cubicBezTo>
                      <a:pt x="1440898" y="2134144"/>
                      <a:pt x="1386315" y="2150170"/>
                      <a:pt x="1333229" y="2170443"/>
                    </a:cubicBezTo>
                    <a:cubicBezTo>
                      <a:pt x="1271345" y="2196277"/>
                      <a:pt x="1209879" y="2222948"/>
                      <a:pt x="1146618" y="2245373"/>
                    </a:cubicBezTo>
                    <a:cubicBezTo>
                      <a:pt x="1085631" y="2271207"/>
                      <a:pt x="1025064" y="2297878"/>
                      <a:pt x="963059" y="2321260"/>
                    </a:cubicBezTo>
                    <a:cubicBezTo>
                      <a:pt x="949653" y="2295187"/>
                      <a:pt x="935708" y="2269353"/>
                      <a:pt x="921943" y="2243460"/>
                    </a:cubicBezTo>
                    <a:cubicBezTo>
                      <a:pt x="877235" y="2155851"/>
                      <a:pt x="833545" y="2064595"/>
                      <a:pt x="793446" y="1974416"/>
                    </a:cubicBezTo>
                    <a:cubicBezTo>
                      <a:pt x="631134" y="1620096"/>
                      <a:pt x="437042" y="1281384"/>
                      <a:pt x="249174" y="940221"/>
                    </a:cubicBezTo>
                    <a:cubicBezTo>
                      <a:pt x="181484" y="811290"/>
                      <a:pt x="98712" y="690792"/>
                      <a:pt x="35332" y="559589"/>
                    </a:cubicBezTo>
                    <a:cubicBezTo>
                      <a:pt x="29765" y="550320"/>
                      <a:pt x="25935" y="538539"/>
                      <a:pt x="19651" y="529329"/>
                    </a:cubicBezTo>
                    <a:cubicBezTo>
                      <a:pt x="48798" y="532439"/>
                      <a:pt x="135759" y="487409"/>
                      <a:pt x="151619" y="4817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8055970" y="7906034"/>
                <a:ext cx="1802410" cy="2097462"/>
              </a:xfrm>
              <a:custGeom>
                <a:avLst/>
                <a:gdLst/>
                <a:ahLst/>
                <a:cxnLst/>
                <a:rect l="l" t="t" r="r" b="b"/>
                <a:pathLst>
                  <a:path w="1802410" h="2097462" extrusionOk="0">
                    <a:moveTo>
                      <a:pt x="237613" y="878730"/>
                    </a:moveTo>
                    <a:cubicBezTo>
                      <a:pt x="317931" y="1011907"/>
                      <a:pt x="403337" y="1142153"/>
                      <a:pt x="477371" y="1278977"/>
                    </a:cubicBezTo>
                    <a:cubicBezTo>
                      <a:pt x="544342" y="1413230"/>
                      <a:pt x="618616" y="1540845"/>
                      <a:pt x="683792" y="1676473"/>
                    </a:cubicBezTo>
                    <a:cubicBezTo>
                      <a:pt x="716410" y="1748234"/>
                      <a:pt x="750165" y="1819636"/>
                      <a:pt x="781706" y="1891935"/>
                    </a:cubicBezTo>
                    <a:cubicBezTo>
                      <a:pt x="807022" y="1949583"/>
                      <a:pt x="831860" y="2007471"/>
                      <a:pt x="860108" y="2063743"/>
                    </a:cubicBezTo>
                    <a:cubicBezTo>
                      <a:pt x="865794" y="2073909"/>
                      <a:pt x="868068" y="2086946"/>
                      <a:pt x="878063" y="2093883"/>
                    </a:cubicBezTo>
                    <a:cubicBezTo>
                      <a:pt x="884048" y="2098428"/>
                      <a:pt x="891769" y="2098368"/>
                      <a:pt x="897874" y="2095258"/>
                    </a:cubicBezTo>
                    <a:cubicBezTo>
                      <a:pt x="902721" y="2096933"/>
                      <a:pt x="909484" y="2096394"/>
                      <a:pt x="915828" y="2092926"/>
                    </a:cubicBezTo>
                    <a:lnTo>
                      <a:pt x="914153" y="2093524"/>
                    </a:lnTo>
                    <a:cubicBezTo>
                      <a:pt x="987109" y="2064102"/>
                      <a:pt x="1054799" y="2023258"/>
                      <a:pt x="1126140" y="1990308"/>
                    </a:cubicBezTo>
                    <a:cubicBezTo>
                      <a:pt x="1345548" y="1891636"/>
                      <a:pt x="1567710" y="1798945"/>
                      <a:pt x="1787896" y="1701948"/>
                    </a:cubicBezTo>
                    <a:cubicBezTo>
                      <a:pt x="1807706" y="1695669"/>
                      <a:pt x="1805432" y="1672227"/>
                      <a:pt x="1791906" y="1664573"/>
                    </a:cubicBezTo>
                    <a:cubicBezTo>
                      <a:pt x="1790589" y="1662360"/>
                      <a:pt x="1789452" y="1660446"/>
                      <a:pt x="1788914" y="1659251"/>
                    </a:cubicBezTo>
                    <a:cubicBezTo>
                      <a:pt x="1782809" y="1650460"/>
                      <a:pt x="1778979" y="1639875"/>
                      <a:pt x="1773233" y="1631084"/>
                    </a:cubicBezTo>
                    <a:cubicBezTo>
                      <a:pt x="1758091" y="1589343"/>
                      <a:pt x="1739239" y="1548679"/>
                      <a:pt x="1716556" y="1510406"/>
                    </a:cubicBezTo>
                    <a:cubicBezTo>
                      <a:pt x="1683878" y="1441994"/>
                      <a:pt x="1654133" y="1372207"/>
                      <a:pt x="1622113" y="1303436"/>
                    </a:cubicBezTo>
                    <a:cubicBezTo>
                      <a:pt x="1546343" y="1129475"/>
                      <a:pt x="1463332" y="958684"/>
                      <a:pt x="1383553" y="786577"/>
                    </a:cubicBezTo>
                    <a:cubicBezTo>
                      <a:pt x="1335613" y="680730"/>
                      <a:pt x="1290906" y="573268"/>
                      <a:pt x="1237400" y="470052"/>
                    </a:cubicBezTo>
                    <a:cubicBezTo>
                      <a:pt x="1181441" y="354457"/>
                      <a:pt x="1120574" y="241134"/>
                      <a:pt x="1068684" y="123566"/>
                    </a:cubicBezTo>
                    <a:cubicBezTo>
                      <a:pt x="1065273" y="118483"/>
                      <a:pt x="1036964" y="44509"/>
                      <a:pt x="1021104" y="25253"/>
                    </a:cubicBezTo>
                    <a:cubicBezTo>
                      <a:pt x="1024096" y="11140"/>
                      <a:pt x="1010630" y="-5484"/>
                      <a:pt x="993094" y="1752"/>
                    </a:cubicBezTo>
                    <a:cubicBezTo>
                      <a:pt x="920856" y="32429"/>
                      <a:pt x="847301" y="59938"/>
                      <a:pt x="774524" y="89180"/>
                    </a:cubicBezTo>
                    <a:cubicBezTo>
                      <a:pt x="729756" y="107121"/>
                      <a:pt x="684031" y="122190"/>
                      <a:pt x="639204" y="140191"/>
                    </a:cubicBezTo>
                    <a:cubicBezTo>
                      <a:pt x="581808" y="163991"/>
                      <a:pt x="527644" y="194729"/>
                      <a:pt x="471805" y="221759"/>
                    </a:cubicBezTo>
                    <a:cubicBezTo>
                      <a:pt x="381432" y="264277"/>
                      <a:pt x="289982" y="304643"/>
                      <a:pt x="201584" y="351287"/>
                    </a:cubicBezTo>
                    <a:cubicBezTo>
                      <a:pt x="141315" y="383998"/>
                      <a:pt x="74523" y="403613"/>
                      <a:pt x="14195" y="435367"/>
                    </a:cubicBezTo>
                    <a:cubicBezTo>
                      <a:pt x="12579" y="436444"/>
                      <a:pt x="10365" y="438298"/>
                      <a:pt x="8270" y="440391"/>
                    </a:cubicBezTo>
                    <a:cubicBezTo>
                      <a:pt x="-7171" y="428072"/>
                      <a:pt x="-169" y="459826"/>
                      <a:pt x="22454" y="499474"/>
                    </a:cubicBezTo>
                    <a:cubicBezTo>
                      <a:pt x="93136" y="626491"/>
                      <a:pt x="164058" y="753328"/>
                      <a:pt x="237613" y="878730"/>
                    </a:cubicBezTo>
                    <a:close/>
                    <a:moveTo>
                      <a:pt x="279029" y="351826"/>
                    </a:moveTo>
                    <a:cubicBezTo>
                      <a:pt x="346420" y="319653"/>
                      <a:pt x="415187" y="290410"/>
                      <a:pt x="482877" y="258955"/>
                    </a:cubicBezTo>
                    <a:cubicBezTo>
                      <a:pt x="538417" y="232762"/>
                      <a:pt x="592162" y="202623"/>
                      <a:pt x="648780" y="178822"/>
                    </a:cubicBezTo>
                    <a:cubicBezTo>
                      <a:pt x="769317" y="133433"/>
                      <a:pt x="890572" y="88523"/>
                      <a:pt x="1009672" y="38948"/>
                    </a:cubicBezTo>
                    <a:cubicBezTo>
                      <a:pt x="1010690" y="38469"/>
                      <a:pt x="1011528" y="37871"/>
                      <a:pt x="1012426" y="37333"/>
                    </a:cubicBezTo>
                    <a:cubicBezTo>
                      <a:pt x="1037323" y="136782"/>
                      <a:pt x="1080295" y="231447"/>
                      <a:pt x="1125721" y="323061"/>
                    </a:cubicBezTo>
                    <a:cubicBezTo>
                      <a:pt x="1173421" y="429925"/>
                      <a:pt x="1228602" y="533441"/>
                      <a:pt x="1275225" y="640843"/>
                    </a:cubicBezTo>
                    <a:cubicBezTo>
                      <a:pt x="1365897" y="851222"/>
                      <a:pt x="1468120" y="1056279"/>
                      <a:pt x="1560947" y="1265642"/>
                    </a:cubicBezTo>
                    <a:cubicBezTo>
                      <a:pt x="1599609" y="1351815"/>
                      <a:pt x="1637913" y="1438287"/>
                      <a:pt x="1677893" y="1523861"/>
                    </a:cubicBezTo>
                    <a:cubicBezTo>
                      <a:pt x="1699678" y="1562971"/>
                      <a:pt x="1720805" y="1602141"/>
                      <a:pt x="1735049" y="1645317"/>
                    </a:cubicBezTo>
                    <a:cubicBezTo>
                      <a:pt x="1738341" y="1653330"/>
                      <a:pt x="1740974" y="1666367"/>
                      <a:pt x="1747617" y="1674739"/>
                    </a:cubicBezTo>
                    <a:cubicBezTo>
                      <a:pt x="1657305" y="1712354"/>
                      <a:pt x="1568907" y="1754872"/>
                      <a:pt x="1479132" y="1793802"/>
                    </a:cubicBezTo>
                    <a:cubicBezTo>
                      <a:pt x="1341957" y="1854440"/>
                      <a:pt x="1202927" y="1911430"/>
                      <a:pt x="1069402" y="1979783"/>
                    </a:cubicBezTo>
                    <a:cubicBezTo>
                      <a:pt x="1015598" y="2009683"/>
                      <a:pt x="959459" y="2036354"/>
                      <a:pt x="907270" y="2069065"/>
                    </a:cubicBezTo>
                    <a:cubicBezTo>
                      <a:pt x="905474" y="2063384"/>
                      <a:pt x="902302" y="2058002"/>
                      <a:pt x="899968" y="2052501"/>
                    </a:cubicBezTo>
                    <a:cubicBezTo>
                      <a:pt x="889315" y="2030314"/>
                      <a:pt x="878243" y="2008368"/>
                      <a:pt x="868009" y="1986002"/>
                    </a:cubicBezTo>
                    <a:cubicBezTo>
                      <a:pt x="829346" y="1899709"/>
                      <a:pt x="792059" y="1812699"/>
                      <a:pt x="751781" y="1727184"/>
                    </a:cubicBezTo>
                    <a:cubicBezTo>
                      <a:pt x="704380" y="1617390"/>
                      <a:pt x="645787" y="1513157"/>
                      <a:pt x="589768" y="1407669"/>
                    </a:cubicBezTo>
                    <a:cubicBezTo>
                      <a:pt x="516153" y="1259303"/>
                      <a:pt x="433202" y="1116319"/>
                      <a:pt x="345163" y="976086"/>
                    </a:cubicBezTo>
                    <a:cubicBezTo>
                      <a:pt x="240007" y="813548"/>
                      <a:pt x="149694" y="642099"/>
                      <a:pt x="40409" y="482191"/>
                    </a:cubicBezTo>
                    <a:cubicBezTo>
                      <a:pt x="32389" y="469633"/>
                      <a:pt x="25686" y="460065"/>
                      <a:pt x="20180" y="453068"/>
                    </a:cubicBezTo>
                    <a:cubicBezTo>
                      <a:pt x="38314" y="449002"/>
                      <a:pt x="56269" y="442364"/>
                      <a:pt x="74224" y="437700"/>
                    </a:cubicBezTo>
                    <a:cubicBezTo>
                      <a:pt x="144846" y="415214"/>
                      <a:pt x="212177" y="383699"/>
                      <a:pt x="279029" y="3518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8938322" y="9198183"/>
                <a:ext cx="558944" cy="252164"/>
              </a:xfrm>
              <a:custGeom>
                <a:avLst/>
                <a:gdLst/>
                <a:ahLst/>
                <a:cxnLst/>
                <a:rect l="l" t="t" r="r" b="b"/>
                <a:pathLst>
                  <a:path w="558944" h="252164" extrusionOk="0">
                    <a:moveTo>
                      <a:pt x="11033" y="252164"/>
                    </a:moveTo>
                    <a:cubicBezTo>
                      <a:pt x="40957" y="248516"/>
                      <a:pt x="67650" y="231294"/>
                      <a:pt x="95301" y="220051"/>
                    </a:cubicBezTo>
                    <a:cubicBezTo>
                      <a:pt x="221045" y="161327"/>
                      <a:pt x="354030" y="122636"/>
                      <a:pt x="481809" y="68755"/>
                    </a:cubicBezTo>
                    <a:cubicBezTo>
                      <a:pt x="503774" y="59366"/>
                      <a:pt x="525080" y="48542"/>
                      <a:pt x="546866" y="38855"/>
                    </a:cubicBezTo>
                    <a:cubicBezTo>
                      <a:pt x="556980" y="34310"/>
                      <a:pt x="561768" y="22230"/>
                      <a:pt x="557220" y="12064"/>
                    </a:cubicBezTo>
                    <a:cubicBezTo>
                      <a:pt x="552491" y="1180"/>
                      <a:pt x="538846" y="-3185"/>
                      <a:pt x="528552" y="2496"/>
                    </a:cubicBezTo>
                    <a:cubicBezTo>
                      <a:pt x="507185" y="12124"/>
                      <a:pt x="486298" y="22828"/>
                      <a:pt x="464812" y="32097"/>
                    </a:cubicBezTo>
                    <a:cubicBezTo>
                      <a:pt x="313812" y="94948"/>
                      <a:pt x="155210" y="143745"/>
                      <a:pt x="13247" y="227167"/>
                    </a:cubicBezTo>
                    <a:cubicBezTo>
                      <a:pt x="1517" y="233028"/>
                      <a:pt x="-8478" y="250430"/>
                      <a:pt x="11033" y="2521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9014775" y="9364938"/>
                <a:ext cx="547351" cy="260543"/>
              </a:xfrm>
              <a:custGeom>
                <a:avLst/>
                <a:gdLst/>
                <a:ahLst/>
                <a:cxnLst/>
                <a:rect l="l" t="t" r="r" b="b"/>
                <a:pathLst>
                  <a:path w="547351" h="260543" extrusionOk="0">
                    <a:moveTo>
                      <a:pt x="345447" y="71177"/>
                    </a:moveTo>
                    <a:cubicBezTo>
                      <a:pt x="234785" y="121709"/>
                      <a:pt x="129031" y="182646"/>
                      <a:pt x="20105" y="236705"/>
                    </a:cubicBezTo>
                    <a:cubicBezTo>
                      <a:pt x="13701" y="239995"/>
                      <a:pt x="6818" y="243224"/>
                      <a:pt x="1910" y="248666"/>
                    </a:cubicBezTo>
                    <a:cubicBezTo>
                      <a:pt x="-4733" y="258533"/>
                      <a:pt x="7476" y="262300"/>
                      <a:pt x="15197" y="259789"/>
                    </a:cubicBezTo>
                    <a:cubicBezTo>
                      <a:pt x="57391" y="249682"/>
                      <a:pt x="96533" y="229709"/>
                      <a:pt x="135734" y="211649"/>
                    </a:cubicBezTo>
                    <a:cubicBezTo>
                      <a:pt x="202526" y="179895"/>
                      <a:pt x="269737" y="148978"/>
                      <a:pt x="336170" y="116566"/>
                    </a:cubicBezTo>
                    <a:cubicBezTo>
                      <a:pt x="402125" y="89416"/>
                      <a:pt x="469515" y="65974"/>
                      <a:pt x="535290" y="38406"/>
                    </a:cubicBezTo>
                    <a:cubicBezTo>
                      <a:pt x="545464" y="34041"/>
                      <a:pt x="550132" y="21722"/>
                      <a:pt x="545644" y="11675"/>
                    </a:cubicBezTo>
                    <a:cubicBezTo>
                      <a:pt x="530622" y="-15594"/>
                      <a:pt x="499978" y="12811"/>
                      <a:pt x="479031" y="17595"/>
                    </a:cubicBezTo>
                    <a:cubicBezTo>
                      <a:pt x="434742" y="35835"/>
                      <a:pt x="390035" y="53416"/>
                      <a:pt x="345447" y="71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75206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Carnival base template">
  <a:themeElements>
    <a:clrScheme name="Custom 347">
      <a:dk1>
        <a:srgbClr val="093869"/>
      </a:dk1>
      <a:lt1>
        <a:srgbClr val="FFF9EC"/>
      </a:lt1>
      <a:dk2>
        <a:srgbClr val="CD67B3"/>
      </a:dk2>
      <a:lt2>
        <a:srgbClr val="61AFDB"/>
      </a:lt2>
      <a:accent1>
        <a:srgbClr val="F87B45"/>
      </a:accent1>
      <a:accent2>
        <a:srgbClr val="C2CE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7B4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Poppins Medium</vt:lpstr>
      <vt:lpstr>Arial</vt:lpstr>
      <vt:lpstr>Poppins Light</vt:lpstr>
      <vt:lpstr>Poppins</vt:lpstr>
      <vt:lpstr>Calibri</vt:lpstr>
      <vt:lpstr>SlidesCarnival base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Huy Hoàng</cp:lastModifiedBy>
  <cp:revision>1</cp:revision>
  <dcterms:modified xsi:type="dcterms:W3CDTF">2022-09-08T10:23:01Z</dcterms:modified>
</cp:coreProperties>
</file>