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99" r:id="rId9"/>
    <p:sldId id="313" r:id="rId10"/>
    <p:sldId id="300" r:id="rId11"/>
    <p:sldId id="301" r:id="rId12"/>
    <p:sldId id="302" r:id="rId13"/>
    <p:sldId id="314" r:id="rId14"/>
    <p:sldId id="315" r:id="rId15"/>
    <p:sldId id="309" r:id="rId16"/>
    <p:sldId id="31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kr/@codingart/3-6-xor-neural-network-n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kr/@codingart/3-6-xor-neural-network-n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ejunyoo.blogspot.com/2017/01/backpropagatio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ikorea.org/cs231n/optimization-2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blog/%ED%95%B4%EC%BB%A4%EC%97%90%EA%B2%8C-%EC%A0%84%ED%95%B4%EB%93%A4%EC%9D%80-%EB%A8%B8%EC%8B%A0%EB%9F%AC%EB%8B%9D-3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tsgo.github.io/deep%20learning/2017/09/24/los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blog/%ED%95%B4%EC%BB%A4%EC%97%90%EA%B2%8C-%EC%A0%84%ED%95%B4%EB%93%A4%EC%9D%80-%EB%A8%B8%EC%8B%A0%EB%9F%AC%EB%8B%9D-3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tsgo.github.io/deep%20learning/2017/09/24/los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nujoow.github.io/ml/2016/02/10/ML6-Neural-Network-Learnin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wideeyed&amp;logNo=22101717380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 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여러 개의 클래스로 나누는 것을 말함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 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구현하는 방법은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구현할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 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바꿀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unit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나타내어 해결할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값들이 모든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접촉함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(x_1, x_2, x_3, x_4) (w_1, w_2, w_3, w_4)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x_1w_1, x_2w_1, x_3w_1, x_4w_1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들어있고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들어있는 건가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???????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layer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개수로 치지 않음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Layer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안의 계산식도 없고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smtClean="0">
                <a:hlinkClick r:id="rId3"/>
              </a:rPr>
              <a:t>https://steemit.com/kr/@codingart/3-6-xor-neural-network-nn</a:t>
            </a:r>
            <a:endParaRPr lang="en-US" altLang="ko-KR" dirty="0" smtClean="0"/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으로는 특징의 개수가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이상일 경우 효과가 떨어짐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?????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????????????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에다가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끼워 넣어서 효과를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높인거니까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smtClean="0">
                <a:hlinkClick r:id="rId3"/>
              </a:rPr>
              <a:t>https://steemit.com/kr/@codingart/3-6-xor-neural-network-nn</a:t>
            </a:r>
            <a:endParaRPr lang="en-US" altLang="ko-KR" dirty="0" smtClean="0"/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으로는 특징의 개수가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이상일 경우 효과가 떨어짐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?????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????????????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게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에다가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끼워 넣어서 효과를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높인거니까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54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http://jaejunyoo.blogspot.com/2017/01/backpropagation.html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http://aikorea.org/cs231n/optimization-2/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5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연산들이 순차적으로 있어서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미분값을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힘듬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계산량이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 많음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어떻게 학습할 것인가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학습하기 위해서는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어떻게 영향을 미치는지 알아야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그것을 통해서 </a:t>
            </a:r>
            <a:r>
              <a:rPr lang="en-US" altLang="ko-KR" dirty="0" smtClean="0"/>
              <a:t>w</a:t>
            </a:r>
            <a:r>
              <a:rPr lang="ko-KR" altLang="en-US" dirty="0" smtClean="0"/>
              <a:t>의 값을 조정할 수 있기 때문임</a:t>
            </a:r>
            <a:endParaRPr lang="en-US" altLang="ko-KR" dirty="0" smtClean="0"/>
          </a:p>
          <a:p>
            <a:r>
              <a:rPr lang="en-US" altLang="ko-KR" dirty="0" smtClean="0"/>
              <a:t>Forward</a:t>
            </a:r>
            <a:r>
              <a:rPr lang="ko-KR" altLang="en-US" dirty="0" smtClean="0"/>
              <a:t>한 후에 출력 값과 예측 값을 비교해서 나온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를 가지고 뒤로 돌면서 미분 값을 계산함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실제로 뭘 조정해야 하는지</a:t>
            </a:r>
            <a:r>
              <a:rPr lang="en-US" altLang="ko-KR" dirty="0" smtClean="0"/>
              <a:t>&lt;-</a:t>
            </a:r>
            <a:r>
              <a:rPr lang="ko-KR" altLang="en-US" dirty="0" smtClean="0"/>
              <a:t>미분 값은 얼마나 영향을 줄 것인가를 뜻함</a:t>
            </a:r>
            <a:r>
              <a:rPr lang="en-US" altLang="ko-KR" dirty="0" smtClean="0"/>
              <a:t>(ML lab </a:t>
            </a:r>
            <a:r>
              <a:rPr lang="ko-KR" altLang="en-US" dirty="0" smtClean="0"/>
              <a:t>강의 듣기</a:t>
            </a:r>
            <a:r>
              <a:rPr lang="en-US" altLang="ko-KR" dirty="0" smtClean="0"/>
              <a:t>) &lt;- </a:t>
            </a:r>
            <a:r>
              <a:rPr lang="ko-KR" altLang="en-US" dirty="0" smtClean="0"/>
              <a:t>그림</a:t>
            </a:r>
            <a:endParaRPr lang="en-US" altLang="ko-KR" dirty="0" smtClean="0"/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6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클래스로 나누는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클래스별로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fnction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만들면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function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한 개의 클래스를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not a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나누는 것이다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fitting,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9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http://trampled-worm.tistory.com/75?category=635652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Logistic</a:t>
            </a:r>
            <a:r>
              <a:rPr lang="en-US" altLang="ko-KR" baseline="0" dirty="0" smtClean="0"/>
              <a:t> regression</a:t>
            </a:r>
            <a:r>
              <a:rPr lang="ko-KR" altLang="en-US" baseline="0" dirty="0" smtClean="0"/>
              <a:t>은 </a:t>
            </a:r>
            <a:r>
              <a:rPr lang="en-US" altLang="ko-KR" dirty="0" smtClean="0"/>
              <a:t>Classification</a:t>
            </a:r>
            <a:r>
              <a:rPr lang="ko-KR" altLang="en-US" dirty="0" smtClean="0"/>
              <a:t>에서 사용하는 주된 방법이다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Regression</a:t>
            </a:r>
            <a:r>
              <a:rPr lang="ko-KR" altLang="en-US" dirty="0" smtClean="0"/>
              <a:t>은 회귀분석으로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관찰된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변수들에 대해 두 변수 사이의 모형을 구한 뒤 적합도를 측정해 내는 분석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연속된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출력하기 위해 사용할 수 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알고리즘으로 사용할 것이다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회귀는 역사적인 이유로 주어진 이름이므로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이산적 값을 가지는 분류 알고리즘을 뜻한다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4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이렇게 표기할 수 있는데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개니까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없어야 되지 않나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https://tensorflow.blog/%ED%95%B4%EC%BB%A4%EC%97%90%EA%B2%8C-%EC%A0%84%ED%95%B4%EB%93%A4%EC%9D%80-%EB%A8%B8%EC%8B%A0%EB%9F%AC%EB%8B%9D-3/</a:t>
            </a:r>
            <a:endParaRPr lang="en-US" altLang="ko-KR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>
                <a:hlinkClick r:id="rId4"/>
              </a:rPr>
              <a:t>https://ratsgo.github.io/deep%20learning/2017/09/24/loss/</a:t>
            </a:r>
            <a:endParaRPr lang="en-US" altLang="ko-KR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하나로 합칠 수 있음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6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https://tensorflow.blog/%ED%95%B4%EC%BB%A4%EC%97%90%EA%B2%8C-%EC%A0%84%ED%95%B4%EB%93%A4%EC%9D%80-%EB%A8%B8%EC%8B%A0%EB%9F%AC%EB%8B%9D-3/</a:t>
            </a:r>
            <a:endParaRPr lang="en-US" altLang="ko-KR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>
                <a:hlinkClick r:id="rId4"/>
              </a:rPr>
              <a:t>https://ratsgo.github.io/deep%20learning/2017/09/24/loss/</a:t>
            </a:r>
            <a:endParaRPr lang="en-US" altLang="ko-KR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http://gnujoow.github.io/ml/2016/02/10/ML6-Neural-Network-Learning/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Multinomial Classification</a:t>
            </a:r>
            <a:r>
              <a:rPr lang="ko-KR" altLang="en-US" dirty="0" smtClean="0"/>
              <a:t>을 해결하는 다른 </a:t>
            </a:r>
            <a:r>
              <a:rPr lang="ko-KR" altLang="en-US" dirty="0" smtClean="0"/>
              <a:t>방법에는 </a:t>
            </a:r>
            <a:r>
              <a:rPr lang="en-US" altLang="ko-KR" dirty="0" smtClean="0"/>
              <a:t>Neural</a:t>
            </a:r>
            <a:r>
              <a:rPr lang="en-US" altLang="ko-KR" baseline="0" dirty="0" smtClean="0"/>
              <a:t> Network</a:t>
            </a:r>
            <a:r>
              <a:rPr lang="ko-KR" altLang="en-US" baseline="0" dirty="0" smtClean="0"/>
              <a:t>를 사용하는 방법이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Linear</a:t>
            </a:r>
            <a:r>
              <a:rPr lang="ko-KR" altLang="en-US" dirty="0" smtClean="0"/>
              <a:t>한 함수로는 특징이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이상인 데이터들을 분류할 수 없기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가진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들을 분류할 때 유용하게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사람의 뇌의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모델로 만들어졌습니다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전기적으로 신호를 전달하는 신경계를 구성하는 세포입니다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수상 돌기를 통해 여러 데이터들을 수집하고 연산한 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자극을 넘으면 말단을 통해 다른 뉴런으로 전기적 신호를 전달합니다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뉴런의 모양을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받아들이고 계산한 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값을 가공한 후 다음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값을 전달합니다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 받아 활성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비활성을 결정하는데 사용되는 함수입니다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dirty="0" smtClean="0">
                <a:hlinkClick r:id="rId3"/>
              </a:rPr>
              <a:t>http://blog.naver.com/PostView.nhn?blogId=wideeyed&amp;logNo=221017173808</a:t>
            </a:r>
            <a:endParaRPr lang="en-US" altLang="ko-KR" dirty="0" smtClean="0"/>
          </a:p>
          <a:p>
            <a:pPr fontAlgn="base"/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8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15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10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Multinomial Classification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Functions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68"/>
            <a:ext cx="6506984" cy="3712634"/>
          </a:xfrm>
          <a:prstGeom prst="rect">
            <a:avLst/>
          </a:prstGeom>
        </p:spPr>
      </p:pic>
      <p:sp>
        <p:nvSpPr>
          <p:cNvPr id="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55466" y="1825625"/>
            <a:ext cx="3598333" cy="4351338"/>
          </a:xfrm>
        </p:spPr>
        <p:txBody>
          <a:bodyPr vert="horz">
            <a:normAutofit/>
          </a:bodyPr>
          <a:lstStyle/>
          <a:p>
            <a:r>
              <a:rPr lang="en-US" altLang="ko-KR" dirty="0" smtClean="0"/>
              <a:t>Step Function</a:t>
            </a:r>
          </a:p>
          <a:p>
            <a:r>
              <a:rPr lang="en-US" altLang="ko-KR" dirty="0" smtClean="0"/>
              <a:t>Sigmoid Function</a:t>
            </a:r>
          </a:p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Function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5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units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894708" y="1889791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894708" y="2835275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894709" y="3780759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894708" y="4726243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43" idx="2"/>
          </p:cNvCxnSpPr>
          <p:nvPr/>
        </p:nvCxnSpPr>
        <p:spPr>
          <a:xfrm flipV="1">
            <a:off x="8280399" y="2073158"/>
            <a:ext cx="1614309" cy="12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4" idx="2"/>
          </p:cNvCxnSpPr>
          <p:nvPr/>
        </p:nvCxnSpPr>
        <p:spPr>
          <a:xfrm>
            <a:off x="8280399" y="2085772"/>
            <a:ext cx="1614309" cy="9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5" idx="2"/>
          </p:cNvCxnSpPr>
          <p:nvPr/>
        </p:nvCxnSpPr>
        <p:spPr>
          <a:xfrm>
            <a:off x="8280399" y="2085772"/>
            <a:ext cx="1614310" cy="1878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8" idx="2"/>
          </p:cNvCxnSpPr>
          <p:nvPr/>
        </p:nvCxnSpPr>
        <p:spPr>
          <a:xfrm>
            <a:off x="8280399" y="2085772"/>
            <a:ext cx="1614309" cy="282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43" idx="2"/>
          </p:cNvCxnSpPr>
          <p:nvPr/>
        </p:nvCxnSpPr>
        <p:spPr>
          <a:xfrm flipV="1">
            <a:off x="8280399" y="2073158"/>
            <a:ext cx="1614309" cy="95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3" idx="2"/>
          </p:cNvCxnSpPr>
          <p:nvPr/>
        </p:nvCxnSpPr>
        <p:spPr>
          <a:xfrm flipV="1">
            <a:off x="8280399" y="2073158"/>
            <a:ext cx="1614309" cy="189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3" idx="2"/>
          </p:cNvCxnSpPr>
          <p:nvPr/>
        </p:nvCxnSpPr>
        <p:spPr>
          <a:xfrm flipV="1">
            <a:off x="8280399" y="2073158"/>
            <a:ext cx="1614309" cy="2830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4" idx="2"/>
          </p:cNvCxnSpPr>
          <p:nvPr/>
        </p:nvCxnSpPr>
        <p:spPr>
          <a:xfrm flipV="1">
            <a:off x="8280399" y="3018642"/>
            <a:ext cx="1614309" cy="6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5" idx="2"/>
          </p:cNvCxnSpPr>
          <p:nvPr/>
        </p:nvCxnSpPr>
        <p:spPr>
          <a:xfrm>
            <a:off x="8280399" y="3024949"/>
            <a:ext cx="1614310" cy="93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48" idx="2"/>
          </p:cNvCxnSpPr>
          <p:nvPr/>
        </p:nvCxnSpPr>
        <p:spPr>
          <a:xfrm>
            <a:off x="8280399" y="3024949"/>
            <a:ext cx="1614309" cy="1884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44" idx="2"/>
          </p:cNvCxnSpPr>
          <p:nvPr/>
        </p:nvCxnSpPr>
        <p:spPr>
          <a:xfrm flipV="1">
            <a:off x="8280399" y="3018642"/>
            <a:ext cx="1614309" cy="94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8" idx="2"/>
          </p:cNvCxnSpPr>
          <p:nvPr/>
        </p:nvCxnSpPr>
        <p:spPr>
          <a:xfrm>
            <a:off x="8280399" y="3964126"/>
            <a:ext cx="1614309" cy="94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45" idx="2"/>
          </p:cNvCxnSpPr>
          <p:nvPr/>
        </p:nvCxnSpPr>
        <p:spPr>
          <a:xfrm>
            <a:off x="8280399" y="3964126"/>
            <a:ext cx="1614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48" idx="2"/>
          </p:cNvCxnSpPr>
          <p:nvPr/>
        </p:nvCxnSpPr>
        <p:spPr>
          <a:xfrm>
            <a:off x="8280399" y="4903303"/>
            <a:ext cx="1614309" cy="6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45" idx="2"/>
          </p:cNvCxnSpPr>
          <p:nvPr/>
        </p:nvCxnSpPr>
        <p:spPr>
          <a:xfrm flipV="1">
            <a:off x="8280399" y="3964126"/>
            <a:ext cx="1614310" cy="93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4" idx="2"/>
          </p:cNvCxnSpPr>
          <p:nvPr/>
        </p:nvCxnSpPr>
        <p:spPr>
          <a:xfrm flipV="1">
            <a:off x="8280399" y="3018642"/>
            <a:ext cx="1614309" cy="1884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3" idx="6"/>
          </p:cNvCxnSpPr>
          <p:nvPr/>
        </p:nvCxnSpPr>
        <p:spPr>
          <a:xfrm>
            <a:off x="10267241" y="2073158"/>
            <a:ext cx="99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6"/>
          </p:cNvCxnSpPr>
          <p:nvPr/>
        </p:nvCxnSpPr>
        <p:spPr>
          <a:xfrm>
            <a:off x="10267241" y="3018642"/>
            <a:ext cx="99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5" idx="6"/>
          </p:cNvCxnSpPr>
          <p:nvPr/>
        </p:nvCxnSpPr>
        <p:spPr>
          <a:xfrm flipV="1">
            <a:off x="10267242" y="3960972"/>
            <a:ext cx="993424" cy="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48" idx="6"/>
          </p:cNvCxnSpPr>
          <p:nvPr/>
        </p:nvCxnSpPr>
        <p:spPr>
          <a:xfrm>
            <a:off x="10267241" y="4909610"/>
            <a:ext cx="959558" cy="10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9601199" y="1564892"/>
            <a:ext cx="903111" cy="37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516361" y="5437791"/>
            <a:ext cx="12304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Hidden</a:t>
            </a:r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7765536" y="1564891"/>
            <a:ext cx="903111" cy="3723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151053" y="5413795"/>
            <a:ext cx="12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10277401" y="2029501"/>
            <a:ext cx="80718" cy="984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945340" y="1930105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945340" y="2875589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7945341" y="3821073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7945340" y="4766557"/>
            <a:ext cx="372533" cy="366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35902" y="2043318"/>
            <a:ext cx="181842" cy="197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35902" y="2960035"/>
            <a:ext cx="181842" cy="197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635902" y="3905519"/>
            <a:ext cx="181842" cy="197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635902" y="4850147"/>
            <a:ext cx="181842" cy="197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" idx="3"/>
            <a:endCxn id="79" idx="2"/>
          </p:cNvCxnSpPr>
          <p:nvPr/>
        </p:nvCxnSpPr>
        <p:spPr>
          <a:xfrm flipV="1">
            <a:off x="6817744" y="2113472"/>
            <a:ext cx="1127596" cy="28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6" idx="3"/>
            <a:endCxn id="81" idx="2"/>
          </p:cNvCxnSpPr>
          <p:nvPr/>
        </p:nvCxnSpPr>
        <p:spPr>
          <a:xfrm>
            <a:off x="6817744" y="3058956"/>
            <a:ext cx="1127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8" idx="3"/>
            <a:endCxn id="83" idx="2"/>
          </p:cNvCxnSpPr>
          <p:nvPr/>
        </p:nvCxnSpPr>
        <p:spPr>
          <a:xfrm>
            <a:off x="6817744" y="4004440"/>
            <a:ext cx="1127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0" idx="3"/>
            <a:endCxn id="85" idx="2"/>
          </p:cNvCxnSpPr>
          <p:nvPr/>
        </p:nvCxnSpPr>
        <p:spPr>
          <a:xfrm>
            <a:off x="6817744" y="4949068"/>
            <a:ext cx="1127596" cy="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" idx="3"/>
            <a:endCxn id="81" idx="2"/>
          </p:cNvCxnSpPr>
          <p:nvPr/>
        </p:nvCxnSpPr>
        <p:spPr>
          <a:xfrm>
            <a:off x="6817744" y="2142239"/>
            <a:ext cx="1127596" cy="916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" idx="3"/>
            <a:endCxn id="83" idx="2"/>
          </p:cNvCxnSpPr>
          <p:nvPr/>
        </p:nvCxnSpPr>
        <p:spPr>
          <a:xfrm>
            <a:off x="6817744" y="2142239"/>
            <a:ext cx="1127597" cy="186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3" idx="3"/>
            <a:endCxn id="85" idx="2"/>
          </p:cNvCxnSpPr>
          <p:nvPr/>
        </p:nvCxnSpPr>
        <p:spPr>
          <a:xfrm>
            <a:off x="6817744" y="2142239"/>
            <a:ext cx="1127596" cy="2807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6" idx="3"/>
            <a:endCxn id="79" idx="2"/>
          </p:cNvCxnSpPr>
          <p:nvPr/>
        </p:nvCxnSpPr>
        <p:spPr>
          <a:xfrm flipV="1">
            <a:off x="6817744" y="2113472"/>
            <a:ext cx="1127596" cy="94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6" idx="3"/>
            <a:endCxn id="83" idx="2"/>
          </p:cNvCxnSpPr>
          <p:nvPr/>
        </p:nvCxnSpPr>
        <p:spPr>
          <a:xfrm>
            <a:off x="6817744" y="3058956"/>
            <a:ext cx="1127597" cy="94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86" idx="3"/>
            <a:endCxn id="85" idx="2"/>
          </p:cNvCxnSpPr>
          <p:nvPr/>
        </p:nvCxnSpPr>
        <p:spPr>
          <a:xfrm>
            <a:off x="6817744" y="3058956"/>
            <a:ext cx="1127596" cy="189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88" idx="3"/>
            <a:endCxn id="81" idx="2"/>
          </p:cNvCxnSpPr>
          <p:nvPr/>
        </p:nvCxnSpPr>
        <p:spPr>
          <a:xfrm flipV="1">
            <a:off x="6817744" y="3058956"/>
            <a:ext cx="1127596" cy="94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88" idx="3"/>
            <a:endCxn id="79" idx="2"/>
          </p:cNvCxnSpPr>
          <p:nvPr/>
        </p:nvCxnSpPr>
        <p:spPr>
          <a:xfrm flipV="1">
            <a:off x="6817744" y="2113472"/>
            <a:ext cx="1127596" cy="189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88" idx="3"/>
            <a:endCxn id="85" idx="3"/>
          </p:cNvCxnSpPr>
          <p:nvPr/>
        </p:nvCxnSpPr>
        <p:spPr>
          <a:xfrm>
            <a:off x="6817744" y="4004440"/>
            <a:ext cx="1182152" cy="1075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90" idx="3"/>
            <a:endCxn id="79" idx="2"/>
          </p:cNvCxnSpPr>
          <p:nvPr/>
        </p:nvCxnSpPr>
        <p:spPr>
          <a:xfrm flipV="1">
            <a:off x="6817744" y="2113472"/>
            <a:ext cx="1127596" cy="28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0" idx="3"/>
            <a:endCxn id="81" idx="2"/>
          </p:cNvCxnSpPr>
          <p:nvPr/>
        </p:nvCxnSpPr>
        <p:spPr>
          <a:xfrm flipV="1">
            <a:off x="6817744" y="3058956"/>
            <a:ext cx="1127596" cy="189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0" idx="3"/>
            <a:endCxn id="83" idx="2"/>
          </p:cNvCxnSpPr>
          <p:nvPr/>
        </p:nvCxnSpPr>
        <p:spPr>
          <a:xfrm flipV="1">
            <a:off x="6817744" y="4004440"/>
            <a:ext cx="1127597" cy="94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465729" y="5490940"/>
            <a:ext cx="12304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838200" y="1991669"/>
            <a:ext cx="3355043" cy="3183881"/>
            <a:chOff x="7597589" y="2112981"/>
            <a:chExt cx="3355043" cy="3183881"/>
          </a:xfrm>
        </p:grpSpPr>
        <p:grpSp>
          <p:nvGrpSpPr>
            <p:cNvPr id="101" name="그룹 100"/>
            <p:cNvGrpSpPr/>
            <p:nvPr/>
          </p:nvGrpSpPr>
          <p:grpSpPr>
            <a:xfrm>
              <a:off x="7636849" y="4668821"/>
              <a:ext cx="3315783" cy="628041"/>
              <a:chOff x="7636849" y="4668821"/>
              <a:chExt cx="3315783" cy="62804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6" name="직선 화살표 연결선 135"/>
              <p:cNvCxnSpPr>
                <a:stCxn id="138" idx="3"/>
                <a:endCxn id="140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>
                <a:stCxn id="135" idx="3"/>
                <a:endCxn id="139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279" r="-13333"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0" name="직사각형 139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41" name="직선 화살표 연결선 140"/>
              <p:cNvCxnSpPr>
                <a:stCxn id="140" idx="3"/>
                <a:endCxn id="135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자유형 141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597589" y="3412251"/>
              <a:ext cx="3315783" cy="628041"/>
              <a:chOff x="7636849" y="4668821"/>
              <a:chExt cx="3315783" cy="628041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6" name="직선 화살표 연결선 125"/>
              <p:cNvCxnSpPr>
                <a:stCxn id="128" idx="3"/>
                <a:endCxn id="130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/>
              <p:cNvCxnSpPr>
                <a:stCxn id="125" idx="3"/>
                <a:endCxn id="129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279" r="-14865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직사각형 129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1" name="직선 화살표 연결선 130"/>
              <p:cNvCxnSpPr>
                <a:stCxn id="130" idx="3"/>
                <a:endCxn id="125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자유형 131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7632231" y="2112981"/>
              <a:ext cx="3315783" cy="628041"/>
              <a:chOff x="7636849" y="4668821"/>
              <a:chExt cx="3315783" cy="628041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10" name="직선 화살표 연결선 109"/>
              <p:cNvCxnSpPr>
                <a:stCxn id="114" idx="3"/>
                <a:endCxn id="118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>
                <a:stCxn id="108" idx="3"/>
                <a:endCxn id="116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333" r="-1333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직사각형 117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1" name="직선 화살표 연결선 120"/>
              <p:cNvCxnSpPr>
                <a:stCxn id="118" idx="3"/>
                <a:endCxn id="108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자유형 121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7158463" y="1741577"/>
            <a:ext cx="28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020842" y="1683840"/>
            <a:ext cx="28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8317873" y="2033396"/>
            <a:ext cx="80718" cy="984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5654340" y="2142239"/>
            <a:ext cx="99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>
            <a:off x="5642477" y="3058956"/>
            <a:ext cx="99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654340" y="4004440"/>
            <a:ext cx="99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5641660" y="4962016"/>
            <a:ext cx="99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XOR problem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83449" y="3173942"/>
            <a:ext cx="2716106" cy="2685952"/>
            <a:chOff x="783449" y="3173942"/>
            <a:chExt cx="2716106" cy="2685952"/>
          </a:xfrm>
        </p:grpSpPr>
        <p:grpSp>
          <p:nvGrpSpPr>
            <p:cNvPr id="10" name="그룹 9"/>
            <p:cNvGrpSpPr/>
            <p:nvPr/>
          </p:nvGrpSpPr>
          <p:grpSpPr>
            <a:xfrm>
              <a:off x="1174044" y="3173942"/>
              <a:ext cx="2325511" cy="2244725"/>
              <a:chOff x="1174044" y="3173942"/>
              <a:chExt cx="2325511" cy="224472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174044" y="3307644"/>
                <a:ext cx="2246489" cy="2111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34440" y="3173942"/>
                <a:ext cx="2265115" cy="218291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34440" y="3307644"/>
                <a:ext cx="106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+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-</a:t>
                </a:r>
                <a:endParaRPr lang="ko-KR" alt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9216" y="3307644"/>
                <a:ext cx="106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dirty="0" smtClean="0"/>
                  <a:t>+</a:t>
                </a:r>
              </a:p>
              <a:p>
                <a:pPr algn="r"/>
                <a:endParaRPr lang="en-US" altLang="ko-KR" sz="2400" dirty="0"/>
              </a:p>
              <a:p>
                <a:pPr algn="r"/>
                <a:endParaRPr lang="en-US" altLang="ko-KR" sz="2400" dirty="0" smtClean="0"/>
              </a:p>
              <a:p>
                <a:pPr algn="r"/>
                <a:endParaRPr lang="en-US" altLang="ko-KR" sz="2400" dirty="0"/>
              </a:p>
              <a:p>
                <a:pPr algn="r"/>
                <a:r>
                  <a:rPr lang="en-US" altLang="ko-KR" sz="2400" dirty="0" smtClean="0"/>
                  <a:t>+</a:t>
                </a:r>
                <a:endParaRPr lang="ko-KR" altLang="en-US" sz="2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83449" y="3333423"/>
              <a:ext cx="2627487" cy="2526471"/>
              <a:chOff x="783449" y="3333423"/>
              <a:chExt cx="2627487" cy="252647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174044" y="549056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0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5377" y="5049335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0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3449" y="3333423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72269" y="549056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4587804" y="3140075"/>
            <a:ext cx="2716106" cy="2685952"/>
            <a:chOff x="783449" y="3173942"/>
            <a:chExt cx="2716106" cy="2685952"/>
          </a:xfrm>
        </p:grpSpPr>
        <p:grpSp>
          <p:nvGrpSpPr>
            <p:cNvPr id="19" name="그룹 18"/>
            <p:cNvGrpSpPr/>
            <p:nvPr/>
          </p:nvGrpSpPr>
          <p:grpSpPr>
            <a:xfrm>
              <a:off x="1174044" y="3173942"/>
              <a:ext cx="2325511" cy="2244725"/>
              <a:chOff x="1174044" y="3173942"/>
              <a:chExt cx="2325511" cy="224472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174044" y="3307644"/>
                <a:ext cx="2246489" cy="2111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234440" y="3173942"/>
                <a:ext cx="2265115" cy="218291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34440" y="3307644"/>
                <a:ext cx="106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-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-</a:t>
                </a:r>
                <a:endParaRPr lang="ko-KR" altLang="en-US" sz="2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49216" y="3307644"/>
                <a:ext cx="106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dirty="0" smtClean="0"/>
                  <a:t>+</a:t>
                </a:r>
              </a:p>
              <a:p>
                <a:pPr algn="r"/>
                <a:endParaRPr lang="en-US" altLang="ko-KR" sz="2400" dirty="0"/>
              </a:p>
              <a:p>
                <a:pPr algn="r"/>
                <a:endParaRPr lang="en-US" altLang="ko-KR" sz="2400" dirty="0" smtClean="0"/>
              </a:p>
              <a:p>
                <a:pPr algn="r"/>
                <a:endParaRPr lang="en-US" altLang="ko-KR" sz="2400" dirty="0"/>
              </a:p>
              <a:p>
                <a:pPr algn="r"/>
                <a:r>
                  <a:rPr lang="en-US" altLang="ko-KR" sz="2400" dirty="0" smtClean="0"/>
                  <a:t>-</a:t>
                </a:r>
                <a:endParaRPr lang="ko-KR" altLang="en-US" sz="2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83449" y="3333423"/>
              <a:ext cx="2627487" cy="2526471"/>
              <a:chOff x="783449" y="3333423"/>
              <a:chExt cx="2627487" cy="252647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74044" y="549056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0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5377" y="5049335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0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449" y="3333423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72269" y="549056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8392159" y="3140075"/>
            <a:ext cx="2716106" cy="2685952"/>
            <a:chOff x="783449" y="3173942"/>
            <a:chExt cx="2716106" cy="26859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174044" y="3173942"/>
              <a:ext cx="2325511" cy="2244725"/>
              <a:chOff x="1174044" y="3173942"/>
              <a:chExt cx="2325511" cy="224472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174044" y="3307644"/>
                <a:ext cx="2246489" cy="2111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234440" y="3173942"/>
                <a:ext cx="2265115" cy="218291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234440" y="3307644"/>
                <a:ext cx="106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+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-</a:t>
                </a:r>
                <a:endParaRPr lang="ko-KR" altLang="en-US" sz="2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49216" y="3307644"/>
                <a:ext cx="106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dirty="0" smtClean="0"/>
                  <a:t>-</a:t>
                </a:r>
              </a:p>
              <a:p>
                <a:pPr algn="r"/>
                <a:endParaRPr lang="en-US" altLang="ko-KR" sz="2400" dirty="0"/>
              </a:p>
              <a:p>
                <a:pPr algn="r"/>
                <a:endParaRPr lang="en-US" altLang="ko-KR" sz="2400" dirty="0" smtClean="0"/>
              </a:p>
              <a:p>
                <a:pPr algn="r"/>
                <a:endParaRPr lang="en-US" altLang="ko-KR" sz="2400" dirty="0"/>
              </a:p>
              <a:p>
                <a:pPr algn="r"/>
                <a:r>
                  <a:rPr lang="en-US" altLang="ko-KR" sz="2400" dirty="0" smtClean="0"/>
                  <a:t>+</a:t>
                </a:r>
                <a:endParaRPr lang="ko-KR" altLang="en-US" sz="24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83449" y="3333423"/>
              <a:ext cx="2627487" cy="2526471"/>
              <a:chOff x="783449" y="3333423"/>
              <a:chExt cx="2627487" cy="252647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74044" y="549056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0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35377" y="5049335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0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83449" y="3333423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72269" y="549056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</p:grpSp>
      <p:cxnSp>
        <p:nvCxnSpPr>
          <p:cNvPr id="42" name="직선 연결선 41"/>
          <p:cNvCxnSpPr/>
          <p:nvPr/>
        </p:nvCxnSpPr>
        <p:spPr>
          <a:xfrm>
            <a:off x="632178" y="3668888"/>
            <a:ext cx="2020711" cy="2280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507283" y="2911691"/>
            <a:ext cx="2020711" cy="2280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939101" y="3173942"/>
            <a:ext cx="2020711" cy="2280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0"/>
          </p:cNvCxnSpPr>
          <p:nvPr/>
        </p:nvCxnSpPr>
        <p:spPr>
          <a:xfrm flipH="1">
            <a:off x="9975707" y="3140075"/>
            <a:ext cx="1" cy="23504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613420" y="4363155"/>
            <a:ext cx="27403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4388" y="2388471"/>
            <a:ext cx="82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OR</a:t>
            </a:r>
            <a:endParaRPr lang="ko-KR" alt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78311" y="2367749"/>
            <a:ext cx="100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AND</a:t>
            </a:r>
            <a:endParaRPr lang="ko-KR" alt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482666" y="2367749"/>
            <a:ext cx="100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XOR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98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XOR problem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38200" y="2288727"/>
            <a:ext cx="2716106" cy="3458278"/>
            <a:chOff x="8392159" y="2367749"/>
            <a:chExt cx="2716106" cy="3458278"/>
          </a:xfrm>
        </p:grpSpPr>
        <p:grpSp>
          <p:nvGrpSpPr>
            <p:cNvPr id="29" name="그룹 28"/>
            <p:cNvGrpSpPr/>
            <p:nvPr/>
          </p:nvGrpSpPr>
          <p:grpSpPr>
            <a:xfrm>
              <a:off x="8392159" y="3140075"/>
              <a:ext cx="2716106" cy="2685952"/>
              <a:chOff x="783449" y="3173942"/>
              <a:chExt cx="2716106" cy="268595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74044" y="3173942"/>
                <a:ext cx="2325511" cy="2244725"/>
                <a:chOff x="1174044" y="3173942"/>
                <a:chExt cx="2325511" cy="2244725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1174044" y="3307644"/>
                  <a:ext cx="2246489" cy="211102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34440" y="3173942"/>
                  <a:ext cx="2265115" cy="218291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234440" y="3307644"/>
                  <a:ext cx="1062848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 smtClean="0"/>
                    <a:t>+</a:t>
                  </a:r>
                </a:p>
                <a:p>
                  <a:endParaRPr lang="en-US" altLang="ko-KR" sz="2400" dirty="0"/>
                </a:p>
                <a:p>
                  <a:endParaRPr lang="en-US" altLang="ko-KR" sz="2400" dirty="0" smtClean="0"/>
                </a:p>
                <a:p>
                  <a:endParaRPr lang="en-US" altLang="ko-KR" sz="2400" dirty="0"/>
                </a:p>
                <a:p>
                  <a:r>
                    <a:rPr lang="en-US" altLang="ko-KR" sz="2400" dirty="0" smtClean="0"/>
                    <a:t>-</a:t>
                  </a:r>
                  <a:endParaRPr lang="ko-KR" altLang="en-US" sz="2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349216" y="3307644"/>
                  <a:ext cx="1062848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2400" dirty="0" smtClean="0"/>
                    <a:t>-</a:t>
                  </a:r>
                </a:p>
                <a:p>
                  <a:pPr algn="r"/>
                  <a:endParaRPr lang="en-US" altLang="ko-KR" sz="2400" dirty="0"/>
                </a:p>
                <a:p>
                  <a:pPr algn="r"/>
                  <a:endParaRPr lang="en-US" altLang="ko-KR" sz="2400" dirty="0" smtClean="0"/>
                </a:p>
                <a:p>
                  <a:pPr algn="r"/>
                  <a:endParaRPr lang="en-US" altLang="ko-KR" sz="2400" dirty="0"/>
                </a:p>
                <a:p>
                  <a:pPr algn="r"/>
                  <a:r>
                    <a:rPr lang="en-US" altLang="ko-KR" sz="2400" dirty="0" smtClean="0"/>
                    <a:t>+</a:t>
                  </a:r>
                  <a:endParaRPr lang="ko-KR" altLang="en-US" sz="2400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783449" y="3333423"/>
                <a:ext cx="2627487" cy="2526471"/>
                <a:chOff x="783449" y="3333423"/>
                <a:chExt cx="2627487" cy="2526471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174044" y="5490562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35377" y="5049335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83449" y="3333423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072269" y="5490562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9482666" y="2367749"/>
              <a:ext cx="1006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XOR</a:t>
              </a:r>
              <a:endParaRPr lang="ko-KR" altLang="en-US" sz="2800" b="1" dirty="0"/>
            </a:p>
          </p:txBody>
        </p:sp>
      </p:grpSp>
      <p:sp>
        <p:nvSpPr>
          <p:cNvPr id="16" name="한쪽 모서리가 잘린 사각형 15"/>
          <p:cNvSpPr/>
          <p:nvPr/>
        </p:nvSpPr>
        <p:spPr>
          <a:xfrm>
            <a:off x="1289191" y="3203755"/>
            <a:ext cx="2156177" cy="2017703"/>
          </a:xfrm>
          <a:prstGeom prst="snip1Rect">
            <a:avLst>
              <a:gd name="adj" fmla="val 50000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잘린 사각형 47"/>
          <p:cNvSpPr/>
          <p:nvPr/>
        </p:nvSpPr>
        <p:spPr>
          <a:xfrm flipH="1" flipV="1">
            <a:off x="1289191" y="3203755"/>
            <a:ext cx="2156177" cy="2017703"/>
          </a:xfrm>
          <a:prstGeom prst="snip1Rect">
            <a:avLst>
              <a:gd name="adj" fmla="val 5000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127814" y="2923071"/>
            <a:ext cx="1663559" cy="167150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60753" y="3892526"/>
            <a:ext cx="1663559" cy="167150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대각선 방향의 모서리가 잘린 사각형 7"/>
          <p:cNvSpPr/>
          <p:nvPr/>
        </p:nvSpPr>
        <p:spPr>
          <a:xfrm>
            <a:off x="1280722" y="3205088"/>
            <a:ext cx="2156177" cy="201637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587310" y="3195855"/>
            <a:ext cx="556041" cy="4885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79" name="직선 화살표 연결선 78"/>
          <p:cNvCxnSpPr>
            <a:stCxn id="81" idx="3"/>
            <a:endCxn id="83" idx="1"/>
          </p:cNvCxnSpPr>
          <p:nvPr/>
        </p:nvCxnSpPr>
        <p:spPr>
          <a:xfrm flipV="1">
            <a:off x="5215509" y="3440141"/>
            <a:ext cx="407880" cy="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8" idx="3"/>
            <a:endCxn id="82" idx="1"/>
          </p:cNvCxnSpPr>
          <p:nvPr/>
        </p:nvCxnSpPr>
        <p:spPr>
          <a:xfrm>
            <a:off x="7143351" y="3440141"/>
            <a:ext cx="477163" cy="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60120" y="3258071"/>
            <a:ext cx="45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620514" y="3258071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514" y="3258071"/>
                <a:ext cx="455389" cy="369332"/>
              </a:xfrm>
              <a:prstGeom prst="rect">
                <a:avLst/>
              </a:prstGeom>
              <a:blipFill>
                <a:blip r:embed="rId3"/>
                <a:stretch>
                  <a:fillRect l="-133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직사각형 82"/>
          <p:cNvSpPr/>
          <p:nvPr/>
        </p:nvSpPr>
        <p:spPr>
          <a:xfrm>
            <a:off x="5623389" y="3195855"/>
            <a:ext cx="556041" cy="488571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4" name="직선 화살표 연결선 83"/>
          <p:cNvCxnSpPr>
            <a:stCxn id="83" idx="3"/>
            <a:endCxn id="78" idx="1"/>
          </p:cNvCxnSpPr>
          <p:nvPr/>
        </p:nvCxnSpPr>
        <p:spPr>
          <a:xfrm>
            <a:off x="6179430" y="3440141"/>
            <a:ext cx="407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6701408" y="3350920"/>
            <a:ext cx="365760" cy="178439"/>
          </a:xfrm>
          <a:custGeom>
            <a:avLst/>
            <a:gdLst>
              <a:gd name="connsiteX0" fmla="*/ 670560 w 670560"/>
              <a:gd name="connsiteY0" fmla="*/ 0 h 428150"/>
              <a:gd name="connsiteX1" fmla="*/ 502920 w 670560"/>
              <a:gd name="connsiteY1" fmla="*/ 15240 h 428150"/>
              <a:gd name="connsiteX2" fmla="*/ 381000 w 670560"/>
              <a:gd name="connsiteY2" fmla="*/ 121920 h 428150"/>
              <a:gd name="connsiteX3" fmla="*/ 320040 w 670560"/>
              <a:gd name="connsiteY3" fmla="*/ 213360 h 428150"/>
              <a:gd name="connsiteX4" fmla="*/ 289560 w 670560"/>
              <a:gd name="connsiteY4" fmla="*/ 304800 h 428150"/>
              <a:gd name="connsiteX5" fmla="*/ 259080 w 670560"/>
              <a:gd name="connsiteY5" fmla="*/ 350520 h 428150"/>
              <a:gd name="connsiteX6" fmla="*/ 106680 w 670560"/>
              <a:gd name="connsiteY6" fmla="*/ 426720 h 428150"/>
              <a:gd name="connsiteX7" fmla="*/ 0 w 670560"/>
              <a:gd name="connsiteY7" fmla="*/ 426720 h 4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560" h="428150">
                <a:moveTo>
                  <a:pt x="670560" y="0"/>
                </a:moveTo>
                <a:cubicBezTo>
                  <a:pt x="614680" y="5080"/>
                  <a:pt x="557136" y="782"/>
                  <a:pt x="502920" y="15240"/>
                </a:cubicBezTo>
                <a:cubicBezTo>
                  <a:pt x="474301" y="22872"/>
                  <a:pt x="397321" y="105599"/>
                  <a:pt x="381000" y="121920"/>
                </a:cubicBezTo>
                <a:cubicBezTo>
                  <a:pt x="330582" y="273175"/>
                  <a:pt x="415172" y="42122"/>
                  <a:pt x="320040" y="213360"/>
                </a:cubicBezTo>
                <a:cubicBezTo>
                  <a:pt x="304437" y="241446"/>
                  <a:pt x="307382" y="278067"/>
                  <a:pt x="289560" y="304800"/>
                </a:cubicBezTo>
                <a:cubicBezTo>
                  <a:pt x="279400" y="320040"/>
                  <a:pt x="272864" y="338459"/>
                  <a:pt x="259080" y="350520"/>
                </a:cubicBezTo>
                <a:cubicBezTo>
                  <a:pt x="213382" y="390506"/>
                  <a:pt x="167060" y="421231"/>
                  <a:pt x="106680" y="426720"/>
                </a:cubicBezTo>
                <a:cubicBezTo>
                  <a:pt x="71266" y="429939"/>
                  <a:pt x="35560" y="426720"/>
                  <a:pt x="0" y="426720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229158" y="2994003"/>
            <a:ext cx="3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00699" y="3073405"/>
            <a:ext cx="3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602550" y="4501766"/>
            <a:ext cx="556041" cy="4885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69" name="직선 화살표 연결선 68"/>
          <p:cNvCxnSpPr>
            <a:stCxn id="71" idx="3"/>
            <a:endCxn id="73" idx="1"/>
          </p:cNvCxnSpPr>
          <p:nvPr/>
        </p:nvCxnSpPr>
        <p:spPr>
          <a:xfrm flipV="1">
            <a:off x="5230749" y="4746052"/>
            <a:ext cx="407880" cy="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8" idx="3"/>
            <a:endCxn id="72" idx="1"/>
          </p:cNvCxnSpPr>
          <p:nvPr/>
        </p:nvCxnSpPr>
        <p:spPr>
          <a:xfrm>
            <a:off x="7158591" y="4746052"/>
            <a:ext cx="477163" cy="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75360" y="4563982"/>
            <a:ext cx="45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35754" y="4563982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54" y="4563982"/>
                <a:ext cx="455389" cy="369332"/>
              </a:xfrm>
              <a:prstGeom prst="rect">
                <a:avLst/>
              </a:prstGeom>
              <a:blipFill>
                <a:blip r:embed="rId4"/>
                <a:stretch>
                  <a:fillRect l="-270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72"/>
          <p:cNvSpPr/>
          <p:nvPr/>
        </p:nvSpPr>
        <p:spPr>
          <a:xfrm>
            <a:off x="5638629" y="4501766"/>
            <a:ext cx="556041" cy="48857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74" name="직선 화살표 연결선 73"/>
          <p:cNvCxnSpPr>
            <a:stCxn id="73" idx="3"/>
            <a:endCxn id="68" idx="1"/>
          </p:cNvCxnSpPr>
          <p:nvPr/>
        </p:nvCxnSpPr>
        <p:spPr>
          <a:xfrm>
            <a:off x="6194670" y="4746052"/>
            <a:ext cx="407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자유형 74"/>
          <p:cNvSpPr/>
          <p:nvPr/>
        </p:nvSpPr>
        <p:spPr>
          <a:xfrm>
            <a:off x="6716648" y="4656831"/>
            <a:ext cx="365760" cy="178439"/>
          </a:xfrm>
          <a:custGeom>
            <a:avLst/>
            <a:gdLst>
              <a:gd name="connsiteX0" fmla="*/ 670560 w 670560"/>
              <a:gd name="connsiteY0" fmla="*/ 0 h 428150"/>
              <a:gd name="connsiteX1" fmla="*/ 502920 w 670560"/>
              <a:gd name="connsiteY1" fmla="*/ 15240 h 428150"/>
              <a:gd name="connsiteX2" fmla="*/ 381000 w 670560"/>
              <a:gd name="connsiteY2" fmla="*/ 121920 h 428150"/>
              <a:gd name="connsiteX3" fmla="*/ 320040 w 670560"/>
              <a:gd name="connsiteY3" fmla="*/ 213360 h 428150"/>
              <a:gd name="connsiteX4" fmla="*/ 289560 w 670560"/>
              <a:gd name="connsiteY4" fmla="*/ 304800 h 428150"/>
              <a:gd name="connsiteX5" fmla="*/ 259080 w 670560"/>
              <a:gd name="connsiteY5" fmla="*/ 350520 h 428150"/>
              <a:gd name="connsiteX6" fmla="*/ 106680 w 670560"/>
              <a:gd name="connsiteY6" fmla="*/ 426720 h 428150"/>
              <a:gd name="connsiteX7" fmla="*/ 0 w 670560"/>
              <a:gd name="connsiteY7" fmla="*/ 426720 h 4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560" h="428150">
                <a:moveTo>
                  <a:pt x="670560" y="0"/>
                </a:moveTo>
                <a:cubicBezTo>
                  <a:pt x="614680" y="5080"/>
                  <a:pt x="557136" y="782"/>
                  <a:pt x="502920" y="15240"/>
                </a:cubicBezTo>
                <a:cubicBezTo>
                  <a:pt x="474301" y="22872"/>
                  <a:pt x="397321" y="105599"/>
                  <a:pt x="381000" y="121920"/>
                </a:cubicBezTo>
                <a:cubicBezTo>
                  <a:pt x="330582" y="273175"/>
                  <a:pt x="415172" y="42122"/>
                  <a:pt x="320040" y="213360"/>
                </a:cubicBezTo>
                <a:cubicBezTo>
                  <a:pt x="304437" y="241446"/>
                  <a:pt x="307382" y="278067"/>
                  <a:pt x="289560" y="304800"/>
                </a:cubicBezTo>
                <a:cubicBezTo>
                  <a:pt x="279400" y="320040"/>
                  <a:pt x="272864" y="338459"/>
                  <a:pt x="259080" y="350520"/>
                </a:cubicBezTo>
                <a:cubicBezTo>
                  <a:pt x="213382" y="390506"/>
                  <a:pt x="167060" y="421231"/>
                  <a:pt x="106680" y="426720"/>
                </a:cubicBezTo>
                <a:cubicBezTo>
                  <a:pt x="71266" y="429939"/>
                  <a:pt x="35560" y="426720"/>
                  <a:pt x="0" y="426720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219176" y="4341026"/>
            <a:ext cx="3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15939" y="4379316"/>
            <a:ext cx="3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9971702" y="3844879"/>
            <a:ext cx="556041" cy="4885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60" name="직선 화살표 연결선 59"/>
          <p:cNvCxnSpPr>
            <a:stCxn id="58" idx="3"/>
            <a:endCxn id="62" idx="1"/>
          </p:cNvCxnSpPr>
          <p:nvPr/>
        </p:nvCxnSpPr>
        <p:spPr>
          <a:xfrm>
            <a:off x="10527743" y="4089165"/>
            <a:ext cx="477163" cy="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004906" y="3907095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906" y="3907095"/>
                <a:ext cx="455389" cy="369332"/>
              </a:xfrm>
              <a:prstGeom prst="rect">
                <a:avLst/>
              </a:prstGeom>
              <a:blipFill>
                <a:blip r:embed="rId5"/>
                <a:stretch>
                  <a:fillRect t="-3279" r="-133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9007781" y="3844879"/>
            <a:ext cx="556041" cy="488571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64" name="직선 화살표 연결선 63"/>
          <p:cNvCxnSpPr>
            <a:stCxn id="63" idx="3"/>
            <a:endCxn id="58" idx="1"/>
          </p:cNvCxnSpPr>
          <p:nvPr/>
        </p:nvCxnSpPr>
        <p:spPr>
          <a:xfrm>
            <a:off x="9563822" y="4089165"/>
            <a:ext cx="407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 64"/>
          <p:cNvSpPr/>
          <p:nvPr/>
        </p:nvSpPr>
        <p:spPr>
          <a:xfrm>
            <a:off x="10085800" y="3999944"/>
            <a:ext cx="365760" cy="178439"/>
          </a:xfrm>
          <a:custGeom>
            <a:avLst/>
            <a:gdLst>
              <a:gd name="connsiteX0" fmla="*/ 670560 w 670560"/>
              <a:gd name="connsiteY0" fmla="*/ 0 h 428150"/>
              <a:gd name="connsiteX1" fmla="*/ 502920 w 670560"/>
              <a:gd name="connsiteY1" fmla="*/ 15240 h 428150"/>
              <a:gd name="connsiteX2" fmla="*/ 381000 w 670560"/>
              <a:gd name="connsiteY2" fmla="*/ 121920 h 428150"/>
              <a:gd name="connsiteX3" fmla="*/ 320040 w 670560"/>
              <a:gd name="connsiteY3" fmla="*/ 213360 h 428150"/>
              <a:gd name="connsiteX4" fmla="*/ 289560 w 670560"/>
              <a:gd name="connsiteY4" fmla="*/ 304800 h 428150"/>
              <a:gd name="connsiteX5" fmla="*/ 259080 w 670560"/>
              <a:gd name="connsiteY5" fmla="*/ 350520 h 428150"/>
              <a:gd name="connsiteX6" fmla="*/ 106680 w 670560"/>
              <a:gd name="connsiteY6" fmla="*/ 426720 h 428150"/>
              <a:gd name="connsiteX7" fmla="*/ 0 w 670560"/>
              <a:gd name="connsiteY7" fmla="*/ 426720 h 4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560" h="428150">
                <a:moveTo>
                  <a:pt x="670560" y="0"/>
                </a:moveTo>
                <a:cubicBezTo>
                  <a:pt x="614680" y="5080"/>
                  <a:pt x="557136" y="782"/>
                  <a:pt x="502920" y="15240"/>
                </a:cubicBezTo>
                <a:cubicBezTo>
                  <a:pt x="474301" y="22872"/>
                  <a:pt x="397321" y="105599"/>
                  <a:pt x="381000" y="121920"/>
                </a:cubicBezTo>
                <a:cubicBezTo>
                  <a:pt x="330582" y="273175"/>
                  <a:pt x="415172" y="42122"/>
                  <a:pt x="320040" y="213360"/>
                </a:cubicBezTo>
                <a:cubicBezTo>
                  <a:pt x="304437" y="241446"/>
                  <a:pt x="307382" y="278067"/>
                  <a:pt x="289560" y="304800"/>
                </a:cubicBezTo>
                <a:cubicBezTo>
                  <a:pt x="279400" y="320040"/>
                  <a:pt x="272864" y="338459"/>
                  <a:pt x="259080" y="350520"/>
                </a:cubicBezTo>
                <a:cubicBezTo>
                  <a:pt x="213382" y="390506"/>
                  <a:pt x="167060" y="421231"/>
                  <a:pt x="106680" y="426720"/>
                </a:cubicBezTo>
                <a:cubicBezTo>
                  <a:pt x="71266" y="429939"/>
                  <a:pt x="35560" y="426720"/>
                  <a:pt x="0" y="426720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602036" y="3627500"/>
            <a:ext cx="3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85091" y="3722429"/>
            <a:ext cx="3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89" name="꺾인 연결선 88"/>
          <p:cNvCxnSpPr>
            <a:stCxn id="82" idx="3"/>
            <a:endCxn id="63" idx="1"/>
          </p:cNvCxnSpPr>
          <p:nvPr/>
        </p:nvCxnSpPr>
        <p:spPr>
          <a:xfrm>
            <a:off x="8075903" y="3442737"/>
            <a:ext cx="931878" cy="646428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2" idx="3"/>
            <a:endCxn id="63" idx="1"/>
          </p:cNvCxnSpPr>
          <p:nvPr/>
        </p:nvCxnSpPr>
        <p:spPr>
          <a:xfrm flipV="1">
            <a:off x="8091143" y="4089165"/>
            <a:ext cx="916638" cy="659483"/>
          </a:xfrm>
          <a:prstGeom prst="bentConnector3">
            <a:avLst>
              <a:gd name="adj1" fmla="val 4944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5444954" y="2731911"/>
            <a:ext cx="5224878" cy="3197164"/>
            <a:chOff x="5444954" y="2731911"/>
            <a:chExt cx="5224878" cy="3197164"/>
          </a:xfrm>
        </p:grpSpPr>
        <p:grpSp>
          <p:nvGrpSpPr>
            <p:cNvPr id="100" name="그룹 99"/>
            <p:cNvGrpSpPr/>
            <p:nvPr/>
          </p:nvGrpSpPr>
          <p:grpSpPr>
            <a:xfrm>
              <a:off x="5444954" y="2731911"/>
              <a:ext cx="1944527" cy="3197164"/>
              <a:chOff x="5444954" y="2731911"/>
              <a:chExt cx="1944527" cy="3197164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5444954" y="2731911"/>
                <a:ext cx="1944527" cy="264576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87628" y="5559743"/>
                <a:ext cx="142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hidden</a:t>
                </a:r>
                <a:endParaRPr lang="ko-KR" altLang="en-US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704233" y="2731911"/>
              <a:ext cx="1965599" cy="3144617"/>
              <a:chOff x="8704233" y="2731911"/>
              <a:chExt cx="1965599" cy="314461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8704233" y="2731911"/>
                <a:ext cx="1965599" cy="264576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056780" y="5507196"/>
                <a:ext cx="142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output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8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Backpropagation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72090" y="2460977"/>
            <a:ext cx="496711" cy="496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2089" y="3423177"/>
            <a:ext cx="496711" cy="496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2089" y="4385377"/>
            <a:ext cx="496711" cy="496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926666" y="2070188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26666" y="2948559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26666" y="3826930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26666" y="4705301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094131" y="2406693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094131" y="3368893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94131" y="4331093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" idx="3"/>
            <a:endCxn id="4" idx="2"/>
          </p:cNvCxnSpPr>
          <p:nvPr/>
        </p:nvCxnSpPr>
        <p:spPr>
          <a:xfrm flipV="1">
            <a:off x="4368801" y="2372827"/>
            <a:ext cx="1557865" cy="33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6"/>
            <a:endCxn id="13" idx="2"/>
          </p:cNvCxnSpPr>
          <p:nvPr/>
        </p:nvCxnSpPr>
        <p:spPr>
          <a:xfrm>
            <a:off x="6536266" y="2372827"/>
            <a:ext cx="1557865" cy="3365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2"/>
          </p:cNvCxnSpPr>
          <p:nvPr/>
        </p:nvCxnSpPr>
        <p:spPr>
          <a:xfrm flipV="1">
            <a:off x="4368800" y="3251198"/>
            <a:ext cx="1557866" cy="4203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6"/>
            <a:endCxn id="13" idx="2"/>
          </p:cNvCxnSpPr>
          <p:nvPr/>
        </p:nvCxnSpPr>
        <p:spPr>
          <a:xfrm flipV="1">
            <a:off x="6536266" y="2709332"/>
            <a:ext cx="1557865" cy="5418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6"/>
            <a:endCxn id="14" idx="2"/>
          </p:cNvCxnSpPr>
          <p:nvPr/>
        </p:nvCxnSpPr>
        <p:spPr>
          <a:xfrm>
            <a:off x="6536266" y="3251198"/>
            <a:ext cx="1557865" cy="4203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" idx="3"/>
            <a:endCxn id="9" idx="2"/>
          </p:cNvCxnSpPr>
          <p:nvPr/>
        </p:nvCxnSpPr>
        <p:spPr>
          <a:xfrm>
            <a:off x="4368801" y="2709333"/>
            <a:ext cx="1557865" cy="5418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6"/>
          </p:cNvCxnSpPr>
          <p:nvPr/>
        </p:nvCxnSpPr>
        <p:spPr>
          <a:xfrm>
            <a:off x="8703731" y="2709332"/>
            <a:ext cx="124178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3"/>
            <a:endCxn id="4" idx="2"/>
          </p:cNvCxnSpPr>
          <p:nvPr/>
        </p:nvCxnSpPr>
        <p:spPr>
          <a:xfrm flipV="1">
            <a:off x="4368800" y="2372827"/>
            <a:ext cx="1557866" cy="12987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6"/>
            <a:endCxn id="14" idx="2"/>
          </p:cNvCxnSpPr>
          <p:nvPr/>
        </p:nvCxnSpPr>
        <p:spPr>
          <a:xfrm>
            <a:off x="6536266" y="2372827"/>
            <a:ext cx="1557865" cy="12987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4526844" y="1690688"/>
            <a:ext cx="3680178" cy="3456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14" idx="2"/>
            <a:endCxn id="10" idx="6"/>
          </p:cNvCxnSpPr>
          <p:nvPr/>
        </p:nvCxnSpPr>
        <p:spPr>
          <a:xfrm flipH="1">
            <a:off x="6536266" y="3671532"/>
            <a:ext cx="1557865" cy="458037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4" idx="2"/>
            <a:endCxn id="11" idx="6"/>
          </p:cNvCxnSpPr>
          <p:nvPr/>
        </p:nvCxnSpPr>
        <p:spPr>
          <a:xfrm flipH="1">
            <a:off x="6536266" y="3671532"/>
            <a:ext cx="1557865" cy="1336408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5" idx="2"/>
            <a:endCxn id="10" idx="6"/>
          </p:cNvCxnSpPr>
          <p:nvPr/>
        </p:nvCxnSpPr>
        <p:spPr>
          <a:xfrm flipH="1" flipV="1">
            <a:off x="6536266" y="4129569"/>
            <a:ext cx="1557865" cy="504163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2"/>
            <a:endCxn id="11" idx="6"/>
          </p:cNvCxnSpPr>
          <p:nvPr/>
        </p:nvCxnSpPr>
        <p:spPr>
          <a:xfrm flipH="1">
            <a:off x="6536266" y="4633732"/>
            <a:ext cx="1557865" cy="374208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14" idx="6"/>
          </p:cNvCxnSpPr>
          <p:nvPr/>
        </p:nvCxnSpPr>
        <p:spPr>
          <a:xfrm flipH="1">
            <a:off x="8703731" y="3671532"/>
            <a:ext cx="1241780" cy="0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15" idx="6"/>
          </p:cNvCxnSpPr>
          <p:nvPr/>
        </p:nvCxnSpPr>
        <p:spPr>
          <a:xfrm flipH="1">
            <a:off x="8703731" y="4633732"/>
            <a:ext cx="1320802" cy="0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오른쪽 화살표 66"/>
          <p:cNvSpPr/>
          <p:nvPr/>
        </p:nvSpPr>
        <p:spPr>
          <a:xfrm flipH="1">
            <a:off x="4526844" y="5384309"/>
            <a:ext cx="3680178" cy="34563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813778" y="1305189"/>
            <a:ext cx="110631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26665" y="584234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backward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5926665" y="2081476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926665" y="2959847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8094130" y="2417981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094130" y="3380181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4368799" y="2372827"/>
            <a:ext cx="1557865" cy="3365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926663" y="2081476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926663" y="2959847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8094128" y="2417981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094128" y="3380181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485" y="29539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3467" y="2942917"/>
            <a:ext cx="496711" cy="496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17330" y="5037489"/>
            <a:ext cx="496711" cy="4967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38040" y="2899921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71904" y="4910664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405505" y="2942916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39369" y="4910664"/>
            <a:ext cx="609600" cy="605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063990" y="1334807"/>
            <a:ext cx="3680178" cy="767367"/>
            <a:chOff x="3973686" y="1517310"/>
            <a:chExt cx="3680178" cy="767367"/>
          </a:xfrm>
        </p:grpSpPr>
        <p:sp>
          <p:nvSpPr>
            <p:cNvPr id="39" name="오른쪽 화살표 38"/>
            <p:cNvSpPr/>
            <p:nvPr/>
          </p:nvSpPr>
          <p:spPr>
            <a:xfrm flipH="1">
              <a:off x="3973686" y="1939044"/>
              <a:ext cx="3680178" cy="34563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04174" y="1517310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backward</a:t>
              </a:r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147733" y="2765778"/>
            <a:ext cx="824089" cy="2889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32124" y="2765778"/>
            <a:ext cx="824089" cy="2889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3996266" y="3872090"/>
            <a:ext cx="948263" cy="3386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282254" y="3894668"/>
            <a:ext cx="948263" cy="3386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8562593" y="3894668"/>
            <a:ext cx="948263" cy="3386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19782" y="2765778"/>
            <a:ext cx="824089" cy="2889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1854231" y="3872090"/>
            <a:ext cx="948263" cy="3386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640659" y="3710058"/>
            <a:ext cx="55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E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0645" y="3710058"/>
            <a:ext cx="55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X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29759" y="3215995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59" y="3215995"/>
                <a:ext cx="553154" cy="605294"/>
              </a:xfrm>
              <a:prstGeom prst="rect">
                <a:avLst/>
              </a:prstGeom>
              <a:blipFill>
                <a:blip r:embed="rId3"/>
                <a:stretch>
                  <a:fillRect r="-37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10128" y="3215407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28" y="3215407"/>
                <a:ext cx="553154" cy="605294"/>
              </a:xfrm>
              <a:prstGeom prst="rect">
                <a:avLst/>
              </a:prstGeom>
              <a:blipFill>
                <a:blip r:embed="rId4"/>
                <a:stretch>
                  <a:fillRect r="-37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345282" y="3185038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32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82" y="3185038"/>
                <a:ext cx="553154" cy="605294"/>
              </a:xfrm>
              <a:prstGeom prst="rect">
                <a:avLst/>
              </a:prstGeom>
              <a:blipFill>
                <a:blip r:embed="rId5"/>
                <a:stretch>
                  <a:fillRect r="-37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93820" y="2549125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820" y="2549125"/>
                <a:ext cx="553154" cy="605294"/>
              </a:xfrm>
              <a:prstGeom prst="rect">
                <a:avLst/>
              </a:prstGeom>
              <a:blipFill>
                <a:blip r:embed="rId6"/>
                <a:stretch>
                  <a:fillRect r="-4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37468" y="2549125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68" y="2549125"/>
                <a:ext cx="553154" cy="605294"/>
              </a:xfrm>
              <a:prstGeom prst="rect">
                <a:avLst/>
              </a:prstGeom>
              <a:blipFill>
                <a:blip r:embed="rId7"/>
                <a:stretch>
                  <a:fillRect r="-47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4145824" y="2571533"/>
            <a:ext cx="917219" cy="549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458626" y="3790332"/>
            <a:ext cx="917219" cy="549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594577" y="2549125"/>
            <a:ext cx="9856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4" idx="0"/>
            <a:endCxn id="45" idx="0"/>
          </p:cNvCxnSpPr>
          <p:nvPr/>
        </p:nvCxnSpPr>
        <p:spPr>
          <a:xfrm rot="16200000" flipH="1">
            <a:off x="6651435" y="524531"/>
            <a:ext cx="1218799" cy="5312802"/>
          </a:xfrm>
          <a:prstGeom prst="bentConnector3">
            <a:avLst>
              <a:gd name="adj1" fmla="val -18756"/>
            </a:avLst>
          </a:prstGeom>
          <a:ln w="28575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175905" y="3924475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05" y="3924475"/>
                <a:ext cx="553154" cy="605294"/>
              </a:xfrm>
              <a:prstGeom prst="rect">
                <a:avLst/>
              </a:prstGeom>
              <a:blipFill>
                <a:blip r:embed="rId8"/>
                <a:stretch>
                  <a:fillRect r="-34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5689" y="3904823"/>
                <a:ext cx="55315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32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3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89" y="3904823"/>
                <a:ext cx="553154" cy="605294"/>
              </a:xfrm>
              <a:prstGeom prst="rect">
                <a:avLst/>
              </a:prstGeom>
              <a:blipFill>
                <a:blip r:embed="rId9"/>
                <a:stretch>
                  <a:fillRect r="-3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/>
          <p:cNvSpPr/>
          <p:nvPr/>
        </p:nvSpPr>
        <p:spPr>
          <a:xfrm>
            <a:off x="5063043" y="3894668"/>
            <a:ext cx="1047085" cy="635101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꺾인 연결선 67"/>
          <p:cNvCxnSpPr>
            <a:stCxn id="66" idx="2"/>
            <a:endCxn id="8" idx="2"/>
          </p:cNvCxnSpPr>
          <p:nvPr/>
        </p:nvCxnSpPr>
        <p:spPr>
          <a:xfrm rot="5400000" flipH="1" flipV="1">
            <a:off x="7695998" y="2308532"/>
            <a:ext cx="111825" cy="4330650"/>
          </a:xfrm>
          <a:prstGeom prst="bentConnector3">
            <a:avLst>
              <a:gd name="adj1" fmla="val -1274513"/>
            </a:avLst>
          </a:prstGeom>
          <a:ln w="28575">
            <a:solidFill>
              <a:schemeClr val="accent5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Classification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33767"/>
              </p:ext>
            </p:extLst>
          </p:nvPr>
        </p:nvGraphicFramePr>
        <p:xfrm>
          <a:off x="838200" y="2489991"/>
          <a:ext cx="5041491" cy="28587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80497">
                  <a:extLst>
                    <a:ext uri="{9D8B030D-6E8A-4147-A177-3AD203B41FA5}">
                      <a16:colId xmlns:a16="http://schemas.microsoft.com/office/drawing/2014/main" val="1761749290"/>
                    </a:ext>
                  </a:extLst>
                </a:gridCol>
                <a:gridCol w="1680497">
                  <a:extLst>
                    <a:ext uri="{9D8B030D-6E8A-4147-A177-3AD203B41FA5}">
                      <a16:colId xmlns:a16="http://schemas.microsoft.com/office/drawing/2014/main" val="132940791"/>
                    </a:ext>
                  </a:extLst>
                </a:gridCol>
                <a:gridCol w="1680497">
                  <a:extLst>
                    <a:ext uri="{9D8B030D-6E8A-4147-A177-3AD203B41FA5}">
                      <a16:colId xmlns:a16="http://schemas.microsoft.com/office/drawing/2014/main" val="701186446"/>
                    </a:ext>
                  </a:extLst>
                </a:gridCol>
              </a:tblGrid>
              <a:tr h="81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x1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smtClean="0"/>
                        <a:t>hours)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x2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(attendance)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y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smtClean="0"/>
                        <a:t>grade)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613989"/>
                  </a:ext>
                </a:extLst>
              </a:tr>
              <a:tr h="408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26826"/>
                  </a:ext>
                </a:extLst>
              </a:tr>
              <a:tr h="408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49240"/>
                  </a:ext>
                </a:extLst>
              </a:tr>
              <a:tr h="408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079"/>
                  </a:ext>
                </a:extLst>
              </a:tr>
              <a:tr h="408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28416"/>
                  </a:ext>
                </a:extLst>
              </a:tr>
              <a:tr h="408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07405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7464883" y="2294021"/>
            <a:ext cx="3646151" cy="4047449"/>
            <a:chOff x="7464883" y="2294021"/>
            <a:chExt cx="3646151" cy="40474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464883" y="2294021"/>
              <a:ext cx="2673728" cy="35934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619118" y="5972138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/>
                  </a:solidFill>
                </a:rPr>
                <a:t>A or not 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92460" y="4083302"/>
            <a:ext cx="5364532" cy="1014765"/>
            <a:chOff x="6492460" y="4083302"/>
            <a:chExt cx="5364532" cy="1014765"/>
          </a:xfrm>
        </p:grpSpPr>
        <p:cxnSp>
          <p:nvCxnSpPr>
            <p:cNvPr id="18" name="직선 연결선 17"/>
            <p:cNvCxnSpPr/>
            <p:nvPr/>
          </p:nvCxnSpPr>
          <p:spPr>
            <a:xfrm flipV="1">
              <a:off x="6492460" y="4522025"/>
              <a:ext cx="4618574" cy="57604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65076" y="4083302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030A0"/>
                  </a:solidFill>
                </a:rPr>
                <a:t>C or not 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915182" y="2489991"/>
            <a:ext cx="1886565" cy="3815451"/>
            <a:chOff x="6915182" y="2489991"/>
            <a:chExt cx="1886565" cy="3815451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6915182" y="2489991"/>
              <a:ext cx="688776" cy="3397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09831" y="5936110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B or not 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84942" y="2489991"/>
            <a:ext cx="4866516" cy="3228090"/>
            <a:chOff x="6184942" y="2489991"/>
            <a:chExt cx="4866516" cy="322809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695768" y="2489991"/>
              <a:ext cx="0" cy="2858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695768" y="5348749"/>
              <a:ext cx="43556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500763" y="339854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96069" y="534874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73613" y="3734704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5182" y="419341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09494" y="458478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00865" y="495412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030A0"/>
                  </a:solidFill>
                </a:rPr>
                <a:t>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84942" y="251766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3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Classification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118141" y="1941095"/>
            <a:ext cx="3646151" cy="4047449"/>
            <a:chOff x="7464883" y="2294021"/>
            <a:chExt cx="3646151" cy="4047449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7464883" y="2294021"/>
              <a:ext cx="2673728" cy="35934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19118" y="5972138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/>
                  </a:solidFill>
                </a:rPr>
                <a:t>A or not 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8200" y="2137065"/>
            <a:ext cx="4866516" cy="3228090"/>
            <a:chOff x="6184942" y="2489991"/>
            <a:chExt cx="4866516" cy="322809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695768" y="2489991"/>
              <a:ext cx="0" cy="2858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695768" y="5348749"/>
              <a:ext cx="43556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500763" y="339854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96069" y="534874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73613" y="3734704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5182" y="419341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9494" y="458478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00865" y="495412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030A0"/>
                  </a:solidFill>
                </a:rPr>
                <a:t>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84942" y="251766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54840" y="2088939"/>
            <a:ext cx="1886565" cy="3815451"/>
            <a:chOff x="6915182" y="2489991"/>
            <a:chExt cx="1886565" cy="3815451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6915182" y="2489991"/>
              <a:ext cx="688776" cy="3397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309831" y="5936110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B or not 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24600" y="2088939"/>
            <a:ext cx="4866516" cy="3228090"/>
            <a:chOff x="6184942" y="2489991"/>
            <a:chExt cx="4866516" cy="322809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95768" y="2489991"/>
              <a:ext cx="0" cy="2858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695768" y="5348749"/>
              <a:ext cx="43556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500763" y="339854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6069" y="534874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73613" y="3734704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15182" y="419341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09494" y="458478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00865" y="495412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030A0"/>
                  </a:solidFill>
                </a:rPr>
                <a:t>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84942" y="251766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719089" y="6006626"/>
            <a:ext cx="3471832" cy="488571"/>
            <a:chOff x="1775426" y="5929155"/>
            <a:chExt cx="3471832" cy="488571"/>
          </a:xfrm>
        </p:grpSpPr>
        <p:sp>
          <p:nvSpPr>
            <p:cNvPr id="3" name="직사각형 2"/>
            <p:cNvSpPr/>
            <p:nvPr/>
          </p:nvSpPr>
          <p:spPr>
            <a:xfrm>
              <a:off x="2895084" y="5929155"/>
              <a:ext cx="1263574" cy="4885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7" name="직선 화살표 연결선 6"/>
            <p:cNvCxnSpPr>
              <a:endCxn id="3" idx="1"/>
            </p:cNvCxnSpPr>
            <p:nvPr/>
          </p:nvCxnSpPr>
          <p:spPr>
            <a:xfrm>
              <a:off x="2230815" y="6173210"/>
              <a:ext cx="664269" cy="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3" idx="3"/>
            </p:cNvCxnSpPr>
            <p:nvPr/>
          </p:nvCxnSpPr>
          <p:spPr>
            <a:xfrm flipV="1">
              <a:off x="4158658" y="6173440"/>
              <a:ext cx="633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775426" y="597613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279" r="-13333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/>
          <p:cNvGrpSpPr/>
          <p:nvPr/>
        </p:nvGrpSpPr>
        <p:grpSpPr>
          <a:xfrm>
            <a:off x="7359894" y="6003179"/>
            <a:ext cx="3471832" cy="488571"/>
            <a:chOff x="1775426" y="5929155"/>
            <a:chExt cx="3471832" cy="488571"/>
          </a:xfrm>
        </p:grpSpPr>
        <p:sp>
          <p:nvSpPr>
            <p:cNvPr id="73" name="직사각형 72"/>
            <p:cNvSpPr/>
            <p:nvPr/>
          </p:nvSpPr>
          <p:spPr>
            <a:xfrm>
              <a:off x="2895084" y="5929155"/>
              <a:ext cx="1263574" cy="4885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직선 화살표 연결선 73"/>
            <p:cNvCxnSpPr>
              <a:endCxn id="73" idx="1"/>
            </p:cNvCxnSpPr>
            <p:nvPr/>
          </p:nvCxnSpPr>
          <p:spPr>
            <a:xfrm>
              <a:off x="2230815" y="6173210"/>
              <a:ext cx="664269" cy="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73" idx="3"/>
            </p:cNvCxnSpPr>
            <p:nvPr/>
          </p:nvCxnSpPr>
          <p:spPr>
            <a:xfrm flipV="1">
              <a:off x="4158658" y="6173440"/>
              <a:ext cx="633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775426" y="597613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333" r="-13333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0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Classification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38200" y="2137065"/>
            <a:ext cx="4866516" cy="3228090"/>
            <a:chOff x="6184942" y="2489991"/>
            <a:chExt cx="4866516" cy="322809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695768" y="2489991"/>
              <a:ext cx="0" cy="2858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695768" y="5348749"/>
              <a:ext cx="43556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500763" y="339854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96069" y="534874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73613" y="3734704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5182" y="419341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9494" y="4584789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/>
                  </a:solidFill>
                </a:rPr>
                <a:t>B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00865" y="495412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030A0"/>
                  </a:solidFill>
                </a:rPr>
                <a:t>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84942" y="2517663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719089" y="6006626"/>
            <a:ext cx="3471832" cy="488571"/>
            <a:chOff x="1775426" y="5929155"/>
            <a:chExt cx="3471832" cy="488571"/>
          </a:xfrm>
        </p:grpSpPr>
        <p:sp>
          <p:nvSpPr>
            <p:cNvPr id="3" name="직사각형 2"/>
            <p:cNvSpPr/>
            <p:nvPr/>
          </p:nvSpPr>
          <p:spPr>
            <a:xfrm>
              <a:off x="2895084" y="5929155"/>
              <a:ext cx="1263574" cy="4885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7030A0"/>
                  </a:solidFill>
                </a:rPr>
                <a:t>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7" name="직선 화살표 연결선 6"/>
            <p:cNvCxnSpPr>
              <a:endCxn id="3" idx="1"/>
            </p:cNvCxnSpPr>
            <p:nvPr/>
          </p:nvCxnSpPr>
          <p:spPr>
            <a:xfrm>
              <a:off x="2230815" y="6173210"/>
              <a:ext cx="664269" cy="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3" idx="3"/>
            </p:cNvCxnSpPr>
            <p:nvPr/>
          </p:nvCxnSpPr>
          <p:spPr>
            <a:xfrm flipV="1">
              <a:off x="4158658" y="6173440"/>
              <a:ext cx="633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775426" y="597613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279" r="-13333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그룹 45"/>
          <p:cNvGrpSpPr/>
          <p:nvPr/>
        </p:nvGrpSpPr>
        <p:grpSpPr>
          <a:xfrm>
            <a:off x="1198041" y="3736773"/>
            <a:ext cx="5364532" cy="1014765"/>
            <a:chOff x="6492460" y="4083302"/>
            <a:chExt cx="5364532" cy="1014765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6492460" y="4522025"/>
              <a:ext cx="4618574" cy="57604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365076" y="4083302"/>
              <a:ext cx="149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030A0"/>
                  </a:solidFill>
                </a:rPr>
                <a:t>C or not 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621609" y="4268094"/>
            <a:ext cx="3471832" cy="488571"/>
            <a:chOff x="1775426" y="5929155"/>
            <a:chExt cx="3471832" cy="488571"/>
          </a:xfrm>
        </p:grpSpPr>
        <p:sp>
          <p:nvSpPr>
            <p:cNvPr id="50" name="직사각형 49"/>
            <p:cNvSpPr/>
            <p:nvPr/>
          </p:nvSpPr>
          <p:spPr>
            <a:xfrm>
              <a:off x="2895084" y="5929155"/>
              <a:ext cx="1263574" cy="4885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7030A0"/>
                  </a:solidFill>
                </a:rPr>
                <a:t>C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51" name="직선 화살표 연결선 50"/>
            <p:cNvCxnSpPr>
              <a:endCxn id="50" idx="1"/>
            </p:cNvCxnSpPr>
            <p:nvPr/>
          </p:nvCxnSpPr>
          <p:spPr>
            <a:xfrm>
              <a:off x="2230815" y="6173210"/>
              <a:ext cx="664269" cy="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50" idx="3"/>
            </p:cNvCxnSpPr>
            <p:nvPr/>
          </p:nvCxnSpPr>
          <p:spPr>
            <a:xfrm flipV="1">
              <a:off x="4158658" y="6173440"/>
              <a:ext cx="633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775426" y="597613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333" r="-13333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/>
          <p:cNvGrpSpPr/>
          <p:nvPr/>
        </p:nvGrpSpPr>
        <p:grpSpPr>
          <a:xfrm>
            <a:off x="7621609" y="3437996"/>
            <a:ext cx="3471832" cy="488571"/>
            <a:chOff x="1775426" y="5929155"/>
            <a:chExt cx="3471832" cy="488571"/>
          </a:xfrm>
        </p:grpSpPr>
        <p:sp>
          <p:nvSpPr>
            <p:cNvPr id="78" name="직사각형 77"/>
            <p:cNvSpPr/>
            <p:nvPr/>
          </p:nvSpPr>
          <p:spPr>
            <a:xfrm>
              <a:off x="2895084" y="5929155"/>
              <a:ext cx="1263574" cy="4885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79" name="직선 화살표 연결선 78"/>
            <p:cNvCxnSpPr>
              <a:endCxn id="78" idx="1"/>
            </p:cNvCxnSpPr>
            <p:nvPr/>
          </p:nvCxnSpPr>
          <p:spPr>
            <a:xfrm>
              <a:off x="2230815" y="6173210"/>
              <a:ext cx="664269" cy="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8" idx="3"/>
            </p:cNvCxnSpPr>
            <p:nvPr/>
          </p:nvCxnSpPr>
          <p:spPr>
            <a:xfrm flipV="1">
              <a:off x="4158658" y="6173440"/>
              <a:ext cx="633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5426" y="597613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333" r="-13333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/>
          <p:cNvGrpSpPr/>
          <p:nvPr/>
        </p:nvGrpSpPr>
        <p:grpSpPr>
          <a:xfrm>
            <a:off x="7621609" y="2594430"/>
            <a:ext cx="3471832" cy="488571"/>
            <a:chOff x="1775426" y="5929155"/>
            <a:chExt cx="3471832" cy="488571"/>
          </a:xfrm>
        </p:grpSpPr>
        <p:sp>
          <p:nvSpPr>
            <p:cNvPr id="84" name="직사각형 83"/>
            <p:cNvSpPr/>
            <p:nvPr/>
          </p:nvSpPr>
          <p:spPr>
            <a:xfrm>
              <a:off x="2895084" y="5929155"/>
              <a:ext cx="1263574" cy="4885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A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85" name="직선 화살표 연결선 84"/>
            <p:cNvCxnSpPr>
              <a:endCxn id="84" idx="1"/>
            </p:cNvCxnSpPr>
            <p:nvPr/>
          </p:nvCxnSpPr>
          <p:spPr>
            <a:xfrm>
              <a:off x="2230815" y="6173210"/>
              <a:ext cx="664269" cy="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84" idx="3"/>
            </p:cNvCxnSpPr>
            <p:nvPr/>
          </p:nvCxnSpPr>
          <p:spPr>
            <a:xfrm flipV="1">
              <a:off x="4158658" y="6173440"/>
              <a:ext cx="633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5426" y="5976131"/>
              <a:ext cx="45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869" y="5988544"/>
                  <a:ext cx="45538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3279" r="-13333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82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Classification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41960" y="2016002"/>
            <a:ext cx="7338060" cy="707245"/>
            <a:chOff x="716280" y="2351282"/>
            <a:chExt cx="7338060" cy="707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16280" y="2474073"/>
                  <a:ext cx="2255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" y="2474073"/>
                  <a:ext cx="225552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06980" y="2351282"/>
                  <a:ext cx="89916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80" y="2351282"/>
                  <a:ext cx="899160" cy="707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421380" y="2474073"/>
                  <a:ext cx="4632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380" y="2474073"/>
                  <a:ext cx="463296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74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그룹 47"/>
          <p:cNvGrpSpPr/>
          <p:nvPr/>
        </p:nvGrpSpPr>
        <p:grpSpPr>
          <a:xfrm>
            <a:off x="416315" y="3360430"/>
            <a:ext cx="7338060" cy="707245"/>
            <a:chOff x="716280" y="2351282"/>
            <a:chExt cx="7338060" cy="707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16280" y="2474073"/>
                  <a:ext cx="2255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" y="2474073"/>
                  <a:ext cx="2255520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06980" y="2351282"/>
                  <a:ext cx="89916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80" y="2351282"/>
                  <a:ext cx="899160" cy="70724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21380" y="2474073"/>
                  <a:ext cx="4632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380" y="2474073"/>
                  <a:ext cx="4632960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974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/>
          <p:cNvGrpSpPr/>
          <p:nvPr/>
        </p:nvGrpSpPr>
        <p:grpSpPr>
          <a:xfrm>
            <a:off x="441960" y="4730696"/>
            <a:ext cx="7338060" cy="707245"/>
            <a:chOff x="716280" y="2351282"/>
            <a:chExt cx="7338060" cy="707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280" y="2474073"/>
                  <a:ext cx="2255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" y="2474073"/>
                  <a:ext cx="225552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506980" y="2351282"/>
                  <a:ext cx="899160" cy="707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80" y="2351282"/>
                  <a:ext cx="899160" cy="7072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21380" y="2474073"/>
                  <a:ext cx="4632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 smtClean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380" y="2474073"/>
                  <a:ext cx="4632960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1974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/>
          <p:cNvGrpSpPr/>
          <p:nvPr/>
        </p:nvGrpSpPr>
        <p:grpSpPr>
          <a:xfrm>
            <a:off x="7597589" y="2112981"/>
            <a:ext cx="3355043" cy="3183881"/>
            <a:chOff x="7597589" y="2112981"/>
            <a:chExt cx="3355043" cy="3183881"/>
          </a:xfrm>
        </p:grpSpPr>
        <p:grpSp>
          <p:nvGrpSpPr>
            <p:cNvPr id="81" name="그룹 80"/>
            <p:cNvGrpSpPr/>
            <p:nvPr/>
          </p:nvGrpSpPr>
          <p:grpSpPr>
            <a:xfrm>
              <a:off x="7636849" y="4668821"/>
              <a:ext cx="3315783" cy="628041"/>
              <a:chOff x="7636849" y="4668821"/>
              <a:chExt cx="3315783" cy="628041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5" name="직선 화살표 연결선 134"/>
              <p:cNvCxnSpPr>
                <a:stCxn id="137" idx="3"/>
                <a:endCxn id="139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>
                <a:stCxn id="134" idx="3"/>
                <a:endCxn id="138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3279" r="-13333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직사각형 138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40" name="직선 화살표 연결선 139"/>
              <p:cNvCxnSpPr>
                <a:stCxn id="139" idx="3"/>
                <a:endCxn id="134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자유형 140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597589" y="3412251"/>
              <a:ext cx="3315783" cy="628041"/>
              <a:chOff x="7636849" y="4668821"/>
              <a:chExt cx="3315783" cy="628041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5" name="직선 화살표 연결선 124"/>
              <p:cNvCxnSpPr>
                <a:stCxn id="127" idx="3"/>
                <a:endCxn id="129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>
                <a:stCxn id="124" idx="3"/>
                <a:endCxn id="128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t="-3333" r="-135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직사각형 128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0" name="직선 화살표 연결선 129"/>
              <p:cNvCxnSpPr>
                <a:stCxn id="129" idx="3"/>
                <a:endCxn id="124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자유형 130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632231" y="2112981"/>
              <a:ext cx="3315783" cy="628041"/>
              <a:chOff x="7636849" y="4668821"/>
              <a:chExt cx="3315783" cy="628041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85" name="직선 화살표 연결선 84"/>
              <p:cNvCxnSpPr>
                <a:stCxn id="87" idx="3"/>
                <a:endCxn id="89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84" idx="3"/>
                <a:endCxn id="88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t="-3333" r="-1333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직사각형 88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0" name="직선 화살표 연결선 89"/>
              <p:cNvCxnSpPr>
                <a:stCxn id="89" idx="3"/>
                <a:endCxn id="84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7597589" y="2112981"/>
            <a:ext cx="3355043" cy="3183881"/>
            <a:chOff x="7597589" y="2112981"/>
            <a:chExt cx="3355043" cy="3183881"/>
          </a:xfrm>
        </p:grpSpPr>
        <p:grpSp>
          <p:nvGrpSpPr>
            <p:cNvPr id="44" name="그룹 43"/>
            <p:cNvGrpSpPr/>
            <p:nvPr/>
          </p:nvGrpSpPr>
          <p:grpSpPr>
            <a:xfrm>
              <a:off x="7636849" y="4668821"/>
              <a:ext cx="3315783" cy="628041"/>
              <a:chOff x="7636849" y="4668821"/>
              <a:chExt cx="3315783" cy="6280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70" name="직선 화살표 연결선 69"/>
              <p:cNvCxnSpPr>
                <a:stCxn id="72" idx="3"/>
                <a:endCxn id="74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stCxn id="69" idx="3"/>
                <a:endCxn id="73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279" r="-13333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직사각형 73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75" name="직선 화살표 연결선 74"/>
              <p:cNvCxnSpPr>
                <a:stCxn id="74" idx="3"/>
                <a:endCxn id="69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자유형 75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7597589" y="3412251"/>
              <a:ext cx="3315783" cy="628041"/>
              <a:chOff x="7636849" y="4668821"/>
              <a:chExt cx="3315783" cy="628041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0" name="직선 화살표 연결선 59"/>
              <p:cNvCxnSpPr>
                <a:stCxn id="62" idx="3"/>
                <a:endCxn id="64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59" idx="3"/>
                <a:endCxn id="63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333" r="-135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직사각형 63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3"/>
                <a:endCxn id="59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 65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632231" y="2112981"/>
              <a:ext cx="3315783" cy="628041"/>
              <a:chOff x="7636849" y="4668821"/>
              <a:chExt cx="3315783" cy="628041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9464039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8" name="직선 화살표 연결선 47"/>
              <p:cNvCxnSpPr>
                <a:stCxn id="50" idx="3"/>
                <a:endCxn id="54" idx="1"/>
              </p:cNvCxnSpPr>
              <p:nvPr/>
            </p:nvCxnSpPr>
            <p:spPr>
              <a:xfrm flipV="1">
                <a:off x="8092238" y="5052577"/>
                <a:ext cx="407880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47" idx="3"/>
                <a:endCxn id="51" idx="1"/>
              </p:cNvCxnSpPr>
              <p:nvPr/>
            </p:nvCxnSpPr>
            <p:spPr>
              <a:xfrm>
                <a:off x="10020080" y="5052577"/>
                <a:ext cx="477163" cy="2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636849" y="4870507"/>
                <a:ext cx="45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7243" y="4870507"/>
                    <a:ext cx="4553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333" r="-1333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직사각형 53"/>
              <p:cNvSpPr/>
              <p:nvPr/>
            </p:nvSpPr>
            <p:spPr>
              <a:xfrm>
                <a:off x="8500118" y="4808291"/>
                <a:ext cx="556041" cy="4885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55" name="직선 화살표 연결선 54"/>
              <p:cNvCxnSpPr>
                <a:stCxn id="54" idx="3"/>
                <a:endCxn id="47" idx="1"/>
              </p:cNvCxnSpPr>
              <p:nvPr/>
            </p:nvCxnSpPr>
            <p:spPr>
              <a:xfrm>
                <a:off x="9056159" y="5052577"/>
                <a:ext cx="407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자유형 55"/>
              <p:cNvSpPr/>
              <p:nvPr/>
            </p:nvSpPr>
            <p:spPr>
              <a:xfrm>
                <a:off x="9578137" y="4963356"/>
                <a:ext cx="365760" cy="178439"/>
              </a:xfrm>
              <a:custGeom>
                <a:avLst/>
                <a:gdLst>
                  <a:gd name="connsiteX0" fmla="*/ 670560 w 670560"/>
                  <a:gd name="connsiteY0" fmla="*/ 0 h 428150"/>
                  <a:gd name="connsiteX1" fmla="*/ 502920 w 670560"/>
                  <a:gd name="connsiteY1" fmla="*/ 15240 h 428150"/>
                  <a:gd name="connsiteX2" fmla="*/ 381000 w 670560"/>
                  <a:gd name="connsiteY2" fmla="*/ 121920 h 428150"/>
                  <a:gd name="connsiteX3" fmla="*/ 320040 w 670560"/>
                  <a:gd name="connsiteY3" fmla="*/ 213360 h 428150"/>
                  <a:gd name="connsiteX4" fmla="*/ 289560 w 670560"/>
                  <a:gd name="connsiteY4" fmla="*/ 304800 h 428150"/>
                  <a:gd name="connsiteX5" fmla="*/ 259080 w 670560"/>
                  <a:gd name="connsiteY5" fmla="*/ 350520 h 428150"/>
                  <a:gd name="connsiteX6" fmla="*/ 106680 w 670560"/>
                  <a:gd name="connsiteY6" fmla="*/ 426720 h 428150"/>
                  <a:gd name="connsiteX7" fmla="*/ 0 w 670560"/>
                  <a:gd name="connsiteY7" fmla="*/ 426720 h 42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560" h="428150">
                    <a:moveTo>
                      <a:pt x="670560" y="0"/>
                    </a:moveTo>
                    <a:cubicBezTo>
                      <a:pt x="614680" y="5080"/>
                      <a:pt x="557136" y="782"/>
                      <a:pt x="502920" y="15240"/>
                    </a:cubicBezTo>
                    <a:cubicBezTo>
                      <a:pt x="474301" y="22872"/>
                      <a:pt x="397321" y="105599"/>
                      <a:pt x="381000" y="121920"/>
                    </a:cubicBezTo>
                    <a:cubicBezTo>
                      <a:pt x="330582" y="273175"/>
                      <a:pt x="415172" y="42122"/>
                      <a:pt x="320040" y="213360"/>
                    </a:cubicBezTo>
                    <a:cubicBezTo>
                      <a:pt x="304437" y="241446"/>
                      <a:pt x="307382" y="278067"/>
                      <a:pt x="289560" y="304800"/>
                    </a:cubicBezTo>
                    <a:cubicBezTo>
                      <a:pt x="279400" y="320040"/>
                      <a:pt x="272864" y="338459"/>
                      <a:pt x="259080" y="350520"/>
                    </a:cubicBezTo>
                    <a:cubicBezTo>
                      <a:pt x="213382" y="390506"/>
                      <a:pt x="167060" y="421231"/>
                      <a:pt x="106680" y="426720"/>
                    </a:cubicBezTo>
                    <a:cubicBezTo>
                      <a:pt x="71266" y="429939"/>
                      <a:pt x="35560" y="426720"/>
                      <a:pt x="0" y="426720"/>
                    </a:cubicBezTo>
                  </a:path>
                </a:pathLst>
              </a:cu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113507" y="466882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77428" y="4685841"/>
                <a:ext cx="32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Classification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91398" y="2983148"/>
            <a:ext cx="5931980" cy="1461810"/>
            <a:chOff x="716280" y="2424173"/>
            <a:chExt cx="5931980" cy="1461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16280" y="2474073"/>
                  <a:ext cx="2255520" cy="1283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" y="2474073"/>
                  <a:ext cx="2255520" cy="1283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653610" y="2710740"/>
                  <a:ext cx="899160" cy="809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610" y="2710740"/>
                  <a:ext cx="899160" cy="809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421380" y="2424173"/>
                  <a:ext cx="3226880" cy="1461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 smtClean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380" y="2424173"/>
                  <a:ext cx="3226880" cy="1461810"/>
                </a:xfrm>
                <a:prstGeom prst="rect">
                  <a:avLst/>
                </a:prstGeom>
                <a:blipFill>
                  <a:blip r:embed="rId8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3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558459" y="3039592"/>
                <a:ext cx="899160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59" y="3039592"/>
                <a:ext cx="899160" cy="1266180"/>
              </a:xfrm>
              <a:prstGeom prst="rect">
                <a:avLst/>
              </a:prstGeom>
              <a:blipFill>
                <a:blip r:embed="rId3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8695492" y="3177051"/>
            <a:ext cx="1135895" cy="937944"/>
            <a:chOff x="8853536" y="3168758"/>
            <a:chExt cx="1135895" cy="937944"/>
          </a:xfrm>
        </p:grpSpPr>
        <p:sp>
          <p:nvSpPr>
            <p:cNvPr id="9" name="직사각형 8"/>
            <p:cNvSpPr/>
            <p:nvPr/>
          </p:nvSpPr>
          <p:spPr>
            <a:xfrm>
              <a:off x="8853536" y="3168758"/>
              <a:ext cx="1135895" cy="9379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047892" y="3466449"/>
              <a:ext cx="747184" cy="342562"/>
            </a:xfrm>
            <a:custGeom>
              <a:avLst/>
              <a:gdLst>
                <a:gd name="connsiteX0" fmla="*/ 670560 w 670560"/>
                <a:gd name="connsiteY0" fmla="*/ 0 h 428150"/>
                <a:gd name="connsiteX1" fmla="*/ 502920 w 670560"/>
                <a:gd name="connsiteY1" fmla="*/ 15240 h 428150"/>
                <a:gd name="connsiteX2" fmla="*/ 381000 w 670560"/>
                <a:gd name="connsiteY2" fmla="*/ 121920 h 428150"/>
                <a:gd name="connsiteX3" fmla="*/ 320040 w 670560"/>
                <a:gd name="connsiteY3" fmla="*/ 213360 h 428150"/>
                <a:gd name="connsiteX4" fmla="*/ 289560 w 670560"/>
                <a:gd name="connsiteY4" fmla="*/ 304800 h 428150"/>
                <a:gd name="connsiteX5" fmla="*/ 259080 w 670560"/>
                <a:gd name="connsiteY5" fmla="*/ 350520 h 428150"/>
                <a:gd name="connsiteX6" fmla="*/ 106680 w 670560"/>
                <a:gd name="connsiteY6" fmla="*/ 426720 h 428150"/>
                <a:gd name="connsiteX7" fmla="*/ 0 w 670560"/>
                <a:gd name="connsiteY7" fmla="*/ 426720 h 42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560" h="428150">
                  <a:moveTo>
                    <a:pt x="670560" y="0"/>
                  </a:moveTo>
                  <a:cubicBezTo>
                    <a:pt x="614680" y="5080"/>
                    <a:pt x="557136" y="782"/>
                    <a:pt x="502920" y="15240"/>
                  </a:cubicBezTo>
                  <a:cubicBezTo>
                    <a:pt x="474301" y="22872"/>
                    <a:pt x="397321" y="105599"/>
                    <a:pt x="381000" y="121920"/>
                  </a:cubicBezTo>
                  <a:cubicBezTo>
                    <a:pt x="330582" y="273175"/>
                    <a:pt x="415172" y="42122"/>
                    <a:pt x="320040" y="213360"/>
                  </a:cubicBezTo>
                  <a:cubicBezTo>
                    <a:pt x="304437" y="241446"/>
                    <a:pt x="307382" y="278067"/>
                    <a:pt x="289560" y="304800"/>
                  </a:cubicBezTo>
                  <a:cubicBezTo>
                    <a:pt x="279400" y="320040"/>
                    <a:pt x="272864" y="338459"/>
                    <a:pt x="259080" y="350520"/>
                  </a:cubicBezTo>
                  <a:cubicBezTo>
                    <a:pt x="213382" y="390506"/>
                    <a:pt x="167060" y="421231"/>
                    <a:pt x="106680" y="426720"/>
                  </a:cubicBezTo>
                  <a:cubicBezTo>
                    <a:pt x="71266" y="429939"/>
                    <a:pt x="35560" y="426720"/>
                    <a:pt x="0" y="426720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V="1">
            <a:off x="7813067" y="3646023"/>
            <a:ext cx="721333" cy="7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817196" y="3103732"/>
                <a:ext cx="899160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196" y="3103732"/>
                <a:ext cx="899160" cy="10689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 flipV="1">
            <a:off x="9984652" y="3638407"/>
            <a:ext cx="721333" cy="7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398" y="3033048"/>
                <a:ext cx="2255520" cy="1283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8" y="3033048"/>
                <a:ext cx="2255520" cy="1283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28728" y="3269715"/>
                <a:ext cx="899160" cy="80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728" y="3269715"/>
                <a:ext cx="899160" cy="8097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31579" y="2941777"/>
                <a:ext cx="3226880" cy="14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579" y="2941777"/>
                <a:ext cx="3226880" cy="1461810"/>
              </a:xfrm>
              <a:prstGeom prst="rect">
                <a:avLst/>
              </a:prstGeom>
              <a:blipFill>
                <a:blip r:embed="rId10"/>
                <a:stretch>
                  <a:fillRect l="-3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7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Neural Network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ur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275644"/>
            <a:ext cx="7240461" cy="40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69244" y="3236823"/>
            <a:ext cx="1817511" cy="646331"/>
            <a:chOff x="869244" y="3236823"/>
            <a:chExt cx="1817511" cy="64633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727200" y="3431822"/>
              <a:ext cx="95955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69244" y="3236823"/>
              <a:ext cx="102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Input</a:t>
              </a:r>
            </a:p>
            <a:p>
              <a:r>
                <a:rPr lang="en-US" altLang="ko-KR" dirty="0" smtClean="0"/>
                <a:t>(X, b)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008534" y="3236823"/>
            <a:ext cx="2190044" cy="369332"/>
            <a:chOff x="9008534" y="3236823"/>
            <a:chExt cx="2190044" cy="36933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9008534" y="3421489"/>
              <a:ext cx="959555" cy="0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71289" y="3236823"/>
              <a:ext cx="102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83075" y="2054578"/>
            <a:ext cx="2079424" cy="2339360"/>
            <a:chOff x="2883075" y="2054578"/>
            <a:chExt cx="2079424" cy="2339360"/>
          </a:xfrm>
        </p:grpSpPr>
        <p:sp>
          <p:nvSpPr>
            <p:cNvPr id="13" name="타원 12"/>
            <p:cNvSpPr/>
            <p:nvPr/>
          </p:nvSpPr>
          <p:spPr>
            <a:xfrm>
              <a:off x="4357511" y="2054578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063698" y="2404534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644168" y="2190046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83075" y="3071533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98773" y="3682735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644167" y="4043982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601254" y="4032691"/>
              <a:ext cx="361245" cy="349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 rot="20969734">
            <a:off x="5506577" y="2670579"/>
            <a:ext cx="1501423" cy="750360"/>
          </a:xfrm>
          <a:custGeom>
            <a:avLst/>
            <a:gdLst>
              <a:gd name="connsiteX0" fmla="*/ 1501423 w 1501423"/>
              <a:gd name="connsiteY0" fmla="*/ 30022 h 750360"/>
              <a:gd name="connsiteX1" fmla="*/ 993423 w 1501423"/>
              <a:gd name="connsiteY1" fmla="*/ 52600 h 750360"/>
              <a:gd name="connsiteX2" fmla="*/ 790223 w 1501423"/>
              <a:gd name="connsiteY2" fmla="*/ 515444 h 750360"/>
              <a:gd name="connsiteX3" fmla="*/ 553156 w 1501423"/>
              <a:gd name="connsiteY3" fmla="*/ 741222 h 750360"/>
              <a:gd name="connsiteX4" fmla="*/ 0 w 1501423"/>
              <a:gd name="connsiteY4" fmla="*/ 684778 h 75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423" h="750360">
                <a:moveTo>
                  <a:pt x="1501423" y="30022"/>
                </a:moveTo>
                <a:cubicBezTo>
                  <a:pt x="1306689" y="859"/>
                  <a:pt x="1111956" y="-28304"/>
                  <a:pt x="993423" y="52600"/>
                </a:cubicBezTo>
                <a:cubicBezTo>
                  <a:pt x="874890" y="133504"/>
                  <a:pt x="863601" y="400674"/>
                  <a:pt x="790223" y="515444"/>
                </a:cubicBezTo>
                <a:cubicBezTo>
                  <a:pt x="716845" y="630214"/>
                  <a:pt x="684860" y="713000"/>
                  <a:pt x="553156" y="741222"/>
                </a:cubicBezTo>
                <a:cubicBezTo>
                  <a:pt x="421452" y="769444"/>
                  <a:pt x="210726" y="727111"/>
                  <a:pt x="0" y="68477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796</Words>
  <Application>Microsoft Office PowerPoint</Application>
  <PresentationFormat>와이드스크린</PresentationFormat>
  <Paragraphs>334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PowerPoint 프레젠테이션</vt:lpstr>
      <vt:lpstr>PowerPoint 프레젠테이션</vt:lpstr>
      <vt:lpstr>Activation Functions</vt:lpstr>
      <vt:lpstr>Logistic regression units</vt:lpstr>
      <vt:lpstr>XOR problem</vt:lpstr>
      <vt:lpstr>XOR problem</vt:lpstr>
      <vt:lpstr>PowerPoint 프레젠테이션</vt:lpstr>
      <vt:lpstr>Backpropagation</vt:lpstr>
      <vt:lpstr>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312</cp:revision>
  <dcterms:created xsi:type="dcterms:W3CDTF">2019-04-08T01:56:14Z</dcterms:created>
  <dcterms:modified xsi:type="dcterms:W3CDTF">2019-05-07T07:54:11Z</dcterms:modified>
</cp:coreProperties>
</file>