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361" r:id="rId3"/>
    <p:sldId id="358" r:id="rId4"/>
    <p:sldId id="360" r:id="rId5"/>
    <p:sldId id="359" r:id="rId6"/>
    <p:sldId id="362" r:id="rId7"/>
    <p:sldId id="319" r:id="rId8"/>
    <p:sldId id="363" r:id="rId9"/>
    <p:sldId id="364" r:id="rId10"/>
    <p:sldId id="326" r:id="rId11"/>
    <p:sldId id="334" r:id="rId12"/>
    <p:sldId id="320" r:id="rId13"/>
    <p:sldId id="365" r:id="rId14"/>
    <p:sldId id="331" r:id="rId15"/>
    <p:sldId id="329" r:id="rId16"/>
    <p:sldId id="332" r:id="rId17"/>
    <p:sldId id="339" r:id="rId18"/>
    <p:sldId id="338" r:id="rId19"/>
    <p:sldId id="335" r:id="rId20"/>
    <p:sldId id="323" r:id="rId21"/>
    <p:sldId id="324" r:id="rId22"/>
    <p:sldId id="34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AF8"/>
    <a:srgbClr val="222324"/>
    <a:srgbClr val="91B382"/>
    <a:srgbClr val="38761D"/>
    <a:srgbClr val="F4CCCC"/>
    <a:srgbClr val="F9D1D1"/>
    <a:srgbClr val="1405D1"/>
    <a:srgbClr val="6E8859"/>
    <a:srgbClr val="E1F7D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7" autoAdjust="0"/>
  </p:normalViewPr>
  <p:slideViewPr>
    <p:cSldViewPr snapToGrid="0">
      <p:cViewPr varScale="1">
        <p:scale>
          <a:sx n="48" d="100"/>
          <a:sy n="48" d="100"/>
        </p:scale>
        <p:origin x="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30559/why-is-tanh-almost-always-better-than-sigmoid-as-an-activation-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runch.co.kr/@chris-song/39" TargetMode="External"/><Relationship Id="rId4" Type="http://schemas.openxmlformats.org/officeDocument/2006/relationships/hyperlink" Target="http://taewan.kim/post/tanh_diff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https://stats.stackexchange.com/questions/330559/why-is-tanh-almost-always-better-than-sigmoid-as-an-activation-function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http://taewan.kim/post/tanh_diff/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https://brunch.co.kr/@chris-song/39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Sigmoid</a:t>
            </a:r>
            <a:r>
              <a:rPr lang="ko-KR" altLang="en-US" dirty="0" smtClean="0"/>
              <a:t>와의 차이점을 설명하면서 특징을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1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3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https://ratsgo.github.io/deep%20learning/2017/05/14/backprop/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76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https://ratsgo.github.io/deep%20learning/2017/05/14/backprop/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7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4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0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7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3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 기본 구조로 만들 수 있는 다양한 구조들과 구조들을 이용하여 해결할 수 있는 문제들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3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에서 가장 중요한 것은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를 갖는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보통 </a:t>
            </a:r>
            <a:r>
              <a:rPr lang="en-US" altLang="ko-KR" dirty="0" smtClean="0"/>
              <a:t>h</a:t>
            </a:r>
            <a:r>
              <a:rPr lang="ko-KR" altLang="en-US" dirty="0" smtClean="0"/>
              <a:t>로 표현하는데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상태를 가리키기도 하지만 동시에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를 가리키기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State</a:t>
            </a:r>
            <a:r>
              <a:rPr lang="ko-KR" altLang="en-US" dirty="0" smtClean="0"/>
              <a:t>를 알기 쉽게 나타내면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Nn</a:t>
            </a:r>
            <a:r>
              <a:rPr lang="ko-KR" altLang="en-US" dirty="0" smtClean="0"/>
              <a:t>을 만들 때 중요한 점은 어떤 모델을 할 것인가와 어떤 활성화함수를 사용할 </a:t>
            </a:r>
            <a:r>
              <a:rPr lang="ko-KR" altLang="en-US" dirty="0" err="1" smtClean="0"/>
              <a:t>것인가인데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hyperbolic</a:t>
            </a:r>
            <a:r>
              <a:rPr lang="en-US" altLang="ko-KR" baseline="0" dirty="0" smtClean="0"/>
              <a:t> tangent 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0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s231n.stanford.edu/slides/2019/cs231n_2019_lecture10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atsgo.github.io/natural%20language%20processing/2017/03/09/rnnlst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0.png"/><Relationship Id="rId26" Type="http://schemas.openxmlformats.org/officeDocument/2006/relationships/image" Target="../media/image22.png"/><Relationship Id="rId3" Type="http://schemas.openxmlformats.org/officeDocument/2006/relationships/hyperlink" Target="http://cs231n.stanford.edu/slides/2019/cs231n_2019_lecture10.pdf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5.png"/><Relationship Id="rId17" Type="http://schemas.openxmlformats.org/officeDocument/2006/relationships/image" Target="../media/image4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4" Type="http://schemas.openxmlformats.org/officeDocument/2006/relationships/image" Target="../media/image20.png"/><Relationship Id="rId5" Type="http://schemas.openxmlformats.org/officeDocument/2006/relationships/image" Target="../media/image33.png"/><Relationship Id="rId23" Type="http://schemas.openxmlformats.org/officeDocument/2006/relationships/image" Target="../media/image19.png"/><Relationship Id="rId19" Type="http://schemas.openxmlformats.org/officeDocument/2006/relationships/image" Target="../media/image150.png"/><Relationship Id="rId4" Type="http://schemas.openxmlformats.org/officeDocument/2006/relationships/image" Target="../media/image32.png"/><Relationship Id="rId2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18" Type="http://schemas.openxmlformats.org/officeDocument/2006/relationships/image" Target="../media/image23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6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2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tsgo.github.io/natural%20language%20processing/2017/03/09/rnnlst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tsgo.github.io/natural%20language%20processing/2017/03/09/rnnlst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s231n.stanford.edu/slides/2019/cs231n_2019_lecture1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9/cs231n_2019_lecture1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9/cs231n_2019_lecture10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RNN</a:t>
            </a:r>
            <a:br>
              <a:rPr lang="en-US" altLang="ko-KR" sz="4400" dirty="0" smtClean="0"/>
            </a:br>
            <a:r>
              <a:rPr lang="en-US" altLang="ko-KR" sz="2400" dirty="0" smtClean="0"/>
              <a:t>Recurrent Neural Networks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724"/>
            <a:ext cx="10646694" cy="3470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http://cs231n.stanford.edu/slides/2019/cs231n_2019_lecture10.pdf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052688" y="532552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Vanilla </a:t>
            </a:r>
          </a:p>
          <a:p>
            <a:r>
              <a:rPr lang="en-US" altLang="ko-KR" sz="1200" b="1" dirty="0" smtClean="0"/>
              <a:t>Neural Networks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52888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사진설명붙이기</a:t>
            </a:r>
            <a:endParaRPr lang="en-US" altLang="ko-KR" sz="1200" b="1" dirty="0" smtClean="0"/>
          </a:p>
          <a:p>
            <a:r>
              <a:rPr lang="ko-KR" altLang="en-US" sz="1200" dirty="0" smtClean="0"/>
              <a:t>사진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68591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사진설명붙이기</a:t>
            </a:r>
            <a:endParaRPr lang="en-US" altLang="ko-KR" sz="1200" b="1" dirty="0" smtClean="0"/>
          </a:p>
          <a:p>
            <a:r>
              <a:rPr lang="ko-KR" altLang="en-US" sz="1200" dirty="0" smtClean="0"/>
              <a:t>사진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02310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감성 분석</a:t>
            </a:r>
            <a:endParaRPr lang="en-US" altLang="ko-KR" sz="1200" b="1" dirty="0" smtClean="0"/>
          </a:p>
          <a:p>
            <a:r>
              <a:rPr lang="ko-KR" altLang="en-US" sz="1200" dirty="0" smtClean="0"/>
              <a:t>단어들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점수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36029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번역</a:t>
            </a:r>
            <a:endParaRPr lang="en-US" altLang="ko-KR" sz="1200" b="1" dirty="0" smtClean="0"/>
          </a:p>
          <a:p>
            <a:r>
              <a:rPr lang="ko-KR" altLang="en-US" sz="1200" dirty="0" smtClean="0"/>
              <a:t>단어들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927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563025"/>
            <a:ext cx="10515600" cy="11276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Recurrent </a:t>
            </a:r>
            <a:r>
              <a:rPr lang="en-US" altLang="ko-KR" dirty="0" smtClean="0"/>
              <a:t>Neural Networks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858536" y="1389193"/>
                <a:ext cx="1074821" cy="10427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6" y="1389193"/>
                <a:ext cx="1074821" cy="1042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58536" y="3250077"/>
            <a:ext cx="1074821" cy="1042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STATE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58536" y="5118982"/>
                <a:ext cx="1074821" cy="1042737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6" y="5118982"/>
                <a:ext cx="1074821" cy="104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4" idx="0"/>
          </p:cNvCxnSpPr>
          <p:nvPr/>
        </p:nvCxnSpPr>
        <p:spPr>
          <a:xfrm flipH="1" flipV="1">
            <a:off x="5391491" y="4320145"/>
            <a:ext cx="4456" cy="7988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2" idx="2"/>
          </p:cNvCxnSpPr>
          <p:nvPr/>
        </p:nvCxnSpPr>
        <p:spPr>
          <a:xfrm flipV="1">
            <a:off x="5395947" y="2431930"/>
            <a:ext cx="0" cy="81814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Recurrent Neural Networks </a:t>
            </a:r>
            <a:r>
              <a:rPr lang="ko-KR" altLang="en-US" smtClean="0"/>
              <a:t>기본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7393405" y="1443790"/>
                <a:ext cx="1074821" cy="10427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05" y="1443790"/>
                <a:ext cx="1074821" cy="1042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393405" y="3304674"/>
                <a:ext cx="1074821" cy="10427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05" y="3304674"/>
                <a:ext cx="1074821" cy="104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00382" y="5146248"/>
                <a:ext cx="1074821" cy="1042737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82" y="5146248"/>
                <a:ext cx="1074821" cy="1042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600826" y="3304674"/>
                <a:ext cx="1074821" cy="10427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26" y="3304674"/>
                <a:ext cx="1074821" cy="1042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4" idx="0"/>
            <a:endCxn id="17" idx="2"/>
          </p:cNvCxnSpPr>
          <p:nvPr/>
        </p:nvCxnSpPr>
        <p:spPr>
          <a:xfrm flipH="1" flipV="1">
            <a:off x="5533337" y="4347411"/>
            <a:ext cx="4456" cy="7988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2" idx="2"/>
          </p:cNvCxnSpPr>
          <p:nvPr/>
        </p:nvCxnSpPr>
        <p:spPr>
          <a:xfrm flipV="1">
            <a:off x="7930816" y="2486527"/>
            <a:ext cx="0" cy="81814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17" idx="1"/>
          </p:cNvCxnSpPr>
          <p:nvPr/>
        </p:nvCxnSpPr>
        <p:spPr>
          <a:xfrm>
            <a:off x="3675647" y="3826043"/>
            <a:ext cx="132027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95926" y="3304674"/>
                <a:ext cx="1074821" cy="104273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26" y="3304674"/>
                <a:ext cx="1074821" cy="1042737"/>
              </a:xfrm>
              <a:prstGeom prst="rect">
                <a:avLst/>
              </a:prstGeom>
              <a:blipFill>
                <a:blip r:embed="rId8"/>
                <a:stretch>
                  <a:fillRect l="-4420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7" idx="3"/>
            <a:endCxn id="3" idx="1"/>
          </p:cNvCxnSpPr>
          <p:nvPr/>
        </p:nvCxnSpPr>
        <p:spPr>
          <a:xfrm>
            <a:off x="6070747" y="3826043"/>
            <a:ext cx="132265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105337" y="1652338"/>
            <a:ext cx="7705036" cy="2345610"/>
            <a:chOff x="3105337" y="1652338"/>
            <a:chExt cx="7705036" cy="2345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789069" y="1652338"/>
                  <a:ext cx="2021304" cy="394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069" y="1652338"/>
                  <a:ext cx="2021304" cy="394852"/>
                </a:xfrm>
                <a:prstGeom prst="rect">
                  <a:avLst/>
                </a:prstGeom>
                <a:blipFill>
                  <a:blip r:embed="rId9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789068" y="3628616"/>
                  <a:ext cx="20213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068" y="3628616"/>
                  <a:ext cx="202130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105337" y="2649138"/>
                  <a:ext cx="4825478" cy="394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=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𝑡𝑎h𝑛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337" y="2649138"/>
                  <a:ext cx="4825478" cy="394852"/>
                </a:xfrm>
                <a:prstGeom prst="rect">
                  <a:avLst/>
                </a:prstGeom>
                <a:blipFill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7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774192"/>
            <a:ext cx="10515600" cy="91649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</a:t>
            </a:r>
            <a:r>
              <a:rPr lang="en-US" altLang="ko-KR" dirty="0" smtClean="0"/>
              <a:t>NN vs NN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38200" y="1814949"/>
                <a:ext cx="4070684" cy="76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altLang="ko-K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𝑡𝑎h𝑛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xh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949"/>
                <a:ext cx="4070684" cy="764312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01626" y="2015531"/>
                <a:ext cx="4070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626" y="2015531"/>
                <a:ext cx="4070684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>
            <a:off x="1285403" y="3239885"/>
            <a:ext cx="3663532" cy="2905048"/>
            <a:chOff x="838200" y="3217244"/>
            <a:chExt cx="3663532" cy="2905048"/>
          </a:xfrm>
        </p:grpSpPr>
        <p:sp>
          <p:nvSpPr>
            <p:cNvPr id="25" name="직사각형 24"/>
            <p:cNvSpPr/>
            <p:nvPr/>
          </p:nvSpPr>
          <p:spPr>
            <a:xfrm>
              <a:off x="838200" y="4396753"/>
              <a:ext cx="926592" cy="591312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RNN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08991" y="3217244"/>
              <a:ext cx="385010" cy="834190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8991" y="5288102"/>
              <a:ext cx="385010" cy="83419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5" idx="0"/>
              <a:endCxn id="26" idx="2"/>
            </p:cNvCxnSpPr>
            <p:nvPr/>
          </p:nvCxnSpPr>
          <p:spPr>
            <a:xfrm flipV="1">
              <a:off x="1301496" y="4051434"/>
              <a:ext cx="0" cy="345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7" idx="0"/>
              <a:endCxn id="25" idx="2"/>
            </p:cNvCxnSpPr>
            <p:nvPr/>
          </p:nvCxnSpPr>
          <p:spPr>
            <a:xfrm flipV="1">
              <a:off x="1301496" y="4988065"/>
              <a:ext cx="0" cy="300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228088" y="4396753"/>
              <a:ext cx="926592" cy="591312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RNN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98879" y="3217244"/>
              <a:ext cx="385010" cy="834190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98879" y="5288102"/>
              <a:ext cx="385010" cy="83419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30" idx="0"/>
              <a:endCxn id="31" idx="2"/>
            </p:cNvCxnSpPr>
            <p:nvPr/>
          </p:nvCxnSpPr>
          <p:spPr>
            <a:xfrm flipV="1">
              <a:off x="2691384" y="4051434"/>
              <a:ext cx="0" cy="345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2" idx="0"/>
              <a:endCxn id="30" idx="2"/>
            </p:cNvCxnSpPr>
            <p:nvPr/>
          </p:nvCxnSpPr>
          <p:spPr>
            <a:xfrm flipV="1">
              <a:off x="2691384" y="4988065"/>
              <a:ext cx="0" cy="300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5" idx="3"/>
              <a:endCxn id="30" idx="1"/>
            </p:cNvCxnSpPr>
            <p:nvPr/>
          </p:nvCxnSpPr>
          <p:spPr>
            <a:xfrm>
              <a:off x="1764792" y="4692409"/>
              <a:ext cx="463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3"/>
            </p:cNvCxnSpPr>
            <p:nvPr/>
          </p:nvCxnSpPr>
          <p:spPr>
            <a:xfrm>
              <a:off x="3154680" y="4692409"/>
              <a:ext cx="466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flipH="1">
              <a:off x="3767643" y="4403290"/>
              <a:ext cx="734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3200" b="1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3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33895" y="3455504"/>
            <a:ext cx="4320402" cy="2519092"/>
            <a:chOff x="4922190" y="3430604"/>
            <a:chExt cx="4320402" cy="2519092"/>
          </a:xfrm>
        </p:grpSpPr>
        <p:sp>
          <p:nvSpPr>
            <p:cNvPr id="39" name="직사각형 38"/>
            <p:cNvSpPr/>
            <p:nvPr/>
          </p:nvSpPr>
          <p:spPr>
            <a:xfrm>
              <a:off x="4922190" y="343060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22190" y="448867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22190" y="554674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938246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938246" y="5066097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98187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898187" y="5039800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22074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22074" y="5039800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857582" y="3901214"/>
              <a:ext cx="385010" cy="402952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857582" y="5066097"/>
              <a:ext cx="385010" cy="402952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39" idx="3"/>
              <a:endCxn id="42" idx="1"/>
            </p:cNvCxnSpPr>
            <p:nvPr/>
          </p:nvCxnSpPr>
          <p:spPr>
            <a:xfrm>
              <a:off x="5307200" y="3632080"/>
              <a:ext cx="631046" cy="470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0" idx="3"/>
              <a:endCxn id="43" idx="1"/>
            </p:cNvCxnSpPr>
            <p:nvPr/>
          </p:nvCxnSpPr>
          <p:spPr>
            <a:xfrm>
              <a:off x="5307200" y="4690150"/>
              <a:ext cx="631046" cy="58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1" idx="3"/>
              <a:endCxn id="43" idx="1"/>
            </p:cNvCxnSpPr>
            <p:nvPr/>
          </p:nvCxnSpPr>
          <p:spPr>
            <a:xfrm flipV="1">
              <a:off x="5307200" y="5278254"/>
              <a:ext cx="631046" cy="469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9" idx="3"/>
              <a:endCxn id="43" idx="1"/>
            </p:cNvCxnSpPr>
            <p:nvPr/>
          </p:nvCxnSpPr>
          <p:spPr>
            <a:xfrm>
              <a:off x="5307200" y="3632080"/>
              <a:ext cx="631046" cy="1646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0" idx="3"/>
              <a:endCxn id="42" idx="1"/>
            </p:cNvCxnSpPr>
            <p:nvPr/>
          </p:nvCxnSpPr>
          <p:spPr>
            <a:xfrm flipV="1">
              <a:off x="5307200" y="4102690"/>
              <a:ext cx="631046" cy="5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1" idx="3"/>
              <a:endCxn id="42" idx="1"/>
            </p:cNvCxnSpPr>
            <p:nvPr/>
          </p:nvCxnSpPr>
          <p:spPr>
            <a:xfrm flipV="1">
              <a:off x="5307200" y="4102690"/>
              <a:ext cx="631046" cy="164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2" idx="3"/>
              <a:endCxn id="45" idx="1"/>
            </p:cNvCxnSpPr>
            <p:nvPr/>
          </p:nvCxnSpPr>
          <p:spPr>
            <a:xfrm>
              <a:off x="6392398" y="4102690"/>
              <a:ext cx="505789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3" idx="3"/>
              <a:endCxn id="44" idx="1"/>
            </p:cNvCxnSpPr>
            <p:nvPr/>
          </p:nvCxnSpPr>
          <p:spPr>
            <a:xfrm flipV="1">
              <a:off x="6392398" y="4102690"/>
              <a:ext cx="505789" cy="1175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2" idx="3"/>
              <a:endCxn id="44" idx="1"/>
            </p:cNvCxnSpPr>
            <p:nvPr/>
          </p:nvCxnSpPr>
          <p:spPr>
            <a:xfrm>
              <a:off x="6392398" y="4102690"/>
              <a:ext cx="505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3" idx="3"/>
              <a:endCxn id="45" idx="1"/>
            </p:cNvCxnSpPr>
            <p:nvPr/>
          </p:nvCxnSpPr>
          <p:spPr>
            <a:xfrm flipV="1">
              <a:off x="6392398" y="5251957"/>
              <a:ext cx="505789" cy="26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4" idx="3"/>
              <a:endCxn id="46" idx="1"/>
            </p:cNvCxnSpPr>
            <p:nvPr/>
          </p:nvCxnSpPr>
          <p:spPr>
            <a:xfrm>
              <a:off x="7352339" y="4102690"/>
              <a:ext cx="46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4" idx="3"/>
              <a:endCxn id="47" idx="1"/>
            </p:cNvCxnSpPr>
            <p:nvPr/>
          </p:nvCxnSpPr>
          <p:spPr>
            <a:xfrm>
              <a:off x="7352339" y="4102690"/>
              <a:ext cx="469735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5" idx="3"/>
              <a:endCxn id="46" idx="1"/>
            </p:cNvCxnSpPr>
            <p:nvPr/>
          </p:nvCxnSpPr>
          <p:spPr>
            <a:xfrm flipV="1">
              <a:off x="7352339" y="4102690"/>
              <a:ext cx="469735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5" idx="3"/>
              <a:endCxn id="47" idx="1"/>
            </p:cNvCxnSpPr>
            <p:nvPr/>
          </p:nvCxnSpPr>
          <p:spPr>
            <a:xfrm>
              <a:off x="7352339" y="5251957"/>
              <a:ext cx="46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6" idx="3"/>
              <a:endCxn id="48" idx="1"/>
            </p:cNvCxnSpPr>
            <p:nvPr/>
          </p:nvCxnSpPr>
          <p:spPr>
            <a:xfrm>
              <a:off x="8276226" y="4102690"/>
              <a:ext cx="5813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7" idx="3"/>
              <a:endCxn id="49" idx="1"/>
            </p:cNvCxnSpPr>
            <p:nvPr/>
          </p:nvCxnSpPr>
          <p:spPr>
            <a:xfrm>
              <a:off x="8276226" y="5251957"/>
              <a:ext cx="581356" cy="15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/>
          <p:cNvCxnSpPr>
            <a:stCxn id="46" idx="3"/>
          </p:cNvCxnSpPr>
          <p:nvPr/>
        </p:nvCxnSpPr>
        <p:spPr>
          <a:xfrm>
            <a:off x="9687931" y="4127590"/>
            <a:ext cx="581356" cy="1361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3"/>
            <a:endCxn id="48" idx="1"/>
          </p:cNvCxnSpPr>
          <p:nvPr/>
        </p:nvCxnSpPr>
        <p:spPr>
          <a:xfrm flipV="1">
            <a:off x="9687931" y="4127590"/>
            <a:ext cx="581356" cy="114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Hyperbolic Tangent</a:t>
            </a:r>
            <a:endParaRPr lang="ko-KR" altLang="en-US" dirty="0"/>
          </a:p>
        </p:txBody>
      </p:sp>
      <p:pic>
        <p:nvPicPr>
          <p:cNvPr id="5122" name="Picture 2" descr="Sigmoid vs Hyperbolic Tan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4585"/>
            <a:ext cx="6121047" cy="46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세로 텍스트 개체 틀 2"/>
          <p:cNvSpPr txBox="1">
            <a:spLocks/>
          </p:cNvSpPr>
          <p:nvPr/>
        </p:nvSpPr>
        <p:spPr>
          <a:xfrm>
            <a:off x="6959246" y="1854585"/>
            <a:ext cx="4811576" cy="4429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Sigmoid</a:t>
            </a:r>
            <a:r>
              <a:rPr lang="ko-KR" altLang="en-US" sz="2400" dirty="0" smtClean="0"/>
              <a:t>를 확장한 것</a:t>
            </a:r>
            <a:endParaRPr lang="en-US" altLang="ko-KR" sz="2400" dirty="0" smtClean="0"/>
          </a:p>
          <a:p>
            <a:r>
              <a:rPr lang="en-US" altLang="ko-KR" sz="2400" dirty="0" smtClean="0"/>
              <a:t>(-1, 1) </a:t>
            </a:r>
            <a:r>
              <a:rPr lang="ko-KR" altLang="en-US" sz="2400" dirty="0" smtClean="0"/>
              <a:t>사이의 출력 값을 가짐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←</a:t>
            </a:r>
            <a:r>
              <a:rPr lang="en-US" altLang="ko-KR" sz="2400" dirty="0" smtClean="0"/>
              <a:t> Vanishing Gradient Problem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3716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884120" y="3167958"/>
            <a:ext cx="2183508" cy="1493105"/>
            <a:chOff x="3884120" y="3167958"/>
            <a:chExt cx="2183508" cy="149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4409799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799" y="4103154"/>
                  <a:ext cx="589399" cy="55790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/>
            <p:cNvCxnSpPr>
              <a:stCxn id="28" idx="0"/>
            </p:cNvCxnSpPr>
            <p:nvPr/>
          </p:nvCxnSpPr>
          <p:spPr>
            <a:xfrm flipV="1">
              <a:off x="4704499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5478229" y="3167958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229" y="3167958"/>
                  <a:ext cx="589399" cy="557909"/>
                </a:xfrm>
                <a:prstGeom prst="rect">
                  <a:avLst/>
                </a:prstGeom>
                <a:blipFill>
                  <a:blip r:embed="rId19"/>
                  <a:stretch>
                    <a:fillRect l="-1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/>
            <p:cNvCxnSpPr>
              <a:endCxn id="36" idx="1"/>
            </p:cNvCxnSpPr>
            <p:nvPr/>
          </p:nvCxnSpPr>
          <p:spPr>
            <a:xfrm>
              <a:off x="5036180" y="3446912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4442624" y="3168492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624" y="3168492"/>
                  <a:ext cx="589399" cy="557909"/>
                </a:xfrm>
                <a:prstGeom prst="rect">
                  <a:avLst/>
                </a:prstGeom>
                <a:blipFill>
                  <a:blip r:embed="rId20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화살표 연결선 56"/>
            <p:cNvCxnSpPr>
              <a:endCxn id="56" idx="1"/>
            </p:cNvCxnSpPr>
            <p:nvPr/>
          </p:nvCxnSpPr>
          <p:spPr>
            <a:xfrm>
              <a:off x="3884120" y="3447447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065700" y="3167957"/>
            <a:ext cx="2201994" cy="1493106"/>
            <a:chOff x="6065700" y="3167957"/>
            <a:chExt cx="2201994" cy="149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6603777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777" y="4103154"/>
                  <a:ext cx="589399" cy="55790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/>
            <p:cNvCxnSpPr>
              <a:stCxn id="37" idx="0"/>
            </p:cNvCxnSpPr>
            <p:nvPr/>
          </p:nvCxnSpPr>
          <p:spPr>
            <a:xfrm flipV="1">
              <a:off x="6898477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7678295" y="3167957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295" y="3167957"/>
                  <a:ext cx="589399" cy="557909"/>
                </a:xfrm>
                <a:prstGeom prst="rect">
                  <a:avLst/>
                </a:prstGeom>
                <a:blipFill>
                  <a:blip r:embed="rId22"/>
                  <a:stretch>
                    <a:fillRect l="-1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/>
            <p:cNvCxnSpPr>
              <a:endCxn id="43" idx="1"/>
            </p:cNvCxnSpPr>
            <p:nvPr/>
          </p:nvCxnSpPr>
          <p:spPr>
            <a:xfrm>
              <a:off x="7236246" y="3446911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6624204" y="3167958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204" y="3167958"/>
                  <a:ext cx="589399" cy="557909"/>
                </a:xfrm>
                <a:prstGeom prst="rect">
                  <a:avLst/>
                </a:prstGeom>
                <a:blipFill>
                  <a:blip r:embed="rId23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화살표 연결선 58"/>
            <p:cNvCxnSpPr>
              <a:endCxn id="58" idx="1"/>
            </p:cNvCxnSpPr>
            <p:nvPr/>
          </p:nvCxnSpPr>
          <p:spPr>
            <a:xfrm>
              <a:off x="6065700" y="3446913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02262" y="3167957"/>
            <a:ext cx="2183913" cy="1493106"/>
            <a:chOff x="8302262" y="3167957"/>
            <a:chExt cx="2183913" cy="149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8860766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766" y="4103154"/>
                  <a:ext cx="589399" cy="55790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/>
            <p:cNvCxnSpPr>
              <a:stCxn id="44" idx="0"/>
            </p:cNvCxnSpPr>
            <p:nvPr/>
          </p:nvCxnSpPr>
          <p:spPr>
            <a:xfrm flipV="1">
              <a:off x="9155466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9896776" y="3167957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6776" y="3167957"/>
                  <a:ext cx="589399" cy="557909"/>
                </a:xfrm>
                <a:prstGeom prst="rect">
                  <a:avLst/>
                </a:prstGeom>
                <a:blipFill>
                  <a:blip r:embed="rId25"/>
                  <a:stretch>
                    <a:fillRect l="-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/>
            <p:cNvCxnSpPr/>
            <p:nvPr/>
          </p:nvCxnSpPr>
          <p:spPr>
            <a:xfrm>
              <a:off x="9454727" y="3461999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/>
                <p:cNvSpPr/>
                <p:nvPr/>
              </p:nvSpPr>
              <p:spPr>
                <a:xfrm>
                  <a:off x="8860766" y="3167957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직사각형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766" y="3167957"/>
                  <a:ext cx="589399" cy="557909"/>
                </a:xfrm>
                <a:prstGeom prst="rect">
                  <a:avLst/>
                </a:prstGeom>
                <a:blipFill>
                  <a:blip r:embed="rId26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/>
            <p:cNvCxnSpPr>
              <a:endCxn id="60" idx="1"/>
            </p:cNvCxnSpPr>
            <p:nvPr/>
          </p:nvCxnSpPr>
          <p:spPr>
            <a:xfrm>
              <a:off x="8302262" y="3446912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연산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9006" y="3725866"/>
            <a:ext cx="8646460" cy="1280844"/>
            <a:chOff x="509006" y="3725866"/>
            <a:chExt cx="8646460" cy="1280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509006" y="4448801"/>
                  <a:ext cx="589399" cy="5579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06" y="4448801"/>
                  <a:ext cx="589399" cy="55790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구부러진 연결선 10"/>
            <p:cNvCxnSpPr>
              <a:stCxn id="63" idx="0"/>
              <a:endCxn id="55" idx="2"/>
            </p:cNvCxnSpPr>
            <p:nvPr/>
          </p:nvCxnSpPr>
          <p:spPr>
            <a:xfrm rot="5400000" flipH="1" flipV="1">
              <a:off x="1285433" y="3244140"/>
              <a:ext cx="722934" cy="1686388"/>
            </a:xfrm>
            <a:prstGeom prst="curvedConnector3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63" idx="2"/>
              <a:endCxn id="56" idx="2"/>
            </p:cNvCxnSpPr>
            <p:nvPr/>
          </p:nvCxnSpPr>
          <p:spPr>
            <a:xfrm rot="5400000" flipH="1" flipV="1">
              <a:off x="2130360" y="2399747"/>
              <a:ext cx="1280309" cy="3933618"/>
            </a:xfrm>
            <a:prstGeom prst="curvedConnector3">
              <a:avLst>
                <a:gd name="adj1" fmla="val -17855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63" idx="2"/>
              <a:endCxn id="58" idx="2"/>
            </p:cNvCxnSpPr>
            <p:nvPr/>
          </p:nvCxnSpPr>
          <p:spPr>
            <a:xfrm rot="5400000" flipH="1" flipV="1">
              <a:off x="3220883" y="1308690"/>
              <a:ext cx="1280843" cy="6115198"/>
            </a:xfrm>
            <a:prstGeom prst="curvedConnector3">
              <a:avLst>
                <a:gd name="adj1" fmla="val -17848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63" idx="2"/>
              <a:endCxn id="60" idx="2"/>
            </p:cNvCxnSpPr>
            <p:nvPr/>
          </p:nvCxnSpPr>
          <p:spPr>
            <a:xfrm rot="5400000" flipH="1" flipV="1">
              <a:off x="4339164" y="190408"/>
              <a:ext cx="1280844" cy="8351760"/>
            </a:xfrm>
            <a:prstGeom prst="curvedConnector3">
              <a:avLst>
                <a:gd name="adj1" fmla="val -17848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2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7" idx="0"/>
            <a:endCxn id="26" idx="2"/>
          </p:cNvCxnSpPr>
          <p:nvPr/>
        </p:nvCxnSpPr>
        <p:spPr>
          <a:xfrm flipV="1">
            <a:off x="3599671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6" idx="0"/>
            <a:endCxn id="35" idx="2"/>
          </p:cNvCxnSpPr>
          <p:nvPr/>
        </p:nvCxnSpPr>
        <p:spPr>
          <a:xfrm flipV="1">
            <a:off x="5772929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blipFill>
                <a:blip r:embed="rId12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43" idx="0"/>
            <a:endCxn id="42" idx="2"/>
          </p:cNvCxnSpPr>
          <p:nvPr/>
        </p:nvCxnSpPr>
        <p:spPr>
          <a:xfrm flipV="1">
            <a:off x="7972995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(one to many)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(many to 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0"/>
            <a:endCxn id="26" idx="2"/>
          </p:cNvCxnSpPr>
          <p:nvPr/>
        </p:nvCxnSpPr>
        <p:spPr>
          <a:xfrm flipV="1">
            <a:off x="3599671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0"/>
            <a:endCxn id="35" idx="2"/>
          </p:cNvCxnSpPr>
          <p:nvPr/>
        </p:nvCxnSpPr>
        <p:spPr>
          <a:xfrm flipV="1">
            <a:off x="5772929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blipFill>
                <a:blip r:embed="rId12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42" idx="2"/>
          </p:cNvCxnSpPr>
          <p:nvPr/>
        </p:nvCxnSpPr>
        <p:spPr>
          <a:xfrm flipV="1">
            <a:off x="7972995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(many to many)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Neural Network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mgur.com/TIdBDT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20" y="1770838"/>
            <a:ext cx="7588603" cy="4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순전파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46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imgur.com/XYDxs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09" y="1420073"/>
            <a:ext cx="8062735" cy="5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7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pic>
        <p:nvPicPr>
          <p:cNvPr id="6" name="Picture 2" descr="http://i.imgur.com/hEtvX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08" y="1420073"/>
            <a:ext cx="8062735" cy="46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75644"/>
            <a:ext cx="7240461" cy="40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69244" y="3236823"/>
            <a:ext cx="1817511" cy="646331"/>
            <a:chOff x="869244" y="3236823"/>
            <a:chExt cx="1817511" cy="64633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727200" y="3431822"/>
              <a:ext cx="95955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9244" y="3236823"/>
              <a:ext cx="102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Input</a:t>
              </a:r>
            </a:p>
            <a:p>
              <a:r>
                <a:rPr lang="en-US" altLang="ko-KR" dirty="0" smtClean="0"/>
                <a:t>(X, b)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008534" y="3236823"/>
            <a:ext cx="2190044" cy="369332"/>
            <a:chOff x="9008534" y="3236823"/>
            <a:chExt cx="2190044" cy="36933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9008534" y="3421489"/>
              <a:ext cx="959555" cy="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71289" y="3236823"/>
              <a:ext cx="102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83075" y="2054578"/>
            <a:ext cx="2079424" cy="2339360"/>
            <a:chOff x="2883075" y="2054578"/>
            <a:chExt cx="2079424" cy="2339360"/>
          </a:xfrm>
        </p:grpSpPr>
        <p:sp>
          <p:nvSpPr>
            <p:cNvPr id="13" name="타원 12"/>
            <p:cNvSpPr/>
            <p:nvPr/>
          </p:nvSpPr>
          <p:spPr>
            <a:xfrm>
              <a:off x="4357511" y="2054578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63698" y="2404534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644168" y="2190046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83075" y="3071533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98773" y="3682735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644167" y="4043982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601254" y="4032691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 rot="20969734">
            <a:off x="5506577" y="2670579"/>
            <a:ext cx="1501423" cy="750360"/>
          </a:xfrm>
          <a:custGeom>
            <a:avLst/>
            <a:gdLst>
              <a:gd name="connsiteX0" fmla="*/ 1501423 w 1501423"/>
              <a:gd name="connsiteY0" fmla="*/ 30022 h 750360"/>
              <a:gd name="connsiteX1" fmla="*/ 993423 w 1501423"/>
              <a:gd name="connsiteY1" fmla="*/ 52600 h 750360"/>
              <a:gd name="connsiteX2" fmla="*/ 790223 w 1501423"/>
              <a:gd name="connsiteY2" fmla="*/ 515444 h 750360"/>
              <a:gd name="connsiteX3" fmla="*/ 553156 w 1501423"/>
              <a:gd name="connsiteY3" fmla="*/ 741222 h 750360"/>
              <a:gd name="connsiteX4" fmla="*/ 0 w 1501423"/>
              <a:gd name="connsiteY4" fmla="*/ 684778 h 75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423" h="750360">
                <a:moveTo>
                  <a:pt x="1501423" y="30022"/>
                </a:moveTo>
                <a:cubicBezTo>
                  <a:pt x="1306689" y="859"/>
                  <a:pt x="1111956" y="-28304"/>
                  <a:pt x="993423" y="52600"/>
                </a:cubicBezTo>
                <a:cubicBezTo>
                  <a:pt x="874890" y="133504"/>
                  <a:pt x="863601" y="400674"/>
                  <a:pt x="790223" y="515444"/>
                </a:cubicBezTo>
                <a:cubicBezTo>
                  <a:pt x="716845" y="630214"/>
                  <a:pt x="684860" y="713000"/>
                  <a:pt x="553156" y="741222"/>
                </a:cubicBezTo>
                <a:cubicBezTo>
                  <a:pt x="421452" y="769444"/>
                  <a:pt x="210726" y="727111"/>
                  <a:pt x="0" y="68477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3134153" y="2205489"/>
            <a:ext cx="6090058" cy="3249469"/>
            <a:chOff x="3872089" y="2061110"/>
            <a:chExt cx="6090058" cy="3249469"/>
          </a:xfrm>
        </p:grpSpPr>
        <p:sp>
          <p:nvSpPr>
            <p:cNvPr id="2" name="직사각형 1"/>
            <p:cNvSpPr/>
            <p:nvPr/>
          </p:nvSpPr>
          <p:spPr>
            <a:xfrm>
              <a:off x="3872090" y="2460977"/>
              <a:ext cx="496711" cy="4967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872089" y="3423177"/>
              <a:ext cx="496711" cy="4967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72089" y="4385377"/>
              <a:ext cx="496711" cy="4967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926666" y="2948559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926666" y="3826930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926666" y="4705301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094131" y="2406693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094131" y="4331093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2" idx="3"/>
            </p:cNvCxnSpPr>
            <p:nvPr/>
          </p:nvCxnSpPr>
          <p:spPr>
            <a:xfrm flipV="1">
              <a:off x="4368801" y="2372827"/>
              <a:ext cx="1557865" cy="336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2"/>
            </p:cNvCxnSpPr>
            <p:nvPr/>
          </p:nvCxnSpPr>
          <p:spPr>
            <a:xfrm>
              <a:off x="6536266" y="2372827"/>
              <a:ext cx="1557865" cy="3365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3" idx="3"/>
              <a:endCxn id="5" idx="2"/>
            </p:cNvCxnSpPr>
            <p:nvPr/>
          </p:nvCxnSpPr>
          <p:spPr>
            <a:xfrm flipV="1">
              <a:off x="4368800" y="3251198"/>
              <a:ext cx="1557866" cy="42033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6"/>
              <a:endCxn id="8" idx="2"/>
            </p:cNvCxnSpPr>
            <p:nvPr/>
          </p:nvCxnSpPr>
          <p:spPr>
            <a:xfrm flipV="1">
              <a:off x="6536266" y="2709332"/>
              <a:ext cx="1557865" cy="54186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6"/>
            </p:cNvCxnSpPr>
            <p:nvPr/>
          </p:nvCxnSpPr>
          <p:spPr>
            <a:xfrm>
              <a:off x="6536266" y="3251198"/>
              <a:ext cx="1557865" cy="42033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" idx="3"/>
              <a:endCxn id="5" idx="2"/>
            </p:cNvCxnSpPr>
            <p:nvPr/>
          </p:nvCxnSpPr>
          <p:spPr>
            <a:xfrm>
              <a:off x="4368801" y="2709333"/>
              <a:ext cx="1557865" cy="54186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6"/>
            </p:cNvCxnSpPr>
            <p:nvPr/>
          </p:nvCxnSpPr>
          <p:spPr>
            <a:xfrm>
              <a:off x="8703731" y="2709332"/>
              <a:ext cx="124178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3" idx="3"/>
            </p:cNvCxnSpPr>
            <p:nvPr/>
          </p:nvCxnSpPr>
          <p:spPr>
            <a:xfrm flipV="1">
              <a:off x="4368800" y="2372827"/>
              <a:ext cx="1557866" cy="129870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536266" y="2372827"/>
              <a:ext cx="1557865" cy="12987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926665" y="2959847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094130" y="2417981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4368799" y="2372827"/>
              <a:ext cx="1557865" cy="33650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926663" y="2959847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094128" y="2417981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094128" y="3380181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26663" y="2061110"/>
              <a:ext cx="609600" cy="605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stCxn id="4" idx="3"/>
              <a:endCxn id="6" idx="2"/>
            </p:cNvCxnSpPr>
            <p:nvPr/>
          </p:nvCxnSpPr>
          <p:spPr>
            <a:xfrm flipV="1">
              <a:off x="4368800" y="4129569"/>
              <a:ext cx="1557866" cy="50416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3"/>
              <a:endCxn id="7" idx="2"/>
            </p:cNvCxnSpPr>
            <p:nvPr/>
          </p:nvCxnSpPr>
          <p:spPr>
            <a:xfrm>
              <a:off x="4368800" y="4633733"/>
              <a:ext cx="1557866" cy="3742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3"/>
              <a:endCxn id="25" idx="2"/>
            </p:cNvCxnSpPr>
            <p:nvPr/>
          </p:nvCxnSpPr>
          <p:spPr>
            <a:xfrm flipV="1">
              <a:off x="4368800" y="2363749"/>
              <a:ext cx="1557863" cy="22699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4" idx="3"/>
              <a:endCxn id="22" idx="2"/>
            </p:cNvCxnSpPr>
            <p:nvPr/>
          </p:nvCxnSpPr>
          <p:spPr>
            <a:xfrm flipV="1">
              <a:off x="4368800" y="3262486"/>
              <a:ext cx="1557863" cy="137124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" idx="3"/>
              <a:endCxn id="6" idx="2"/>
            </p:cNvCxnSpPr>
            <p:nvPr/>
          </p:nvCxnSpPr>
          <p:spPr>
            <a:xfrm>
              <a:off x="4368801" y="2709333"/>
              <a:ext cx="1557865" cy="142023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" idx="3"/>
              <a:endCxn id="7" idx="2"/>
            </p:cNvCxnSpPr>
            <p:nvPr/>
          </p:nvCxnSpPr>
          <p:spPr>
            <a:xfrm>
              <a:off x="4368801" y="2709333"/>
              <a:ext cx="1557865" cy="22986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" idx="3"/>
              <a:endCxn id="6" idx="2"/>
            </p:cNvCxnSpPr>
            <p:nvPr/>
          </p:nvCxnSpPr>
          <p:spPr>
            <a:xfrm>
              <a:off x="4368800" y="3671533"/>
              <a:ext cx="1557866" cy="45803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5" idx="6"/>
              <a:endCxn id="9" idx="2"/>
            </p:cNvCxnSpPr>
            <p:nvPr/>
          </p:nvCxnSpPr>
          <p:spPr>
            <a:xfrm>
              <a:off x="6536263" y="2363749"/>
              <a:ext cx="1557868" cy="226998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2" idx="6"/>
              <a:endCxn id="9" idx="2"/>
            </p:cNvCxnSpPr>
            <p:nvPr/>
          </p:nvCxnSpPr>
          <p:spPr>
            <a:xfrm>
              <a:off x="6536263" y="3262486"/>
              <a:ext cx="1557868" cy="137124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6" idx="6"/>
              <a:endCxn id="23" idx="2"/>
            </p:cNvCxnSpPr>
            <p:nvPr/>
          </p:nvCxnSpPr>
          <p:spPr>
            <a:xfrm flipV="1">
              <a:off x="6536266" y="2720620"/>
              <a:ext cx="1557862" cy="140894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6"/>
              <a:endCxn id="24" idx="2"/>
            </p:cNvCxnSpPr>
            <p:nvPr/>
          </p:nvCxnSpPr>
          <p:spPr>
            <a:xfrm flipV="1">
              <a:off x="6536266" y="3682820"/>
              <a:ext cx="1557862" cy="44674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6" idx="6"/>
              <a:endCxn id="9" idx="2"/>
            </p:cNvCxnSpPr>
            <p:nvPr/>
          </p:nvCxnSpPr>
          <p:spPr>
            <a:xfrm>
              <a:off x="6536266" y="4129569"/>
              <a:ext cx="1557865" cy="50416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7" idx="6"/>
              <a:endCxn id="23" idx="2"/>
            </p:cNvCxnSpPr>
            <p:nvPr/>
          </p:nvCxnSpPr>
          <p:spPr>
            <a:xfrm flipV="1">
              <a:off x="6536266" y="2720620"/>
              <a:ext cx="1557862" cy="22873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7" idx="6"/>
              <a:endCxn id="24" idx="2"/>
            </p:cNvCxnSpPr>
            <p:nvPr/>
          </p:nvCxnSpPr>
          <p:spPr>
            <a:xfrm flipV="1">
              <a:off x="6536266" y="3682820"/>
              <a:ext cx="1557862" cy="13251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7" idx="6"/>
              <a:endCxn id="9" idx="2"/>
            </p:cNvCxnSpPr>
            <p:nvPr/>
          </p:nvCxnSpPr>
          <p:spPr>
            <a:xfrm flipV="1">
              <a:off x="6536266" y="4633732"/>
              <a:ext cx="1557865" cy="37420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24" idx="6"/>
            </p:cNvCxnSpPr>
            <p:nvPr/>
          </p:nvCxnSpPr>
          <p:spPr>
            <a:xfrm>
              <a:off x="8703728" y="3682820"/>
              <a:ext cx="124178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9" idx="6"/>
            </p:cNvCxnSpPr>
            <p:nvPr/>
          </p:nvCxnSpPr>
          <p:spPr>
            <a:xfrm>
              <a:off x="8703731" y="4633732"/>
              <a:ext cx="125841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제목 1"/>
          <p:cNvSpPr txBox="1">
            <a:spLocks/>
          </p:cNvSpPr>
          <p:nvPr/>
        </p:nvSpPr>
        <p:spPr>
          <a:xfrm>
            <a:off x="838200" y="680957"/>
            <a:ext cx="10515600" cy="100973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Functions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23" y="3126653"/>
            <a:ext cx="5401070" cy="30816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21771" y="2087828"/>
            <a:ext cx="609600" cy="641684"/>
          </a:xfrm>
          <a:prstGeom prst="rect">
            <a:avLst/>
          </a:prstGeom>
          <a:solidFill>
            <a:srgbClr val="F9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5566612" y="1983554"/>
                <a:ext cx="818147" cy="85023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12" y="1983554"/>
                <a:ext cx="818147" cy="8502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7620000" y="2087828"/>
            <a:ext cx="609600" cy="6416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7" idx="2"/>
          </p:cNvCxnSpPr>
          <p:nvPr/>
        </p:nvCxnSpPr>
        <p:spPr>
          <a:xfrm>
            <a:off x="4331371" y="2408670"/>
            <a:ext cx="1235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6"/>
            <a:endCxn id="8" idx="1"/>
          </p:cNvCxnSpPr>
          <p:nvPr/>
        </p:nvCxnSpPr>
        <p:spPr>
          <a:xfrm>
            <a:off x="6384759" y="2408670"/>
            <a:ext cx="123524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</p:cNvCxnSpPr>
          <p:nvPr/>
        </p:nvCxnSpPr>
        <p:spPr>
          <a:xfrm>
            <a:off x="8229600" y="2408670"/>
            <a:ext cx="1235241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6" idx="1"/>
          </p:cNvCxnSpPr>
          <p:nvPr/>
        </p:nvCxnSpPr>
        <p:spPr>
          <a:xfrm>
            <a:off x="2486530" y="2408670"/>
            <a:ext cx="1235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4154" y="2605356"/>
            <a:ext cx="496711" cy="496711"/>
          </a:xfrm>
          <a:prstGeom prst="rect">
            <a:avLst/>
          </a:prstGeom>
          <a:solidFill>
            <a:srgbClr val="F9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34153" y="3567556"/>
            <a:ext cx="496711" cy="496711"/>
          </a:xfrm>
          <a:prstGeom prst="rect">
            <a:avLst/>
          </a:prstGeom>
          <a:solidFill>
            <a:srgbClr val="F9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4153" y="4529756"/>
            <a:ext cx="496711" cy="496711"/>
          </a:xfrm>
          <a:prstGeom prst="rect">
            <a:avLst/>
          </a:prstGeom>
          <a:solidFill>
            <a:srgbClr val="F9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188730" y="3092938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88730" y="3971309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188730" y="4849680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56195" y="2551072"/>
            <a:ext cx="609600" cy="605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56195" y="4475472"/>
            <a:ext cx="609600" cy="605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</p:cNvCxnSpPr>
          <p:nvPr/>
        </p:nvCxnSpPr>
        <p:spPr>
          <a:xfrm flipV="1">
            <a:off x="3630865" y="2517206"/>
            <a:ext cx="1557865" cy="33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8" idx="2"/>
          </p:cNvCxnSpPr>
          <p:nvPr/>
        </p:nvCxnSpPr>
        <p:spPr>
          <a:xfrm>
            <a:off x="5798330" y="2517206"/>
            <a:ext cx="1557865" cy="3365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5" idx="2"/>
          </p:cNvCxnSpPr>
          <p:nvPr/>
        </p:nvCxnSpPr>
        <p:spPr>
          <a:xfrm flipV="1">
            <a:off x="3630864" y="3395577"/>
            <a:ext cx="1557866" cy="420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8" idx="2"/>
          </p:cNvCxnSpPr>
          <p:nvPr/>
        </p:nvCxnSpPr>
        <p:spPr>
          <a:xfrm flipV="1">
            <a:off x="5798330" y="2853711"/>
            <a:ext cx="1557865" cy="5418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</p:cNvCxnSpPr>
          <p:nvPr/>
        </p:nvCxnSpPr>
        <p:spPr>
          <a:xfrm>
            <a:off x="5798330" y="3395577"/>
            <a:ext cx="1557865" cy="4203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  <a:endCxn id="5" idx="2"/>
          </p:cNvCxnSpPr>
          <p:nvPr/>
        </p:nvCxnSpPr>
        <p:spPr>
          <a:xfrm>
            <a:off x="3630865" y="2853712"/>
            <a:ext cx="1557865" cy="541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</p:cNvCxnSpPr>
          <p:nvPr/>
        </p:nvCxnSpPr>
        <p:spPr>
          <a:xfrm>
            <a:off x="7965795" y="2853711"/>
            <a:ext cx="12417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3"/>
          </p:cNvCxnSpPr>
          <p:nvPr/>
        </p:nvCxnSpPr>
        <p:spPr>
          <a:xfrm flipV="1">
            <a:off x="3630864" y="2517206"/>
            <a:ext cx="1557866" cy="12987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798330" y="2517206"/>
            <a:ext cx="1557865" cy="12987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188729" y="3104226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356194" y="2562360"/>
            <a:ext cx="609600" cy="605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630863" y="2517206"/>
            <a:ext cx="1557865" cy="336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88727" y="3104226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56192" y="2562360"/>
            <a:ext cx="609600" cy="605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56192" y="3524560"/>
            <a:ext cx="609600" cy="605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88727" y="2205489"/>
            <a:ext cx="609600" cy="605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4" idx="3"/>
            <a:endCxn id="6" idx="2"/>
          </p:cNvCxnSpPr>
          <p:nvPr/>
        </p:nvCxnSpPr>
        <p:spPr>
          <a:xfrm flipV="1">
            <a:off x="3630864" y="4273948"/>
            <a:ext cx="1557866" cy="504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7" idx="2"/>
          </p:cNvCxnSpPr>
          <p:nvPr/>
        </p:nvCxnSpPr>
        <p:spPr>
          <a:xfrm>
            <a:off x="3630864" y="4778112"/>
            <a:ext cx="1557866" cy="374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3"/>
            <a:endCxn id="25" idx="2"/>
          </p:cNvCxnSpPr>
          <p:nvPr/>
        </p:nvCxnSpPr>
        <p:spPr>
          <a:xfrm flipV="1">
            <a:off x="3630864" y="2508128"/>
            <a:ext cx="1557863" cy="2269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3"/>
            <a:endCxn id="22" idx="2"/>
          </p:cNvCxnSpPr>
          <p:nvPr/>
        </p:nvCxnSpPr>
        <p:spPr>
          <a:xfrm flipV="1">
            <a:off x="3630864" y="3406865"/>
            <a:ext cx="1557863" cy="1371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3"/>
            <a:endCxn id="6" idx="2"/>
          </p:cNvCxnSpPr>
          <p:nvPr/>
        </p:nvCxnSpPr>
        <p:spPr>
          <a:xfrm>
            <a:off x="3630865" y="2853712"/>
            <a:ext cx="1557865" cy="1420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" idx="3"/>
            <a:endCxn id="7" idx="2"/>
          </p:cNvCxnSpPr>
          <p:nvPr/>
        </p:nvCxnSpPr>
        <p:spPr>
          <a:xfrm>
            <a:off x="3630865" y="2853712"/>
            <a:ext cx="1557865" cy="2298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" idx="3"/>
            <a:endCxn id="6" idx="2"/>
          </p:cNvCxnSpPr>
          <p:nvPr/>
        </p:nvCxnSpPr>
        <p:spPr>
          <a:xfrm>
            <a:off x="3630864" y="3815912"/>
            <a:ext cx="1557866" cy="458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5" idx="6"/>
            <a:endCxn id="9" idx="2"/>
          </p:cNvCxnSpPr>
          <p:nvPr/>
        </p:nvCxnSpPr>
        <p:spPr>
          <a:xfrm>
            <a:off x="5798327" y="2508128"/>
            <a:ext cx="1557868" cy="22699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2" idx="6"/>
            <a:endCxn id="9" idx="2"/>
          </p:cNvCxnSpPr>
          <p:nvPr/>
        </p:nvCxnSpPr>
        <p:spPr>
          <a:xfrm>
            <a:off x="5798327" y="3406865"/>
            <a:ext cx="1557868" cy="137124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6" idx="6"/>
            <a:endCxn id="23" idx="2"/>
          </p:cNvCxnSpPr>
          <p:nvPr/>
        </p:nvCxnSpPr>
        <p:spPr>
          <a:xfrm flipV="1">
            <a:off x="5798330" y="2864999"/>
            <a:ext cx="1557862" cy="14089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6" idx="6"/>
            <a:endCxn id="24" idx="2"/>
          </p:cNvCxnSpPr>
          <p:nvPr/>
        </p:nvCxnSpPr>
        <p:spPr>
          <a:xfrm flipV="1">
            <a:off x="5798330" y="3827199"/>
            <a:ext cx="1557862" cy="4467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" idx="6"/>
            <a:endCxn id="9" idx="2"/>
          </p:cNvCxnSpPr>
          <p:nvPr/>
        </p:nvCxnSpPr>
        <p:spPr>
          <a:xfrm>
            <a:off x="5798330" y="4273948"/>
            <a:ext cx="1557865" cy="5041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7" idx="6"/>
            <a:endCxn id="23" idx="2"/>
          </p:cNvCxnSpPr>
          <p:nvPr/>
        </p:nvCxnSpPr>
        <p:spPr>
          <a:xfrm flipV="1">
            <a:off x="5798330" y="2864999"/>
            <a:ext cx="1557862" cy="2287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7" idx="6"/>
            <a:endCxn id="24" idx="2"/>
          </p:cNvCxnSpPr>
          <p:nvPr/>
        </p:nvCxnSpPr>
        <p:spPr>
          <a:xfrm flipV="1">
            <a:off x="5798330" y="3827199"/>
            <a:ext cx="1557862" cy="13251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7" idx="6"/>
            <a:endCxn id="9" idx="2"/>
          </p:cNvCxnSpPr>
          <p:nvPr/>
        </p:nvCxnSpPr>
        <p:spPr>
          <a:xfrm flipV="1">
            <a:off x="5798330" y="4778111"/>
            <a:ext cx="1557865" cy="3742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</p:cNvCxnSpPr>
          <p:nvPr/>
        </p:nvCxnSpPr>
        <p:spPr>
          <a:xfrm>
            <a:off x="7965792" y="3827199"/>
            <a:ext cx="12417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" idx="6"/>
          </p:cNvCxnSpPr>
          <p:nvPr/>
        </p:nvCxnSpPr>
        <p:spPr>
          <a:xfrm>
            <a:off x="7965795" y="4778111"/>
            <a:ext cx="125841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제목 1"/>
          <p:cNvSpPr txBox="1">
            <a:spLocks/>
          </p:cNvSpPr>
          <p:nvPr/>
        </p:nvSpPr>
        <p:spPr>
          <a:xfrm>
            <a:off x="838200" y="680957"/>
            <a:ext cx="10515600" cy="100973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892373" y="2879257"/>
            <a:ext cx="1241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370" y="3852745"/>
            <a:ext cx="1241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892373" y="4803657"/>
            <a:ext cx="12584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1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22" y="2901452"/>
            <a:ext cx="1943100" cy="32755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400" dirty="0" smtClean="0"/>
              <a:t>Hidden Node</a:t>
            </a:r>
            <a:r>
              <a:rPr lang="ko-KR" altLang="en-US" sz="2400" dirty="0" smtClean="0"/>
              <a:t>가 방향을 가진 </a:t>
            </a:r>
            <a:r>
              <a:rPr lang="ko-KR" altLang="en-US" sz="2400" dirty="0" err="1" smtClean="0"/>
              <a:t>엣지로</a:t>
            </a:r>
            <a:r>
              <a:rPr lang="ko-KR" altLang="en-US" sz="2400" dirty="0" smtClean="0"/>
              <a:t> 연결되어 순환구조를 이루는 인공신경망의 한 종류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http://cs231n.stanford.edu/slides/2019/cs231n_2019_lecture10.pdf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http://cs231n.stanford.edu/slides/2019/cs231n_2019_lecture10.pdf</a:t>
            </a:r>
            <a:endParaRPr lang="ko-KR" altLang="en-US" sz="105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217344" y="2379044"/>
            <a:ext cx="6842911" cy="2905048"/>
            <a:chOff x="1301335" y="3080084"/>
            <a:chExt cx="6842911" cy="2905048"/>
          </a:xfrm>
        </p:grpSpPr>
        <p:grpSp>
          <p:nvGrpSpPr>
            <p:cNvPr id="8" name="그룹 7"/>
            <p:cNvGrpSpPr/>
            <p:nvPr/>
          </p:nvGrpSpPr>
          <p:grpSpPr>
            <a:xfrm>
              <a:off x="1301335" y="3080084"/>
              <a:ext cx="926592" cy="2905048"/>
              <a:chOff x="1301335" y="3080084"/>
              <a:chExt cx="926592" cy="290504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301335" y="4259593"/>
                <a:ext cx="926592" cy="591312"/>
              </a:xfrm>
              <a:prstGeom prst="rect">
                <a:avLst/>
              </a:prstGeom>
              <a:solidFill>
                <a:srgbClr val="38761D"/>
              </a:solidFill>
              <a:ln>
                <a:solidFill>
                  <a:srgbClr val="91B3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RNN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572126" y="3080084"/>
                <a:ext cx="385010" cy="834190"/>
              </a:xfrm>
              <a:prstGeom prst="rect">
                <a:avLst/>
              </a:prstGeom>
              <a:solidFill>
                <a:srgbClr val="C9DAF8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72126" y="5150942"/>
                <a:ext cx="385010" cy="83419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/>
              <p:cNvCxnSpPr>
                <a:stCxn id="7" idx="0"/>
                <a:endCxn id="4" idx="2"/>
              </p:cNvCxnSpPr>
              <p:nvPr/>
            </p:nvCxnSpPr>
            <p:spPr>
              <a:xfrm flipV="1">
                <a:off x="1764631" y="3914274"/>
                <a:ext cx="0" cy="345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9" idx="0"/>
                <a:endCxn id="7" idx="2"/>
              </p:cNvCxnSpPr>
              <p:nvPr/>
            </p:nvCxnSpPr>
            <p:spPr>
              <a:xfrm flipV="1">
                <a:off x="1764631" y="4850905"/>
                <a:ext cx="0" cy="3000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2691223" y="3080084"/>
              <a:ext cx="926592" cy="2905048"/>
              <a:chOff x="1301335" y="3080084"/>
              <a:chExt cx="926592" cy="29050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1335" y="4259593"/>
                <a:ext cx="926592" cy="591312"/>
              </a:xfrm>
              <a:prstGeom prst="rect">
                <a:avLst/>
              </a:prstGeom>
              <a:solidFill>
                <a:srgbClr val="38761D"/>
              </a:solidFill>
              <a:ln>
                <a:solidFill>
                  <a:srgbClr val="91B3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RNN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72126" y="3080084"/>
                <a:ext cx="385010" cy="834190"/>
              </a:xfrm>
              <a:prstGeom prst="rect">
                <a:avLst/>
              </a:prstGeom>
              <a:solidFill>
                <a:srgbClr val="C9DAF8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72126" y="5150942"/>
                <a:ext cx="385010" cy="83419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직선 화살표 연결선 17"/>
              <p:cNvCxnSpPr>
                <a:stCxn id="15" idx="0"/>
                <a:endCxn id="16" idx="2"/>
              </p:cNvCxnSpPr>
              <p:nvPr/>
            </p:nvCxnSpPr>
            <p:spPr>
              <a:xfrm flipV="1">
                <a:off x="1764631" y="3914274"/>
                <a:ext cx="0" cy="345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17" idx="0"/>
                <a:endCxn id="15" idx="2"/>
              </p:cNvCxnSpPr>
              <p:nvPr/>
            </p:nvCxnSpPr>
            <p:spPr>
              <a:xfrm flipV="1">
                <a:off x="1764631" y="4850905"/>
                <a:ext cx="0" cy="3000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364470" y="3080084"/>
              <a:ext cx="926592" cy="2905048"/>
              <a:chOff x="1301335" y="3080084"/>
              <a:chExt cx="926592" cy="290504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301335" y="4259593"/>
                <a:ext cx="926592" cy="591312"/>
              </a:xfrm>
              <a:prstGeom prst="rect">
                <a:avLst/>
              </a:prstGeom>
              <a:solidFill>
                <a:srgbClr val="38761D"/>
              </a:solidFill>
              <a:ln>
                <a:solidFill>
                  <a:srgbClr val="91B3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RNN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572126" y="3080084"/>
                <a:ext cx="385010" cy="834190"/>
              </a:xfrm>
              <a:prstGeom prst="rect">
                <a:avLst/>
              </a:prstGeom>
              <a:solidFill>
                <a:srgbClr val="C9DAF8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572126" y="5150942"/>
                <a:ext cx="385010" cy="83419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화살표 연결선 23"/>
              <p:cNvCxnSpPr>
                <a:stCxn id="21" idx="0"/>
                <a:endCxn id="22" idx="2"/>
              </p:cNvCxnSpPr>
              <p:nvPr/>
            </p:nvCxnSpPr>
            <p:spPr>
              <a:xfrm flipV="1">
                <a:off x="1764631" y="3914274"/>
                <a:ext cx="0" cy="345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23" idx="0"/>
                <a:endCxn id="21" idx="2"/>
              </p:cNvCxnSpPr>
              <p:nvPr/>
            </p:nvCxnSpPr>
            <p:spPr>
              <a:xfrm flipV="1">
                <a:off x="1764631" y="4850905"/>
                <a:ext cx="0" cy="3000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754358" y="3080084"/>
              <a:ext cx="926592" cy="2905048"/>
              <a:chOff x="1301335" y="3080084"/>
              <a:chExt cx="926592" cy="290504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301335" y="4259593"/>
                <a:ext cx="926592" cy="591312"/>
              </a:xfrm>
              <a:prstGeom prst="rect">
                <a:avLst/>
              </a:prstGeom>
              <a:solidFill>
                <a:srgbClr val="38761D"/>
              </a:solidFill>
              <a:ln>
                <a:solidFill>
                  <a:srgbClr val="91B3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RNN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572126" y="3080084"/>
                <a:ext cx="385010" cy="834190"/>
              </a:xfrm>
              <a:prstGeom prst="rect">
                <a:avLst/>
              </a:prstGeom>
              <a:solidFill>
                <a:srgbClr val="C9DAF8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72126" y="5150942"/>
                <a:ext cx="385010" cy="83419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2223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7" idx="0"/>
                <a:endCxn id="28" idx="2"/>
              </p:cNvCxnSpPr>
              <p:nvPr/>
            </p:nvCxnSpPr>
            <p:spPr>
              <a:xfrm flipV="1">
                <a:off x="1764631" y="3914274"/>
                <a:ext cx="0" cy="345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9" idx="0"/>
                <a:endCxn id="27" idx="2"/>
              </p:cNvCxnSpPr>
              <p:nvPr/>
            </p:nvCxnSpPr>
            <p:spPr>
              <a:xfrm flipV="1">
                <a:off x="1764631" y="4850905"/>
                <a:ext cx="0" cy="3000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/>
            <p:cNvCxnSpPr>
              <a:stCxn id="7" idx="3"/>
              <a:endCxn id="15" idx="1"/>
            </p:cNvCxnSpPr>
            <p:nvPr/>
          </p:nvCxnSpPr>
          <p:spPr>
            <a:xfrm>
              <a:off x="2227927" y="4555249"/>
              <a:ext cx="463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5" idx="3"/>
            </p:cNvCxnSpPr>
            <p:nvPr/>
          </p:nvCxnSpPr>
          <p:spPr>
            <a:xfrm>
              <a:off x="3617815" y="4555249"/>
              <a:ext cx="466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1" idx="3"/>
              <a:endCxn id="27" idx="1"/>
            </p:cNvCxnSpPr>
            <p:nvPr/>
          </p:nvCxnSpPr>
          <p:spPr>
            <a:xfrm>
              <a:off x="6291062" y="4555249"/>
              <a:ext cx="463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7680950" y="4555249"/>
              <a:ext cx="463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230778" y="4266130"/>
              <a:ext cx="734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3200" b="1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3200" b="1" dirty="0"/>
            </a:p>
          </p:txBody>
        </p:sp>
        <p:cxnSp>
          <p:nvCxnSpPr>
            <p:cNvPr id="42" name="직선 화살표 연결선 41"/>
            <p:cNvCxnSpPr>
              <a:endCxn id="21" idx="1"/>
            </p:cNvCxnSpPr>
            <p:nvPr/>
          </p:nvCxnSpPr>
          <p:spPr>
            <a:xfrm>
              <a:off x="4897965" y="4555249"/>
              <a:ext cx="466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 vs NN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http://cs231n.stanford.edu/slides/2019/cs231n_2019_lecture10.pdf</a:t>
            </a:r>
            <a:endParaRPr lang="ko-KR" altLang="en-US" sz="105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1285403" y="3239885"/>
            <a:ext cx="3663532" cy="2905048"/>
            <a:chOff x="838200" y="3217244"/>
            <a:chExt cx="3663532" cy="2905048"/>
          </a:xfrm>
        </p:grpSpPr>
        <p:sp>
          <p:nvSpPr>
            <p:cNvPr id="70" name="직사각형 69"/>
            <p:cNvSpPr/>
            <p:nvPr/>
          </p:nvSpPr>
          <p:spPr>
            <a:xfrm>
              <a:off x="838200" y="4396753"/>
              <a:ext cx="926592" cy="591312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RNN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108991" y="3217244"/>
              <a:ext cx="385010" cy="834190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108991" y="5288102"/>
              <a:ext cx="385010" cy="83419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70" idx="0"/>
              <a:endCxn id="71" idx="2"/>
            </p:cNvCxnSpPr>
            <p:nvPr/>
          </p:nvCxnSpPr>
          <p:spPr>
            <a:xfrm flipV="1">
              <a:off x="1301496" y="4051434"/>
              <a:ext cx="0" cy="345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72" idx="0"/>
              <a:endCxn id="70" idx="2"/>
            </p:cNvCxnSpPr>
            <p:nvPr/>
          </p:nvCxnSpPr>
          <p:spPr>
            <a:xfrm flipV="1">
              <a:off x="1301496" y="4988065"/>
              <a:ext cx="0" cy="300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228088" y="4396753"/>
              <a:ext cx="926592" cy="591312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RNN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98879" y="3217244"/>
              <a:ext cx="385010" cy="834190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98879" y="5288102"/>
              <a:ext cx="385010" cy="83419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/>
            <p:cNvCxnSpPr>
              <a:stCxn id="65" idx="0"/>
              <a:endCxn id="66" idx="2"/>
            </p:cNvCxnSpPr>
            <p:nvPr/>
          </p:nvCxnSpPr>
          <p:spPr>
            <a:xfrm flipV="1">
              <a:off x="2691384" y="4051434"/>
              <a:ext cx="0" cy="345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7" idx="0"/>
              <a:endCxn id="65" idx="2"/>
            </p:cNvCxnSpPr>
            <p:nvPr/>
          </p:nvCxnSpPr>
          <p:spPr>
            <a:xfrm flipV="1">
              <a:off x="2691384" y="4988065"/>
              <a:ext cx="0" cy="300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70" idx="3"/>
              <a:endCxn id="65" idx="1"/>
            </p:cNvCxnSpPr>
            <p:nvPr/>
          </p:nvCxnSpPr>
          <p:spPr>
            <a:xfrm>
              <a:off x="1764792" y="4692409"/>
              <a:ext cx="463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65" idx="3"/>
            </p:cNvCxnSpPr>
            <p:nvPr/>
          </p:nvCxnSpPr>
          <p:spPr>
            <a:xfrm>
              <a:off x="3154680" y="4692409"/>
              <a:ext cx="466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flipH="1">
              <a:off x="3767643" y="4403290"/>
              <a:ext cx="734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3200" b="1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3200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V="1">
            <a:off x="838200" y="2035511"/>
            <a:ext cx="10210800" cy="30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8200" y="161701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6333895" y="3455504"/>
            <a:ext cx="4320402" cy="2519092"/>
            <a:chOff x="4922190" y="3430604"/>
            <a:chExt cx="4320402" cy="2519092"/>
          </a:xfrm>
        </p:grpSpPr>
        <p:sp>
          <p:nvSpPr>
            <p:cNvPr id="75" name="직사각형 74"/>
            <p:cNvSpPr/>
            <p:nvPr/>
          </p:nvSpPr>
          <p:spPr>
            <a:xfrm>
              <a:off x="4922190" y="343060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22190" y="448867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22190" y="5546744"/>
              <a:ext cx="385010" cy="402952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38246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938246" y="5066097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898187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898187" y="5039800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822074" y="3890533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22074" y="5039800"/>
              <a:ext cx="454152" cy="424314"/>
            </a:xfrm>
            <a:prstGeom prst="rect">
              <a:avLst/>
            </a:prstGeom>
            <a:solidFill>
              <a:srgbClr val="38761D"/>
            </a:solidFill>
            <a:ln>
              <a:solidFill>
                <a:srgbClr val="91B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57582" y="3901214"/>
              <a:ext cx="385010" cy="402952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857582" y="5066097"/>
              <a:ext cx="385010" cy="402952"/>
            </a:xfrm>
            <a:prstGeom prst="rect">
              <a:avLst/>
            </a:prstGeom>
            <a:solidFill>
              <a:srgbClr val="C9DAF8"/>
            </a:solidFill>
            <a:ln>
              <a:solidFill>
                <a:srgbClr val="2223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/>
            <p:cNvCxnSpPr>
              <a:stCxn id="75" idx="3"/>
              <a:endCxn id="78" idx="1"/>
            </p:cNvCxnSpPr>
            <p:nvPr/>
          </p:nvCxnSpPr>
          <p:spPr>
            <a:xfrm>
              <a:off x="5307200" y="3632080"/>
              <a:ext cx="631046" cy="470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76" idx="3"/>
              <a:endCxn id="79" idx="1"/>
            </p:cNvCxnSpPr>
            <p:nvPr/>
          </p:nvCxnSpPr>
          <p:spPr>
            <a:xfrm>
              <a:off x="5307200" y="4690150"/>
              <a:ext cx="631046" cy="58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77" idx="3"/>
              <a:endCxn id="79" idx="1"/>
            </p:cNvCxnSpPr>
            <p:nvPr/>
          </p:nvCxnSpPr>
          <p:spPr>
            <a:xfrm flipV="1">
              <a:off x="5307200" y="5278254"/>
              <a:ext cx="631046" cy="469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75" idx="3"/>
              <a:endCxn id="79" idx="1"/>
            </p:cNvCxnSpPr>
            <p:nvPr/>
          </p:nvCxnSpPr>
          <p:spPr>
            <a:xfrm>
              <a:off x="5307200" y="3632080"/>
              <a:ext cx="631046" cy="1646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76" idx="3"/>
              <a:endCxn id="78" idx="1"/>
            </p:cNvCxnSpPr>
            <p:nvPr/>
          </p:nvCxnSpPr>
          <p:spPr>
            <a:xfrm flipV="1">
              <a:off x="5307200" y="4102690"/>
              <a:ext cx="631046" cy="5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77" idx="3"/>
              <a:endCxn id="78" idx="1"/>
            </p:cNvCxnSpPr>
            <p:nvPr/>
          </p:nvCxnSpPr>
          <p:spPr>
            <a:xfrm flipV="1">
              <a:off x="5307200" y="4102690"/>
              <a:ext cx="631046" cy="164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78" idx="3"/>
              <a:endCxn id="82" idx="1"/>
            </p:cNvCxnSpPr>
            <p:nvPr/>
          </p:nvCxnSpPr>
          <p:spPr>
            <a:xfrm>
              <a:off x="6392398" y="4102690"/>
              <a:ext cx="505789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9" idx="3"/>
              <a:endCxn id="81" idx="1"/>
            </p:cNvCxnSpPr>
            <p:nvPr/>
          </p:nvCxnSpPr>
          <p:spPr>
            <a:xfrm flipV="1">
              <a:off x="6392398" y="4102690"/>
              <a:ext cx="505789" cy="1175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78" idx="3"/>
              <a:endCxn id="81" idx="1"/>
            </p:cNvCxnSpPr>
            <p:nvPr/>
          </p:nvCxnSpPr>
          <p:spPr>
            <a:xfrm>
              <a:off x="6392398" y="4102690"/>
              <a:ext cx="505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79" idx="3"/>
              <a:endCxn id="82" idx="1"/>
            </p:cNvCxnSpPr>
            <p:nvPr/>
          </p:nvCxnSpPr>
          <p:spPr>
            <a:xfrm flipV="1">
              <a:off x="6392398" y="5251957"/>
              <a:ext cx="505789" cy="26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81" idx="3"/>
              <a:endCxn id="84" idx="1"/>
            </p:cNvCxnSpPr>
            <p:nvPr/>
          </p:nvCxnSpPr>
          <p:spPr>
            <a:xfrm>
              <a:off x="7352339" y="4102690"/>
              <a:ext cx="46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81" idx="3"/>
              <a:endCxn id="85" idx="1"/>
            </p:cNvCxnSpPr>
            <p:nvPr/>
          </p:nvCxnSpPr>
          <p:spPr>
            <a:xfrm>
              <a:off x="7352339" y="4102690"/>
              <a:ext cx="469735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82" idx="3"/>
              <a:endCxn id="84" idx="1"/>
            </p:cNvCxnSpPr>
            <p:nvPr/>
          </p:nvCxnSpPr>
          <p:spPr>
            <a:xfrm flipV="1">
              <a:off x="7352339" y="4102690"/>
              <a:ext cx="469735" cy="114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82" idx="3"/>
              <a:endCxn id="85" idx="1"/>
            </p:cNvCxnSpPr>
            <p:nvPr/>
          </p:nvCxnSpPr>
          <p:spPr>
            <a:xfrm>
              <a:off x="7352339" y="5251957"/>
              <a:ext cx="46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84" idx="3"/>
              <a:endCxn id="87" idx="1"/>
            </p:cNvCxnSpPr>
            <p:nvPr/>
          </p:nvCxnSpPr>
          <p:spPr>
            <a:xfrm>
              <a:off x="8276226" y="4102690"/>
              <a:ext cx="5813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85" idx="3"/>
              <a:endCxn id="88" idx="1"/>
            </p:cNvCxnSpPr>
            <p:nvPr/>
          </p:nvCxnSpPr>
          <p:spPr>
            <a:xfrm>
              <a:off x="8276226" y="5251957"/>
              <a:ext cx="581356" cy="15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직선 화살표 연결선 134"/>
          <p:cNvCxnSpPr>
            <a:stCxn id="84" idx="3"/>
          </p:cNvCxnSpPr>
          <p:nvPr/>
        </p:nvCxnSpPr>
        <p:spPr>
          <a:xfrm>
            <a:off x="9687931" y="4127590"/>
            <a:ext cx="581356" cy="1361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85" idx="3"/>
            <a:endCxn id="87" idx="1"/>
          </p:cNvCxnSpPr>
          <p:nvPr/>
        </p:nvCxnSpPr>
        <p:spPr>
          <a:xfrm flipV="1">
            <a:off x="9687931" y="4127590"/>
            <a:ext cx="581356" cy="114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456</Words>
  <Application>Microsoft Office PowerPoint</Application>
  <PresentationFormat>와이드스크린</PresentationFormat>
  <Paragraphs>240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RNN Recurrent Neural Networks</vt:lpstr>
      <vt:lpstr>PowerPoint 프레젠테이션</vt:lpstr>
      <vt:lpstr>PowerPoint 프레젠테이션</vt:lpstr>
      <vt:lpstr>PowerPoint 프레젠테이션</vt:lpstr>
      <vt:lpstr>NN Functions</vt:lpstr>
      <vt:lpstr>PowerPoint 프레젠테이션</vt:lpstr>
      <vt:lpstr>Recurrent Neural Networks</vt:lpstr>
      <vt:lpstr>Recurrent Neural Networks</vt:lpstr>
      <vt:lpstr>RNN vs NN</vt:lpstr>
      <vt:lpstr>Recurrent Neural Networks</vt:lpstr>
      <vt:lpstr>PowerPoint 프레젠테이션</vt:lpstr>
      <vt:lpstr>PowerPoint 프레젠테이션</vt:lpstr>
      <vt:lpstr>PowerPoint 프레젠테이션</vt:lpstr>
      <vt:lpstr>PowerPoint 프레젠테이션</vt:lpstr>
      <vt:lpstr>RNN 연산</vt:lpstr>
      <vt:lpstr>RNN 연산</vt:lpstr>
      <vt:lpstr>RNN (one to many)</vt:lpstr>
      <vt:lpstr>RNN (many to one)</vt:lpstr>
      <vt:lpstr>RNN (many to many)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700</cp:revision>
  <dcterms:created xsi:type="dcterms:W3CDTF">2019-04-08T01:56:14Z</dcterms:created>
  <dcterms:modified xsi:type="dcterms:W3CDTF">2019-07-01T08:04:50Z</dcterms:modified>
</cp:coreProperties>
</file>