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Poppins"/>
      <p:regular r:id="rId12"/>
      <p:bold r:id="rId13"/>
      <p:italic r:id="rId14"/>
      <p:boldItalic r:id="rId15"/>
    </p:embeddedFont>
    <p:embeddedFont>
      <p:font typeface="Source Code Pro"/>
      <p:regular r:id="rId16"/>
      <p:bold r:id="rId17"/>
      <p:italic r:id="rId18"/>
      <p:boldItalic r:id="rId19"/>
    </p:embeddedFont>
    <p:embeddedFont>
      <p:font typeface="PT Sans"/>
      <p:regular r:id="rId20"/>
      <p:bold r:id="rId21"/>
      <p:italic r:id="rId22"/>
      <p:boldItalic r:id="rId23"/>
    </p:embeddedFont>
    <p:embeddedFont>
      <p:font typeface="IBM Plex Mon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TSans-regular.fntdata"/><Relationship Id="rId22" Type="http://schemas.openxmlformats.org/officeDocument/2006/relationships/font" Target="fonts/PTSans-italic.fntdata"/><Relationship Id="rId21" Type="http://schemas.openxmlformats.org/officeDocument/2006/relationships/font" Target="fonts/PTSans-bold.fntdata"/><Relationship Id="rId24" Type="http://schemas.openxmlformats.org/officeDocument/2006/relationships/font" Target="fonts/IBMPlexMono-regular.fntdata"/><Relationship Id="rId23" Type="http://schemas.openxmlformats.org/officeDocument/2006/relationships/font" Target="fonts/PTSans-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IBMPlexMono-italic.fntdata"/><Relationship Id="rId25" Type="http://schemas.openxmlformats.org/officeDocument/2006/relationships/font" Target="fonts/IBMPlexMono-bold.fntdata"/><Relationship Id="rId27" Type="http://schemas.openxmlformats.org/officeDocument/2006/relationships/font" Target="fonts/IBMPlexMon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Poppins-bold.fntdata"/><Relationship Id="rId12" Type="http://schemas.openxmlformats.org/officeDocument/2006/relationships/font" Target="fonts/Poppins-regular.fntdata"/><Relationship Id="rId15" Type="http://schemas.openxmlformats.org/officeDocument/2006/relationships/font" Target="fonts/Poppins-boldItalic.fntdata"/><Relationship Id="rId14" Type="http://schemas.openxmlformats.org/officeDocument/2006/relationships/font" Target="fonts/Poppins-italic.fntdata"/><Relationship Id="rId17" Type="http://schemas.openxmlformats.org/officeDocument/2006/relationships/font" Target="fonts/SourceCodePro-bold.fntdata"/><Relationship Id="rId16" Type="http://schemas.openxmlformats.org/officeDocument/2006/relationships/font" Target="fonts/SourceCodePro-regular.fntdata"/><Relationship Id="rId19" Type="http://schemas.openxmlformats.org/officeDocument/2006/relationships/font" Target="fonts/SourceCodePro-boldItalic.fntdata"/><Relationship Id="rId18" Type="http://schemas.openxmlformats.org/officeDocument/2006/relationships/font" Target="fonts/SourceCodePr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1" name="Shape 1421"/>
        <p:cNvGrpSpPr/>
        <p:nvPr/>
      </p:nvGrpSpPr>
      <p:grpSpPr>
        <a:xfrm>
          <a:off x="0" y="0"/>
          <a:ext cx="0" cy="0"/>
          <a:chOff x="0" y="0"/>
          <a:chExt cx="0" cy="0"/>
        </a:xfrm>
      </p:grpSpPr>
      <p:sp>
        <p:nvSpPr>
          <p:cNvPr id="1422" name="Google Shape;1422;gd1bf8d60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3" name="Google Shape;1423;gd1bf8d60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8" name="Shape 1448"/>
        <p:cNvGrpSpPr/>
        <p:nvPr/>
      </p:nvGrpSpPr>
      <p:grpSpPr>
        <a:xfrm>
          <a:off x="0" y="0"/>
          <a:ext cx="0" cy="0"/>
          <a:chOff x="0" y="0"/>
          <a:chExt cx="0" cy="0"/>
        </a:xfrm>
      </p:grpSpPr>
      <p:sp>
        <p:nvSpPr>
          <p:cNvPr id="1449" name="Google Shape;1449;g24ed99bf1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0" name="Google Shape;1450;g24ed99bf1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4" name="Shape 1454"/>
        <p:cNvGrpSpPr/>
        <p:nvPr/>
      </p:nvGrpSpPr>
      <p:grpSpPr>
        <a:xfrm>
          <a:off x="0" y="0"/>
          <a:ext cx="0" cy="0"/>
          <a:chOff x="0" y="0"/>
          <a:chExt cx="0" cy="0"/>
        </a:xfrm>
      </p:grpSpPr>
      <p:sp>
        <p:nvSpPr>
          <p:cNvPr id="1455" name="Google Shape;1455;g24e5c2c9e4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6" name="Google Shape;1456;g24e5c2c9e4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0" name="Shape 1460"/>
        <p:cNvGrpSpPr/>
        <p:nvPr/>
      </p:nvGrpSpPr>
      <p:grpSpPr>
        <a:xfrm>
          <a:off x="0" y="0"/>
          <a:ext cx="0" cy="0"/>
          <a:chOff x="0" y="0"/>
          <a:chExt cx="0" cy="0"/>
        </a:xfrm>
      </p:grpSpPr>
      <p:sp>
        <p:nvSpPr>
          <p:cNvPr id="1461" name="Google Shape;1461;g2e29f2e3c5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2" name="Google Shape;1462;g2e29f2e3c5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6" name="Shape 1466"/>
        <p:cNvGrpSpPr/>
        <p:nvPr/>
      </p:nvGrpSpPr>
      <p:grpSpPr>
        <a:xfrm>
          <a:off x="0" y="0"/>
          <a:ext cx="0" cy="0"/>
          <a:chOff x="0" y="0"/>
          <a:chExt cx="0" cy="0"/>
        </a:xfrm>
      </p:grpSpPr>
      <p:sp>
        <p:nvSpPr>
          <p:cNvPr id="1467" name="Google Shape;1467;g24ed99bf1a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8" name="Google Shape;1468;g24ed99bf1a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0" name="Shape 1480"/>
        <p:cNvGrpSpPr/>
        <p:nvPr/>
      </p:nvGrpSpPr>
      <p:grpSpPr>
        <a:xfrm>
          <a:off x="0" y="0"/>
          <a:ext cx="0" cy="0"/>
          <a:chOff x="0" y="0"/>
          <a:chExt cx="0" cy="0"/>
        </a:xfrm>
      </p:grpSpPr>
      <p:sp>
        <p:nvSpPr>
          <p:cNvPr id="1481" name="Google Shape;1481;g24ed99bf1a4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2" name="Google Shape;1482;g24ed99bf1a4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6" name="Shape 1566"/>
        <p:cNvGrpSpPr/>
        <p:nvPr/>
      </p:nvGrpSpPr>
      <p:grpSpPr>
        <a:xfrm>
          <a:off x="0" y="0"/>
          <a:ext cx="0" cy="0"/>
          <a:chOff x="0" y="0"/>
          <a:chExt cx="0" cy="0"/>
        </a:xfrm>
      </p:grpSpPr>
      <p:sp>
        <p:nvSpPr>
          <p:cNvPr id="1567" name="Google Shape;1567;g24e6b4d5c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8" name="Google Shape;1568;g24e6b4d5c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 name="Google Shape;12;p2"/>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2700000">
              <a:off x="917817" y="-2200499"/>
              <a:ext cx="3153371" cy="5119296"/>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01475" y="-361175"/>
              <a:ext cx="7138625" cy="819350"/>
            </a:xfrm>
            <a:custGeom>
              <a:rect b="b" l="l" r="r" t="t"/>
              <a:pathLst>
                <a:path extrusionOk="0" h="32774" w="285545">
                  <a:moveTo>
                    <a:pt x="0" y="32774"/>
                  </a:moveTo>
                  <a:lnTo>
                    <a:pt x="188861" y="32774"/>
                  </a:lnTo>
                  <a:lnTo>
                    <a:pt x="221636" y="0"/>
                  </a:lnTo>
                  <a:lnTo>
                    <a:pt x="285545" y="0"/>
                  </a:lnTo>
                </a:path>
              </a:pathLst>
            </a:custGeom>
            <a:noFill/>
            <a:ln cap="flat" cmpd="sng" w="9525">
              <a:solidFill>
                <a:schemeClr val="dk2"/>
              </a:solidFill>
              <a:prstDash val="solid"/>
              <a:round/>
              <a:headEnd len="med" w="med" type="none"/>
              <a:tailEnd len="med" w="med" type="none"/>
            </a:ln>
          </p:spPr>
        </p:sp>
        <p:sp>
          <p:nvSpPr>
            <p:cNvPr id="16" name="Google Shape;16;p2"/>
            <p:cNvSpPr/>
            <p:nvPr/>
          </p:nvSpPr>
          <p:spPr>
            <a:xfrm rot="5400000">
              <a:off x="1110859" y="-1245788"/>
              <a:ext cx="577450" cy="3045475"/>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rot="5400000">
              <a:off x="654013" y="-781254"/>
              <a:ext cx="687411" cy="2731351"/>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b="26177" l="16960" r="7121" t="24718"/>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rot="10800000">
              <a:off x="7694795" y="2941747"/>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2"/>
            <p:cNvSpPr/>
            <p:nvPr/>
          </p:nvSpPr>
          <p:spPr>
            <a:xfrm>
              <a:off x="8430775" y="2842975"/>
              <a:ext cx="480893" cy="475828"/>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4" name="Google Shape;54;p2"/>
          <p:cNvSpPr txBox="1"/>
          <p:nvPr>
            <p:ph type="ctrTitle"/>
          </p:nvPr>
        </p:nvSpPr>
        <p:spPr>
          <a:xfrm>
            <a:off x="1096850" y="816324"/>
            <a:ext cx="6974700" cy="2326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55" name="Google Shape;55;p2"/>
          <p:cNvSpPr txBox="1"/>
          <p:nvPr>
            <p:ph idx="1" type="subTitle"/>
          </p:nvPr>
        </p:nvSpPr>
        <p:spPr>
          <a:xfrm>
            <a:off x="1096850" y="3456250"/>
            <a:ext cx="4882500" cy="475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9" name="Google Shape;69;p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4" name="Google Shape;84;p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4" name="Google Shape;94;p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27" name="Shape 427"/>
        <p:cNvGrpSpPr/>
        <p:nvPr/>
      </p:nvGrpSpPr>
      <p:grpSpPr>
        <a:xfrm>
          <a:off x="0" y="0"/>
          <a:ext cx="0" cy="0"/>
          <a:chOff x="0" y="0"/>
          <a:chExt cx="0" cy="0"/>
        </a:xfrm>
      </p:grpSpPr>
      <p:sp>
        <p:nvSpPr>
          <p:cNvPr id="428" name="Google Shape;428;p11"/>
          <p:cNvSpPr txBox="1"/>
          <p:nvPr>
            <p:ph hasCustomPrompt="1" type="title"/>
          </p:nvPr>
        </p:nvSpPr>
        <p:spPr>
          <a:xfrm>
            <a:off x="713225" y="1766475"/>
            <a:ext cx="6576000" cy="1036200"/>
          </a:xfrm>
          <a:prstGeom prst="rect">
            <a:avLst/>
          </a:prstGeom>
        </p:spPr>
        <p:txBody>
          <a:bodyPr anchorCtr="0" anchor="b" bIns="91425" lIns="91425" spcFirstLastPara="1" rIns="91425" wrap="square" tIns="91425">
            <a:noAutofit/>
          </a:bodyPr>
          <a:lstStyle>
            <a:lvl1pPr lvl="0">
              <a:spcBef>
                <a:spcPts val="0"/>
              </a:spcBef>
              <a:spcAft>
                <a:spcPts val="0"/>
              </a:spcAft>
              <a:buSzPts val="9600"/>
              <a:buFont typeface="Poppins"/>
              <a:buNone/>
              <a:defRPr sz="6000">
                <a:latin typeface="Poppins"/>
                <a:ea typeface="Poppins"/>
                <a:cs typeface="Poppins"/>
                <a:sym typeface="Poppins"/>
              </a:defRPr>
            </a:lvl1pPr>
            <a:lvl2pPr lvl="1" algn="ctr">
              <a:spcBef>
                <a:spcPts val="0"/>
              </a:spcBef>
              <a:spcAft>
                <a:spcPts val="0"/>
              </a:spcAft>
              <a:buSzPts val="9600"/>
              <a:buFont typeface="Poppins"/>
              <a:buNone/>
              <a:defRPr sz="9600">
                <a:latin typeface="Poppins"/>
                <a:ea typeface="Poppins"/>
                <a:cs typeface="Poppins"/>
                <a:sym typeface="Poppins"/>
              </a:defRPr>
            </a:lvl2pPr>
            <a:lvl3pPr lvl="2" algn="ctr">
              <a:spcBef>
                <a:spcPts val="0"/>
              </a:spcBef>
              <a:spcAft>
                <a:spcPts val="0"/>
              </a:spcAft>
              <a:buSzPts val="9600"/>
              <a:buFont typeface="Poppins"/>
              <a:buNone/>
              <a:defRPr sz="9600">
                <a:latin typeface="Poppins"/>
                <a:ea typeface="Poppins"/>
                <a:cs typeface="Poppins"/>
                <a:sym typeface="Poppins"/>
              </a:defRPr>
            </a:lvl3pPr>
            <a:lvl4pPr lvl="3" algn="ctr">
              <a:spcBef>
                <a:spcPts val="0"/>
              </a:spcBef>
              <a:spcAft>
                <a:spcPts val="0"/>
              </a:spcAft>
              <a:buSzPts val="9600"/>
              <a:buFont typeface="Poppins"/>
              <a:buNone/>
              <a:defRPr sz="9600">
                <a:latin typeface="Poppins"/>
                <a:ea typeface="Poppins"/>
                <a:cs typeface="Poppins"/>
                <a:sym typeface="Poppins"/>
              </a:defRPr>
            </a:lvl4pPr>
            <a:lvl5pPr lvl="4" algn="ctr">
              <a:spcBef>
                <a:spcPts val="0"/>
              </a:spcBef>
              <a:spcAft>
                <a:spcPts val="0"/>
              </a:spcAft>
              <a:buSzPts val="9600"/>
              <a:buFont typeface="Poppins"/>
              <a:buNone/>
              <a:defRPr sz="9600">
                <a:latin typeface="Poppins"/>
                <a:ea typeface="Poppins"/>
                <a:cs typeface="Poppins"/>
                <a:sym typeface="Poppins"/>
              </a:defRPr>
            </a:lvl5pPr>
            <a:lvl6pPr lvl="5" algn="ctr">
              <a:spcBef>
                <a:spcPts val="0"/>
              </a:spcBef>
              <a:spcAft>
                <a:spcPts val="0"/>
              </a:spcAft>
              <a:buSzPts val="9600"/>
              <a:buFont typeface="Poppins"/>
              <a:buNone/>
              <a:defRPr sz="9600">
                <a:latin typeface="Poppins"/>
                <a:ea typeface="Poppins"/>
                <a:cs typeface="Poppins"/>
                <a:sym typeface="Poppins"/>
              </a:defRPr>
            </a:lvl6pPr>
            <a:lvl7pPr lvl="6" algn="ctr">
              <a:spcBef>
                <a:spcPts val="0"/>
              </a:spcBef>
              <a:spcAft>
                <a:spcPts val="0"/>
              </a:spcAft>
              <a:buSzPts val="9600"/>
              <a:buFont typeface="Poppins"/>
              <a:buNone/>
              <a:defRPr sz="9600">
                <a:latin typeface="Poppins"/>
                <a:ea typeface="Poppins"/>
                <a:cs typeface="Poppins"/>
                <a:sym typeface="Poppins"/>
              </a:defRPr>
            </a:lvl7pPr>
            <a:lvl8pPr lvl="7" algn="ctr">
              <a:spcBef>
                <a:spcPts val="0"/>
              </a:spcBef>
              <a:spcAft>
                <a:spcPts val="0"/>
              </a:spcAft>
              <a:buSzPts val="9600"/>
              <a:buFont typeface="Poppins"/>
              <a:buNone/>
              <a:defRPr sz="9600">
                <a:latin typeface="Poppins"/>
                <a:ea typeface="Poppins"/>
                <a:cs typeface="Poppins"/>
                <a:sym typeface="Poppins"/>
              </a:defRPr>
            </a:lvl8pPr>
            <a:lvl9pPr lvl="8" algn="ctr">
              <a:spcBef>
                <a:spcPts val="0"/>
              </a:spcBef>
              <a:spcAft>
                <a:spcPts val="0"/>
              </a:spcAft>
              <a:buSzPts val="9600"/>
              <a:buFont typeface="Poppins"/>
              <a:buNone/>
              <a:defRPr sz="9600">
                <a:latin typeface="Poppins"/>
                <a:ea typeface="Poppins"/>
                <a:cs typeface="Poppins"/>
                <a:sym typeface="Poppins"/>
              </a:defRPr>
            </a:lvl9pPr>
          </a:lstStyle>
          <a:p>
            <a:r>
              <a:t>xx%</a:t>
            </a:r>
          </a:p>
        </p:txBody>
      </p:sp>
      <p:sp>
        <p:nvSpPr>
          <p:cNvPr id="429" name="Google Shape;429;p11"/>
          <p:cNvSpPr txBox="1"/>
          <p:nvPr>
            <p:ph idx="1" type="subTitle"/>
          </p:nvPr>
        </p:nvSpPr>
        <p:spPr>
          <a:xfrm>
            <a:off x="713225" y="3118375"/>
            <a:ext cx="6576000" cy="49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430" name="Google Shape;430;p11"/>
          <p:cNvGrpSpPr/>
          <p:nvPr/>
        </p:nvGrpSpPr>
        <p:grpSpPr>
          <a:xfrm>
            <a:off x="-889904" y="4083136"/>
            <a:ext cx="4477057" cy="2336436"/>
            <a:chOff x="-889904" y="4006936"/>
            <a:chExt cx="4477057" cy="2336436"/>
          </a:xfrm>
        </p:grpSpPr>
        <p:grpSp>
          <p:nvGrpSpPr>
            <p:cNvPr id="431" name="Google Shape;431;p11"/>
            <p:cNvGrpSpPr/>
            <p:nvPr/>
          </p:nvGrpSpPr>
          <p:grpSpPr>
            <a:xfrm>
              <a:off x="-889904" y="4006936"/>
              <a:ext cx="4477057" cy="2336436"/>
              <a:chOff x="-900729" y="3974486"/>
              <a:chExt cx="4477057" cy="2336436"/>
            </a:xfrm>
          </p:grpSpPr>
          <p:sp>
            <p:nvSpPr>
              <p:cNvPr id="432" name="Google Shape;432;p11"/>
              <p:cNvSpPr/>
              <p:nvPr/>
            </p:nvSpPr>
            <p:spPr>
              <a:xfrm rot="-3600048">
                <a:off x="-675925" y="4363903"/>
                <a:ext cx="1798609" cy="1557602"/>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1"/>
              <p:cNvSpPr/>
              <p:nvPr/>
            </p:nvSpPr>
            <p:spPr>
              <a:xfrm rot="-5400000">
                <a:off x="891329" y="3148090"/>
                <a:ext cx="1793675" cy="3576323"/>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4" name="Google Shape;434;p11"/>
              <p:cNvGrpSpPr/>
              <p:nvPr/>
            </p:nvGrpSpPr>
            <p:grpSpPr>
              <a:xfrm>
                <a:off x="63440" y="4608566"/>
                <a:ext cx="496803" cy="497084"/>
                <a:chOff x="3678700" y="407275"/>
                <a:chExt cx="708100" cy="708500"/>
              </a:xfrm>
            </p:grpSpPr>
            <p:sp>
              <p:nvSpPr>
                <p:cNvPr id="435" name="Google Shape;435;p1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 name="Google Shape;442;p11"/>
              <p:cNvGrpSpPr/>
              <p:nvPr/>
            </p:nvGrpSpPr>
            <p:grpSpPr>
              <a:xfrm>
                <a:off x="464815" y="4608566"/>
                <a:ext cx="496803" cy="497084"/>
                <a:chOff x="3678700" y="407275"/>
                <a:chExt cx="708100" cy="708500"/>
              </a:xfrm>
            </p:grpSpPr>
            <p:sp>
              <p:nvSpPr>
                <p:cNvPr id="443" name="Google Shape;443;p1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50" name="Google Shape;450;p11"/>
            <p:cNvGrpSpPr/>
            <p:nvPr/>
          </p:nvGrpSpPr>
          <p:grpSpPr>
            <a:xfrm rot="5400000">
              <a:off x="1017275" y="4934200"/>
              <a:ext cx="439200" cy="439100"/>
              <a:chOff x="1101075" y="2142375"/>
              <a:chExt cx="439200" cy="439100"/>
            </a:xfrm>
          </p:grpSpPr>
          <p:sp>
            <p:nvSpPr>
              <p:cNvPr id="451" name="Google Shape;451;p1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53" name="Google Shape;453;p11"/>
          <p:cNvGrpSpPr/>
          <p:nvPr/>
        </p:nvGrpSpPr>
        <p:grpSpPr>
          <a:xfrm>
            <a:off x="-2613417" y="-2882410"/>
            <a:ext cx="8164418" cy="6343459"/>
            <a:chOff x="-2613417" y="-2806210"/>
            <a:chExt cx="8164418" cy="6343459"/>
          </a:xfrm>
        </p:grpSpPr>
        <p:grpSp>
          <p:nvGrpSpPr>
            <p:cNvPr id="454" name="Google Shape;454;p11"/>
            <p:cNvGrpSpPr/>
            <p:nvPr/>
          </p:nvGrpSpPr>
          <p:grpSpPr>
            <a:xfrm>
              <a:off x="-191059" y="95963"/>
              <a:ext cx="1538562" cy="971589"/>
              <a:chOff x="-191059" y="95963"/>
              <a:chExt cx="1538562" cy="971589"/>
            </a:xfrm>
          </p:grpSpPr>
          <p:grpSp>
            <p:nvGrpSpPr>
              <p:cNvPr id="455" name="Google Shape;455;p11"/>
              <p:cNvGrpSpPr/>
              <p:nvPr/>
            </p:nvGrpSpPr>
            <p:grpSpPr>
              <a:xfrm>
                <a:off x="-191059" y="201619"/>
                <a:ext cx="904284" cy="865933"/>
                <a:chOff x="2038491" y="-937756"/>
                <a:chExt cx="904284" cy="865933"/>
              </a:xfrm>
            </p:grpSpPr>
            <p:grpSp>
              <p:nvGrpSpPr>
                <p:cNvPr id="456" name="Google Shape;456;p11"/>
                <p:cNvGrpSpPr/>
                <p:nvPr/>
              </p:nvGrpSpPr>
              <p:grpSpPr>
                <a:xfrm>
                  <a:off x="2096570" y="-863491"/>
                  <a:ext cx="717621" cy="717392"/>
                  <a:chOff x="1483457" y="3953671"/>
                  <a:chExt cx="717621" cy="717392"/>
                </a:xfrm>
              </p:grpSpPr>
              <p:sp>
                <p:nvSpPr>
                  <p:cNvPr id="457" name="Google Shape;457;p1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2" name="Google Shape;462;p11"/>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3" name="Google Shape;463;p11"/>
              <p:cNvGrpSpPr/>
              <p:nvPr/>
            </p:nvGrpSpPr>
            <p:grpSpPr>
              <a:xfrm>
                <a:off x="584533" y="95963"/>
                <a:ext cx="473483" cy="453403"/>
                <a:chOff x="2038491" y="-937756"/>
                <a:chExt cx="904284" cy="865933"/>
              </a:xfrm>
            </p:grpSpPr>
            <p:grpSp>
              <p:nvGrpSpPr>
                <p:cNvPr id="464" name="Google Shape;464;p11"/>
                <p:cNvGrpSpPr/>
                <p:nvPr/>
              </p:nvGrpSpPr>
              <p:grpSpPr>
                <a:xfrm>
                  <a:off x="2096570" y="-863491"/>
                  <a:ext cx="717621" cy="717392"/>
                  <a:chOff x="1483457" y="3953671"/>
                  <a:chExt cx="717621" cy="717392"/>
                </a:xfrm>
              </p:grpSpPr>
              <p:sp>
                <p:nvSpPr>
                  <p:cNvPr id="465" name="Google Shape;465;p1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 name="Google Shape;470;p11"/>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1" name="Google Shape;471;p11"/>
              <p:cNvGrpSpPr/>
              <p:nvPr/>
            </p:nvGrpSpPr>
            <p:grpSpPr>
              <a:xfrm>
                <a:off x="530445" y="481913"/>
                <a:ext cx="473483" cy="453403"/>
                <a:chOff x="2038491" y="-937756"/>
                <a:chExt cx="904284" cy="865933"/>
              </a:xfrm>
            </p:grpSpPr>
            <p:grpSp>
              <p:nvGrpSpPr>
                <p:cNvPr id="472" name="Google Shape;472;p11"/>
                <p:cNvGrpSpPr/>
                <p:nvPr/>
              </p:nvGrpSpPr>
              <p:grpSpPr>
                <a:xfrm>
                  <a:off x="2096570" y="-863491"/>
                  <a:ext cx="717621" cy="717392"/>
                  <a:chOff x="1483457" y="3953671"/>
                  <a:chExt cx="717621" cy="717392"/>
                </a:xfrm>
              </p:grpSpPr>
              <p:sp>
                <p:nvSpPr>
                  <p:cNvPr id="473" name="Google Shape;473;p1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8" name="Google Shape;478;p11"/>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11"/>
              <p:cNvGrpSpPr/>
              <p:nvPr/>
            </p:nvGrpSpPr>
            <p:grpSpPr>
              <a:xfrm>
                <a:off x="874020" y="312788"/>
                <a:ext cx="473483" cy="453403"/>
                <a:chOff x="2038491" y="-937756"/>
                <a:chExt cx="904284" cy="865933"/>
              </a:xfrm>
            </p:grpSpPr>
            <p:grpSp>
              <p:nvGrpSpPr>
                <p:cNvPr id="480" name="Google Shape;480;p11"/>
                <p:cNvGrpSpPr/>
                <p:nvPr/>
              </p:nvGrpSpPr>
              <p:grpSpPr>
                <a:xfrm>
                  <a:off x="2096570" y="-863491"/>
                  <a:ext cx="717621" cy="717392"/>
                  <a:chOff x="1483457" y="3953671"/>
                  <a:chExt cx="717621" cy="717392"/>
                </a:xfrm>
              </p:grpSpPr>
              <p:sp>
                <p:nvSpPr>
                  <p:cNvPr id="481" name="Google Shape;481;p1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6" name="Google Shape;486;p11"/>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87" name="Google Shape;487;p11"/>
            <p:cNvGrpSpPr/>
            <p:nvPr/>
          </p:nvGrpSpPr>
          <p:grpSpPr>
            <a:xfrm rot="-7479050">
              <a:off x="-2051246" y="-1642948"/>
              <a:ext cx="4889863" cy="3931229"/>
              <a:chOff x="7103825" y="-713112"/>
              <a:chExt cx="3785226" cy="3043150"/>
            </a:xfrm>
          </p:grpSpPr>
          <p:sp>
            <p:nvSpPr>
              <p:cNvPr id="488" name="Google Shape;488;p11"/>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9" name="Google Shape;489;p11"/>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grpSp>
          <p:nvGrpSpPr>
            <p:cNvPr id="490" name="Google Shape;490;p11"/>
            <p:cNvGrpSpPr/>
            <p:nvPr/>
          </p:nvGrpSpPr>
          <p:grpSpPr>
            <a:xfrm>
              <a:off x="-640220" y="-2653973"/>
              <a:ext cx="6191222" cy="6191222"/>
              <a:chOff x="-640220" y="-2502423"/>
              <a:chExt cx="6191222" cy="6191222"/>
            </a:xfrm>
          </p:grpSpPr>
          <p:sp>
            <p:nvSpPr>
              <p:cNvPr id="491" name="Google Shape;491;p11"/>
              <p:cNvSpPr/>
              <p:nvPr/>
            </p:nvSpPr>
            <p:spPr>
              <a:xfrm rot="-8100000">
                <a:off x="452224" y="-1781500"/>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1"/>
              <p:cNvSpPr/>
              <p:nvPr/>
            </p:nvSpPr>
            <p:spPr>
              <a:xfrm rot="-8100000">
                <a:off x="83608" y="-617740"/>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93" name="Shape 49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494" name="Shape 494"/>
        <p:cNvGrpSpPr/>
        <p:nvPr/>
      </p:nvGrpSpPr>
      <p:grpSpPr>
        <a:xfrm>
          <a:off x="0" y="0"/>
          <a:ext cx="0" cy="0"/>
          <a:chOff x="0" y="0"/>
          <a:chExt cx="0" cy="0"/>
        </a:xfrm>
      </p:grpSpPr>
      <p:sp>
        <p:nvSpPr>
          <p:cNvPr id="495" name="Google Shape;495;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496" name="Google Shape;496;p13"/>
          <p:cNvSpPr txBox="1"/>
          <p:nvPr>
            <p:ph idx="1" type="subTitle"/>
          </p:nvPr>
        </p:nvSpPr>
        <p:spPr>
          <a:xfrm>
            <a:off x="720000" y="2244725"/>
            <a:ext cx="2661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7" name="Google Shape;497;p13"/>
          <p:cNvSpPr txBox="1"/>
          <p:nvPr>
            <p:ph idx="2" type="subTitle"/>
          </p:nvPr>
        </p:nvSpPr>
        <p:spPr>
          <a:xfrm>
            <a:off x="4366700" y="2244725"/>
            <a:ext cx="2661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8" name="Google Shape;498;p13"/>
          <p:cNvSpPr txBox="1"/>
          <p:nvPr>
            <p:ph idx="3" type="subTitle"/>
          </p:nvPr>
        </p:nvSpPr>
        <p:spPr>
          <a:xfrm>
            <a:off x="720000" y="3940900"/>
            <a:ext cx="2661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9" name="Google Shape;499;p13"/>
          <p:cNvSpPr txBox="1"/>
          <p:nvPr>
            <p:ph idx="4" type="subTitle"/>
          </p:nvPr>
        </p:nvSpPr>
        <p:spPr>
          <a:xfrm>
            <a:off x="4366700" y="3940900"/>
            <a:ext cx="2661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00" name="Google Shape;500;p13"/>
          <p:cNvSpPr txBox="1"/>
          <p:nvPr>
            <p:ph hasCustomPrompt="1" idx="5" type="title"/>
          </p:nvPr>
        </p:nvSpPr>
        <p:spPr>
          <a:xfrm>
            <a:off x="720003" y="1344775"/>
            <a:ext cx="10575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p:nvPr>
            <p:ph hasCustomPrompt="1" idx="6" type="title"/>
          </p:nvPr>
        </p:nvSpPr>
        <p:spPr>
          <a:xfrm>
            <a:off x="720003" y="3040971"/>
            <a:ext cx="10575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p:nvPr>
            <p:ph hasCustomPrompt="1" idx="7" type="title"/>
          </p:nvPr>
        </p:nvSpPr>
        <p:spPr>
          <a:xfrm>
            <a:off x="4366698" y="1344775"/>
            <a:ext cx="10575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p:nvPr>
            <p:ph hasCustomPrompt="1" idx="8" type="title"/>
          </p:nvPr>
        </p:nvSpPr>
        <p:spPr>
          <a:xfrm>
            <a:off x="4366698" y="3040971"/>
            <a:ext cx="10575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p:nvPr>
            <p:ph idx="9" type="subTitle"/>
          </p:nvPr>
        </p:nvSpPr>
        <p:spPr>
          <a:xfrm>
            <a:off x="720000" y="1918675"/>
            <a:ext cx="32337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Source Code Pro"/>
              <a:buNone/>
              <a:defRPr b="1" sz="1900">
                <a:latin typeface="IBM Plex Mono"/>
                <a:ea typeface="IBM Plex Mono"/>
                <a:cs typeface="IBM Plex Mono"/>
                <a:sym typeface="IBM Plex Mono"/>
              </a:defRPr>
            </a:lvl1pPr>
            <a:lvl2pPr lvl="1"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2pPr>
            <a:lvl3pPr lvl="2"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3pPr>
            <a:lvl4pPr lvl="3"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4pPr>
            <a:lvl5pPr lvl="4"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5pPr>
            <a:lvl6pPr lvl="5"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6pPr>
            <a:lvl7pPr lvl="6"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7pPr>
            <a:lvl8pPr lvl="7"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8pPr>
            <a:lvl9pPr lvl="8"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9pPr>
          </a:lstStyle>
          <a:p/>
        </p:txBody>
      </p:sp>
      <p:sp>
        <p:nvSpPr>
          <p:cNvPr id="505" name="Google Shape;505;p13"/>
          <p:cNvSpPr txBox="1"/>
          <p:nvPr>
            <p:ph idx="13" type="subTitle"/>
          </p:nvPr>
        </p:nvSpPr>
        <p:spPr>
          <a:xfrm>
            <a:off x="4366698" y="1918675"/>
            <a:ext cx="32337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Source Code Pro"/>
              <a:buNone/>
              <a:defRPr b="1" sz="1900">
                <a:latin typeface="IBM Plex Mono"/>
                <a:ea typeface="IBM Plex Mono"/>
                <a:cs typeface="IBM Plex Mono"/>
                <a:sym typeface="IBM Plex Mono"/>
              </a:defRPr>
            </a:lvl1pPr>
            <a:lvl2pPr lvl="1"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2pPr>
            <a:lvl3pPr lvl="2"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3pPr>
            <a:lvl4pPr lvl="3"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4pPr>
            <a:lvl5pPr lvl="4"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5pPr>
            <a:lvl6pPr lvl="5"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6pPr>
            <a:lvl7pPr lvl="6"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7pPr>
            <a:lvl8pPr lvl="7"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8pPr>
            <a:lvl9pPr lvl="8"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9pPr>
          </a:lstStyle>
          <a:p/>
        </p:txBody>
      </p:sp>
      <p:sp>
        <p:nvSpPr>
          <p:cNvPr id="506" name="Google Shape;506;p13"/>
          <p:cNvSpPr txBox="1"/>
          <p:nvPr>
            <p:ph idx="14" type="subTitle"/>
          </p:nvPr>
        </p:nvSpPr>
        <p:spPr>
          <a:xfrm>
            <a:off x="720000" y="3614801"/>
            <a:ext cx="32337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19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507" name="Google Shape;507;p13"/>
          <p:cNvSpPr txBox="1"/>
          <p:nvPr>
            <p:ph idx="15" type="subTitle"/>
          </p:nvPr>
        </p:nvSpPr>
        <p:spPr>
          <a:xfrm>
            <a:off x="4366698" y="3614801"/>
            <a:ext cx="32337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19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3"/>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3"/>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3"/>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3"/>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3"/>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3"/>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flipH="1" rot="-2700000">
              <a:off x="7289785" y="-1246897"/>
              <a:ext cx="2552124" cy="3347490"/>
              <a:chOff x="2976325" y="908175"/>
              <a:chExt cx="4028179" cy="5283555"/>
            </a:xfrm>
          </p:grpSpPr>
          <p:sp>
            <p:nvSpPr>
              <p:cNvPr id="535" name="Google Shape;535;p13"/>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3"/>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3"/>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8" name="Google Shape;538;p13"/>
            <p:cNvSpPr/>
            <p:nvPr/>
          </p:nvSpPr>
          <p:spPr>
            <a:xfrm>
              <a:off x="6394675" y="0"/>
              <a:ext cx="284119" cy="246048"/>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3"/>
            <p:cNvSpPr/>
            <p:nvPr/>
          </p:nvSpPr>
          <p:spPr>
            <a:xfrm>
              <a:off x="6627600" y="-49075"/>
              <a:ext cx="570546" cy="494095"/>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2" name="Google Shape;542;p13"/>
            <p:cNvCxnSpPr/>
            <p:nvPr/>
          </p:nvCxnSpPr>
          <p:spPr>
            <a:xfrm rot="10800000">
              <a:off x="783712" y="-601348"/>
              <a:ext cx="0" cy="1795200"/>
            </a:xfrm>
            <a:prstGeom prst="straightConnector1">
              <a:avLst/>
            </a:prstGeom>
            <a:noFill/>
            <a:ln cap="flat" cmpd="sng" w="9525">
              <a:solidFill>
                <a:schemeClr val="dk2"/>
              </a:solidFill>
              <a:prstDash val="solid"/>
              <a:round/>
              <a:headEnd len="med" w="med" type="none"/>
              <a:tailEnd len="med" w="med" type="none"/>
            </a:ln>
          </p:spPr>
        </p:cxnSp>
        <p:sp>
          <p:nvSpPr>
            <p:cNvPr id="543" name="Google Shape;543;p13"/>
            <p:cNvSpPr/>
            <p:nvPr/>
          </p:nvSpPr>
          <p:spPr>
            <a:xfrm>
              <a:off x="1673517" y="2593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544" name="Shape 544"/>
        <p:cNvGrpSpPr/>
        <p:nvPr/>
      </p:nvGrpSpPr>
      <p:grpSpPr>
        <a:xfrm>
          <a:off x="0" y="0"/>
          <a:ext cx="0" cy="0"/>
          <a:chOff x="0" y="0"/>
          <a:chExt cx="0" cy="0"/>
        </a:xfrm>
      </p:grpSpPr>
      <p:sp>
        <p:nvSpPr>
          <p:cNvPr id="545" name="Google Shape;545;p14"/>
          <p:cNvSpPr txBox="1"/>
          <p:nvPr>
            <p:ph type="title"/>
          </p:nvPr>
        </p:nvSpPr>
        <p:spPr>
          <a:xfrm>
            <a:off x="713225" y="3349250"/>
            <a:ext cx="6691200" cy="5319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546" name="Google Shape;546;p14"/>
          <p:cNvSpPr txBox="1"/>
          <p:nvPr>
            <p:ph idx="1" type="subTitle"/>
          </p:nvPr>
        </p:nvSpPr>
        <p:spPr>
          <a:xfrm>
            <a:off x="713225" y="1511313"/>
            <a:ext cx="6691200" cy="1478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8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547" name="Shape 547"/>
        <p:cNvGrpSpPr/>
        <p:nvPr/>
      </p:nvGrpSpPr>
      <p:grpSpPr>
        <a:xfrm>
          <a:off x="0" y="0"/>
          <a:ext cx="0" cy="0"/>
          <a:chOff x="0" y="0"/>
          <a:chExt cx="0" cy="0"/>
        </a:xfrm>
      </p:grpSpPr>
      <p:sp>
        <p:nvSpPr>
          <p:cNvPr id="548" name="Google Shape;548;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549" name="Google Shape;549;p15"/>
          <p:cNvGrpSpPr/>
          <p:nvPr/>
        </p:nvGrpSpPr>
        <p:grpSpPr>
          <a:xfrm>
            <a:off x="4967675" y="4931713"/>
            <a:ext cx="439200" cy="439100"/>
            <a:chOff x="1101075" y="2142375"/>
            <a:chExt cx="439200" cy="439100"/>
          </a:xfrm>
        </p:grpSpPr>
        <p:sp>
          <p:nvSpPr>
            <p:cNvPr id="550" name="Google Shape;550;p1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2" name="Google Shape;552;p15"/>
          <p:cNvGrpSpPr/>
          <p:nvPr/>
        </p:nvGrpSpPr>
        <p:grpSpPr>
          <a:xfrm>
            <a:off x="2176605" y="-3695660"/>
            <a:ext cx="7317722" cy="6983297"/>
            <a:chOff x="2100405" y="-3619460"/>
            <a:chExt cx="7317722" cy="6983297"/>
          </a:xfrm>
        </p:grpSpPr>
        <p:sp>
          <p:nvSpPr>
            <p:cNvPr id="553" name="Google Shape;553;p15"/>
            <p:cNvSpPr/>
            <p:nvPr/>
          </p:nvSpPr>
          <p:spPr>
            <a:xfrm flipH="1" rot="8100000">
              <a:off x="3778999" y="-2106462"/>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4" name="Google Shape;554;p15"/>
            <p:cNvGrpSpPr/>
            <p:nvPr/>
          </p:nvGrpSpPr>
          <p:grpSpPr>
            <a:xfrm rot="2700000">
              <a:off x="7787417" y="120497"/>
              <a:ext cx="582044" cy="582419"/>
              <a:chOff x="959750" y="3039275"/>
              <a:chExt cx="582050" cy="582425"/>
            </a:xfrm>
          </p:grpSpPr>
          <p:sp>
            <p:nvSpPr>
              <p:cNvPr id="555" name="Google Shape;555;p15"/>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5"/>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5"/>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5"/>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5"/>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5"/>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5"/>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15"/>
            <p:cNvGrpSpPr/>
            <p:nvPr/>
          </p:nvGrpSpPr>
          <p:grpSpPr>
            <a:xfrm rot="2700000">
              <a:off x="8310742" y="-75303"/>
              <a:ext cx="582044" cy="582419"/>
              <a:chOff x="959750" y="3039275"/>
              <a:chExt cx="582050" cy="582425"/>
            </a:xfrm>
          </p:grpSpPr>
          <p:sp>
            <p:nvSpPr>
              <p:cNvPr id="563" name="Google Shape;563;p15"/>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5"/>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5"/>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5"/>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5"/>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5"/>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5"/>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0" name="Google Shape;570;p15"/>
            <p:cNvSpPr/>
            <p:nvPr/>
          </p:nvSpPr>
          <p:spPr>
            <a:xfrm rot="5400000">
              <a:off x="8142048" y="-57566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5"/>
            <p:cNvSpPr/>
            <p:nvPr/>
          </p:nvSpPr>
          <p:spPr>
            <a:xfrm rot="10800000">
              <a:off x="8365398" y="-290023"/>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5"/>
            <p:cNvSpPr/>
            <p:nvPr/>
          </p:nvSpPr>
          <p:spPr>
            <a:xfrm rot="10800000">
              <a:off x="8490148" y="2"/>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5"/>
            <p:cNvSpPr/>
            <p:nvPr/>
          </p:nvSpPr>
          <p:spPr>
            <a:xfrm flipH="1" rot="-2700000">
              <a:off x="3192849" y="-2898537"/>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4" name="Google Shape;574;p15"/>
          <p:cNvGrpSpPr/>
          <p:nvPr/>
        </p:nvGrpSpPr>
        <p:grpSpPr>
          <a:xfrm>
            <a:off x="-2424242" y="2074146"/>
            <a:ext cx="6274943" cy="6257753"/>
            <a:chOff x="-2447692" y="2022396"/>
            <a:chExt cx="6274943" cy="6257753"/>
          </a:xfrm>
        </p:grpSpPr>
        <p:grpSp>
          <p:nvGrpSpPr>
            <p:cNvPr id="575" name="Google Shape;575;p15"/>
            <p:cNvGrpSpPr/>
            <p:nvPr/>
          </p:nvGrpSpPr>
          <p:grpSpPr>
            <a:xfrm flipH="1" rot="10800000">
              <a:off x="-25334" y="4406387"/>
              <a:ext cx="1538562" cy="971589"/>
              <a:chOff x="-191059" y="95963"/>
              <a:chExt cx="1538562" cy="971589"/>
            </a:xfrm>
          </p:grpSpPr>
          <p:grpSp>
            <p:nvGrpSpPr>
              <p:cNvPr id="576" name="Google Shape;576;p15"/>
              <p:cNvGrpSpPr/>
              <p:nvPr/>
            </p:nvGrpSpPr>
            <p:grpSpPr>
              <a:xfrm>
                <a:off x="-191059" y="201619"/>
                <a:ext cx="904284" cy="865933"/>
                <a:chOff x="2038491" y="-937756"/>
                <a:chExt cx="904284" cy="865933"/>
              </a:xfrm>
            </p:grpSpPr>
            <p:grpSp>
              <p:nvGrpSpPr>
                <p:cNvPr id="577" name="Google Shape;577;p15"/>
                <p:cNvGrpSpPr/>
                <p:nvPr/>
              </p:nvGrpSpPr>
              <p:grpSpPr>
                <a:xfrm>
                  <a:off x="2096570" y="-863491"/>
                  <a:ext cx="717621" cy="717392"/>
                  <a:chOff x="1483457" y="3953671"/>
                  <a:chExt cx="717621" cy="717392"/>
                </a:xfrm>
              </p:grpSpPr>
              <p:sp>
                <p:nvSpPr>
                  <p:cNvPr id="578" name="Google Shape;578;p1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3" name="Google Shape;583;p15"/>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4" name="Google Shape;584;p15"/>
              <p:cNvGrpSpPr/>
              <p:nvPr/>
            </p:nvGrpSpPr>
            <p:grpSpPr>
              <a:xfrm>
                <a:off x="584533" y="95963"/>
                <a:ext cx="473483" cy="453403"/>
                <a:chOff x="2038491" y="-937756"/>
                <a:chExt cx="904284" cy="865933"/>
              </a:xfrm>
            </p:grpSpPr>
            <p:grpSp>
              <p:nvGrpSpPr>
                <p:cNvPr id="585" name="Google Shape;585;p15"/>
                <p:cNvGrpSpPr/>
                <p:nvPr/>
              </p:nvGrpSpPr>
              <p:grpSpPr>
                <a:xfrm>
                  <a:off x="2096570" y="-863491"/>
                  <a:ext cx="717621" cy="717392"/>
                  <a:chOff x="1483457" y="3953671"/>
                  <a:chExt cx="717621" cy="717392"/>
                </a:xfrm>
              </p:grpSpPr>
              <p:sp>
                <p:nvSpPr>
                  <p:cNvPr id="586" name="Google Shape;586;p1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1" name="Google Shape;591;p15"/>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2" name="Google Shape;592;p15"/>
              <p:cNvGrpSpPr/>
              <p:nvPr/>
            </p:nvGrpSpPr>
            <p:grpSpPr>
              <a:xfrm>
                <a:off x="530445" y="481913"/>
                <a:ext cx="473483" cy="453403"/>
                <a:chOff x="2038491" y="-937756"/>
                <a:chExt cx="904284" cy="865933"/>
              </a:xfrm>
            </p:grpSpPr>
            <p:grpSp>
              <p:nvGrpSpPr>
                <p:cNvPr id="593" name="Google Shape;593;p15"/>
                <p:cNvGrpSpPr/>
                <p:nvPr/>
              </p:nvGrpSpPr>
              <p:grpSpPr>
                <a:xfrm>
                  <a:off x="2096570" y="-863491"/>
                  <a:ext cx="717621" cy="717392"/>
                  <a:chOff x="1483457" y="3953671"/>
                  <a:chExt cx="717621" cy="717392"/>
                </a:xfrm>
              </p:grpSpPr>
              <p:sp>
                <p:nvSpPr>
                  <p:cNvPr id="594" name="Google Shape;594;p1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9" name="Google Shape;599;p15"/>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0" name="Google Shape;600;p15"/>
              <p:cNvGrpSpPr/>
              <p:nvPr/>
            </p:nvGrpSpPr>
            <p:grpSpPr>
              <a:xfrm>
                <a:off x="874020" y="312788"/>
                <a:ext cx="473483" cy="453403"/>
                <a:chOff x="2038491" y="-937756"/>
                <a:chExt cx="904284" cy="865933"/>
              </a:xfrm>
            </p:grpSpPr>
            <p:grpSp>
              <p:nvGrpSpPr>
                <p:cNvPr id="601" name="Google Shape;601;p15"/>
                <p:cNvGrpSpPr/>
                <p:nvPr/>
              </p:nvGrpSpPr>
              <p:grpSpPr>
                <a:xfrm>
                  <a:off x="2096570" y="-863491"/>
                  <a:ext cx="717621" cy="717392"/>
                  <a:chOff x="1483457" y="3953671"/>
                  <a:chExt cx="717621" cy="717392"/>
                </a:xfrm>
              </p:grpSpPr>
              <p:sp>
                <p:nvSpPr>
                  <p:cNvPr id="602" name="Google Shape;602;p1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7" name="Google Shape;607;p15"/>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08" name="Google Shape;608;p15"/>
            <p:cNvGrpSpPr/>
            <p:nvPr/>
          </p:nvGrpSpPr>
          <p:grpSpPr>
            <a:xfrm flipH="1" rot="-3320950">
              <a:off x="-1885521" y="3185658"/>
              <a:ext cx="4889863" cy="3931229"/>
              <a:chOff x="7103825" y="-713112"/>
              <a:chExt cx="3785226" cy="3043150"/>
            </a:xfrm>
          </p:grpSpPr>
          <p:sp>
            <p:nvSpPr>
              <p:cNvPr id="609" name="Google Shape;609;p15"/>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10" name="Google Shape;610;p15"/>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sp>
          <p:nvSpPr>
            <p:cNvPr id="611" name="Google Shape;611;p15"/>
            <p:cNvSpPr/>
            <p:nvPr/>
          </p:nvSpPr>
          <p:spPr>
            <a:xfrm flipH="1" rot="-2700000">
              <a:off x="249333" y="3270782"/>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2" name="Google Shape;612;p15"/>
            <p:cNvGrpSpPr/>
            <p:nvPr/>
          </p:nvGrpSpPr>
          <p:grpSpPr>
            <a:xfrm rot="5400000">
              <a:off x="1987130" y="4230949"/>
              <a:ext cx="88142" cy="1137387"/>
              <a:chOff x="3054755" y="4367024"/>
              <a:chExt cx="88142" cy="1137387"/>
            </a:xfrm>
          </p:grpSpPr>
          <p:sp>
            <p:nvSpPr>
              <p:cNvPr id="613" name="Google Shape;613;p15"/>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5"/>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615" name="Shape 615"/>
        <p:cNvGrpSpPr/>
        <p:nvPr/>
      </p:nvGrpSpPr>
      <p:grpSpPr>
        <a:xfrm>
          <a:off x="0" y="0"/>
          <a:ext cx="0" cy="0"/>
          <a:chOff x="0" y="0"/>
          <a:chExt cx="0" cy="0"/>
        </a:xfrm>
      </p:grpSpPr>
      <p:sp>
        <p:nvSpPr>
          <p:cNvPr id="616" name="Google Shape;616;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617" name="Google Shape;617;p16"/>
          <p:cNvGrpSpPr/>
          <p:nvPr/>
        </p:nvGrpSpPr>
        <p:grpSpPr>
          <a:xfrm>
            <a:off x="7810267" y="-622132"/>
            <a:ext cx="2587792" cy="2725916"/>
            <a:chOff x="7810267" y="-622132"/>
            <a:chExt cx="2587792" cy="2725916"/>
          </a:xfrm>
        </p:grpSpPr>
        <p:grpSp>
          <p:nvGrpSpPr>
            <p:cNvPr id="618" name="Google Shape;618;p16"/>
            <p:cNvGrpSpPr/>
            <p:nvPr/>
          </p:nvGrpSpPr>
          <p:grpSpPr>
            <a:xfrm>
              <a:off x="8520988" y="-90875"/>
              <a:ext cx="904666" cy="726121"/>
              <a:chOff x="7945225" y="4302000"/>
              <a:chExt cx="904666" cy="726121"/>
            </a:xfrm>
          </p:grpSpPr>
          <p:sp>
            <p:nvSpPr>
              <p:cNvPr id="619" name="Google Shape;619;p16"/>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6"/>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6"/>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2" name="Google Shape;622;p16"/>
            <p:cNvGrpSpPr/>
            <p:nvPr/>
          </p:nvGrpSpPr>
          <p:grpSpPr>
            <a:xfrm>
              <a:off x="8869019" y="-622132"/>
              <a:ext cx="325154" cy="1788670"/>
              <a:chOff x="8869019" y="-622132"/>
              <a:chExt cx="325154" cy="1788670"/>
            </a:xfrm>
          </p:grpSpPr>
          <p:sp>
            <p:nvSpPr>
              <p:cNvPr id="623" name="Google Shape;623;p16"/>
              <p:cNvSpPr/>
              <p:nvPr/>
            </p:nvSpPr>
            <p:spPr>
              <a:xfrm rot="10800000">
                <a:off x="8869019" y="-622132"/>
                <a:ext cx="246869" cy="1703243"/>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chemeClr val="dk2">
                      <a:alpha val="31360"/>
                    </a:schemeClr>
                  </a:gs>
                  <a:gs pos="100000">
                    <a:srgbClr val="FFFFFF">
                      <a:alpha val="0"/>
                      <a:alpha val="3136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4" name="Google Shape;624;p16"/>
              <p:cNvGrpSpPr/>
              <p:nvPr/>
            </p:nvGrpSpPr>
            <p:grpSpPr>
              <a:xfrm rot="1800062">
                <a:off x="9035610" y="1007995"/>
                <a:ext cx="134040" cy="134009"/>
                <a:chOff x="1101075" y="2142375"/>
                <a:chExt cx="439200" cy="439100"/>
              </a:xfrm>
            </p:grpSpPr>
            <p:sp>
              <p:nvSpPr>
                <p:cNvPr id="625" name="Google Shape;625;p1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27" name="Google Shape;627;p16"/>
            <p:cNvSpPr/>
            <p:nvPr/>
          </p:nvSpPr>
          <p:spPr>
            <a:xfrm rot="2700000">
              <a:off x="8482428" y="-422541"/>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6"/>
            <p:cNvSpPr/>
            <p:nvPr/>
          </p:nvSpPr>
          <p:spPr>
            <a:xfrm rot="2700000">
              <a:off x="8744103" y="-213191"/>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9" name="Google Shape;629;p16"/>
          <p:cNvGrpSpPr/>
          <p:nvPr/>
        </p:nvGrpSpPr>
        <p:grpSpPr>
          <a:xfrm>
            <a:off x="8332551" y="-7"/>
            <a:ext cx="2386151" cy="3293873"/>
            <a:chOff x="8256351" y="-7"/>
            <a:chExt cx="2386151" cy="3293873"/>
          </a:xfrm>
        </p:grpSpPr>
        <p:pic>
          <p:nvPicPr>
            <p:cNvPr id="630" name="Google Shape;630;p16"/>
            <p:cNvPicPr preferRelativeResize="0"/>
            <p:nvPr/>
          </p:nvPicPr>
          <p:blipFill rotWithShape="1">
            <a:blip r:embed="rId2">
              <a:alphaModFix/>
            </a:blip>
            <a:srcRect b="26177" l="16960" r="7121" t="24718"/>
            <a:stretch/>
          </p:blipFill>
          <p:spPr>
            <a:xfrm rot="5400000">
              <a:off x="7886227" y="537590"/>
              <a:ext cx="3126400" cy="2386151"/>
            </a:xfrm>
            <a:prstGeom prst="rect">
              <a:avLst/>
            </a:prstGeom>
            <a:noFill/>
            <a:ln>
              <a:noFill/>
            </a:ln>
          </p:spPr>
        </p:pic>
        <p:grpSp>
          <p:nvGrpSpPr>
            <p:cNvPr id="631" name="Google Shape;631;p16"/>
            <p:cNvGrpSpPr/>
            <p:nvPr/>
          </p:nvGrpSpPr>
          <p:grpSpPr>
            <a:xfrm rot="10800000">
              <a:off x="8452444" y="-7"/>
              <a:ext cx="325154" cy="1788670"/>
              <a:chOff x="8869019" y="-622132"/>
              <a:chExt cx="325154" cy="1788670"/>
            </a:xfrm>
          </p:grpSpPr>
          <p:sp>
            <p:nvSpPr>
              <p:cNvPr id="632" name="Google Shape;632;p16"/>
              <p:cNvSpPr/>
              <p:nvPr/>
            </p:nvSpPr>
            <p:spPr>
              <a:xfrm rot="10800000">
                <a:off x="8869019" y="-622132"/>
                <a:ext cx="246869" cy="1703243"/>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chemeClr val="lt2">
                      <a:alpha val="31360"/>
                    </a:schemeClr>
                  </a:gs>
                  <a:gs pos="40000">
                    <a:srgbClr val="FF9900">
                      <a:alpha val="40784"/>
                      <a:alpha val="31360"/>
                    </a:srgbClr>
                  </a:gs>
                  <a:gs pos="100000">
                    <a:srgbClr val="FFFFFF">
                      <a:alpha val="0"/>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3" name="Google Shape;633;p16"/>
              <p:cNvGrpSpPr/>
              <p:nvPr/>
            </p:nvGrpSpPr>
            <p:grpSpPr>
              <a:xfrm rot="1800062">
                <a:off x="9035610" y="1007995"/>
                <a:ext cx="134040" cy="134009"/>
                <a:chOff x="1101075" y="2142375"/>
                <a:chExt cx="439200" cy="439100"/>
              </a:xfrm>
            </p:grpSpPr>
            <p:sp>
              <p:nvSpPr>
                <p:cNvPr id="634" name="Google Shape;634;p1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636" name="Google Shape;636;p16"/>
          <p:cNvGrpSpPr/>
          <p:nvPr/>
        </p:nvGrpSpPr>
        <p:grpSpPr>
          <a:xfrm>
            <a:off x="-213525" y="171225"/>
            <a:ext cx="439200" cy="439100"/>
            <a:chOff x="1101075" y="2142375"/>
            <a:chExt cx="439200" cy="439100"/>
          </a:xfrm>
        </p:grpSpPr>
        <p:sp>
          <p:nvSpPr>
            <p:cNvPr id="637" name="Google Shape;637;p1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9" name="Google Shape;639;p16"/>
          <p:cNvGrpSpPr/>
          <p:nvPr/>
        </p:nvGrpSpPr>
        <p:grpSpPr>
          <a:xfrm>
            <a:off x="-1262974" y="3161328"/>
            <a:ext cx="4822591" cy="2934500"/>
            <a:chOff x="-1186774" y="3161328"/>
            <a:chExt cx="4822591" cy="2934500"/>
          </a:xfrm>
        </p:grpSpPr>
        <p:pic>
          <p:nvPicPr>
            <p:cNvPr id="640" name="Google Shape;640;p16"/>
            <p:cNvPicPr preferRelativeResize="0"/>
            <p:nvPr/>
          </p:nvPicPr>
          <p:blipFill rotWithShape="1">
            <a:blip r:embed="rId2">
              <a:alphaModFix/>
            </a:blip>
            <a:srcRect b="26177" l="16960" r="7121" t="24718"/>
            <a:stretch/>
          </p:blipFill>
          <p:spPr>
            <a:xfrm rot="5400000">
              <a:off x="-1534175" y="3508728"/>
              <a:ext cx="2934500" cy="2239699"/>
            </a:xfrm>
            <a:prstGeom prst="rect">
              <a:avLst/>
            </a:prstGeom>
            <a:noFill/>
            <a:ln>
              <a:noFill/>
            </a:ln>
          </p:spPr>
        </p:pic>
        <p:sp>
          <p:nvSpPr>
            <p:cNvPr id="641" name="Google Shape;641;p16"/>
            <p:cNvSpPr/>
            <p:nvPr/>
          </p:nvSpPr>
          <p:spPr>
            <a:xfrm rot="-5400000">
              <a:off x="-184180" y="3596444"/>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2" name="Google Shape;642;p16"/>
            <p:cNvGrpSpPr/>
            <p:nvPr/>
          </p:nvGrpSpPr>
          <p:grpSpPr>
            <a:xfrm>
              <a:off x="58899" y="4608583"/>
              <a:ext cx="604346" cy="657081"/>
              <a:chOff x="58899" y="4608583"/>
              <a:chExt cx="604346" cy="657081"/>
            </a:xfrm>
          </p:grpSpPr>
          <p:grpSp>
            <p:nvGrpSpPr>
              <p:cNvPr id="643" name="Google Shape;643;p16"/>
              <p:cNvGrpSpPr/>
              <p:nvPr/>
            </p:nvGrpSpPr>
            <p:grpSpPr>
              <a:xfrm rot="10800000">
                <a:off x="58899" y="4608583"/>
                <a:ext cx="328346" cy="328531"/>
                <a:chOff x="3678700" y="407275"/>
                <a:chExt cx="708100" cy="708500"/>
              </a:xfrm>
            </p:grpSpPr>
            <p:sp>
              <p:nvSpPr>
                <p:cNvPr id="644" name="Google Shape;644;p16"/>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6"/>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6"/>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6"/>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6"/>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6"/>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6"/>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1" name="Google Shape;651;p16"/>
              <p:cNvGrpSpPr/>
              <p:nvPr/>
            </p:nvGrpSpPr>
            <p:grpSpPr>
              <a:xfrm rot="10800000">
                <a:off x="334899" y="4608583"/>
                <a:ext cx="328346" cy="328531"/>
                <a:chOff x="3678700" y="407275"/>
                <a:chExt cx="708100" cy="708500"/>
              </a:xfrm>
            </p:grpSpPr>
            <p:sp>
              <p:nvSpPr>
                <p:cNvPr id="652" name="Google Shape;652;p16"/>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6"/>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6"/>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6"/>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6"/>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6"/>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6"/>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9" name="Google Shape;659;p16"/>
              <p:cNvGrpSpPr/>
              <p:nvPr/>
            </p:nvGrpSpPr>
            <p:grpSpPr>
              <a:xfrm rot="10800000">
                <a:off x="282574" y="4937133"/>
                <a:ext cx="328346" cy="328531"/>
                <a:chOff x="3678700" y="407275"/>
                <a:chExt cx="708100" cy="708500"/>
              </a:xfrm>
            </p:grpSpPr>
            <p:sp>
              <p:nvSpPr>
                <p:cNvPr id="660" name="Google Shape;660;p16"/>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6"/>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6"/>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6"/>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6"/>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6"/>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6"/>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67" name="Google Shape;667;p16"/>
            <p:cNvGrpSpPr/>
            <p:nvPr/>
          </p:nvGrpSpPr>
          <p:grpSpPr>
            <a:xfrm>
              <a:off x="-923150" y="4796551"/>
              <a:ext cx="4558967" cy="134100"/>
              <a:chOff x="796100" y="3019701"/>
              <a:chExt cx="4558967" cy="134100"/>
            </a:xfrm>
          </p:grpSpPr>
          <p:sp>
            <p:nvSpPr>
              <p:cNvPr id="668" name="Google Shape;668;p16"/>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9" name="Google Shape;669;p16"/>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670" name="Google Shape;670;p16"/>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_1_1">
    <p:spTree>
      <p:nvGrpSpPr>
        <p:cNvPr id="671" name="Shape 671"/>
        <p:cNvGrpSpPr/>
        <p:nvPr/>
      </p:nvGrpSpPr>
      <p:grpSpPr>
        <a:xfrm>
          <a:off x="0" y="0"/>
          <a:ext cx="0" cy="0"/>
          <a:chOff x="0" y="0"/>
          <a:chExt cx="0" cy="0"/>
        </a:xfrm>
      </p:grpSpPr>
      <p:sp>
        <p:nvSpPr>
          <p:cNvPr id="672" name="Google Shape;672;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673" name="Google Shape;673;p17"/>
          <p:cNvGrpSpPr/>
          <p:nvPr/>
        </p:nvGrpSpPr>
        <p:grpSpPr>
          <a:xfrm>
            <a:off x="-2176650" y="-112745"/>
            <a:ext cx="4680670" cy="5935195"/>
            <a:chOff x="-2176650" y="-112745"/>
            <a:chExt cx="4680670" cy="5935195"/>
          </a:xfrm>
        </p:grpSpPr>
        <p:grpSp>
          <p:nvGrpSpPr>
            <p:cNvPr id="674" name="Google Shape;674;p17"/>
            <p:cNvGrpSpPr/>
            <p:nvPr/>
          </p:nvGrpSpPr>
          <p:grpSpPr>
            <a:xfrm>
              <a:off x="-2176650" y="-112745"/>
              <a:ext cx="4680670" cy="5935195"/>
              <a:chOff x="-2176650" y="-112745"/>
              <a:chExt cx="4680670" cy="5935195"/>
            </a:xfrm>
          </p:grpSpPr>
          <p:sp>
            <p:nvSpPr>
              <p:cNvPr id="675" name="Google Shape;675;p17"/>
              <p:cNvSpPr/>
              <p:nvPr/>
            </p:nvSpPr>
            <p:spPr>
              <a:xfrm rot="-2700000">
                <a:off x="-1523974" y="2178291"/>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6" name="Google Shape;676;p17"/>
              <p:cNvGrpSpPr/>
              <p:nvPr/>
            </p:nvGrpSpPr>
            <p:grpSpPr>
              <a:xfrm rot="-2700000">
                <a:off x="10491" y="4440580"/>
                <a:ext cx="582044" cy="582419"/>
                <a:chOff x="959750" y="3039275"/>
                <a:chExt cx="582050" cy="582425"/>
              </a:xfrm>
            </p:grpSpPr>
            <p:sp>
              <p:nvSpPr>
                <p:cNvPr id="677" name="Google Shape;677;p17"/>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7"/>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7"/>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7"/>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7"/>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7"/>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7"/>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4" name="Google Shape;684;p17"/>
              <p:cNvGrpSpPr/>
              <p:nvPr/>
            </p:nvGrpSpPr>
            <p:grpSpPr>
              <a:xfrm rot="-2700000">
                <a:off x="-183259" y="2704590"/>
                <a:ext cx="582044" cy="582419"/>
                <a:chOff x="959750" y="3039275"/>
                <a:chExt cx="582050" cy="582425"/>
              </a:xfrm>
            </p:grpSpPr>
            <p:sp>
              <p:nvSpPr>
                <p:cNvPr id="685" name="Google Shape;685;p17"/>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7"/>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7"/>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7"/>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7"/>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7"/>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7"/>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2" name="Google Shape;692;p17"/>
              <p:cNvSpPr/>
              <p:nvPr/>
            </p:nvSpPr>
            <p:spPr>
              <a:xfrm flipH="1" rot="2700000">
                <a:off x="-1073899" y="473691"/>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3" name="Google Shape;693;p17"/>
            <p:cNvGrpSpPr/>
            <p:nvPr/>
          </p:nvGrpSpPr>
          <p:grpSpPr>
            <a:xfrm>
              <a:off x="-234425" y="3727550"/>
              <a:ext cx="439200" cy="439100"/>
              <a:chOff x="1101075" y="2142375"/>
              <a:chExt cx="439200" cy="439100"/>
            </a:xfrm>
          </p:grpSpPr>
          <p:sp>
            <p:nvSpPr>
              <p:cNvPr id="694" name="Google Shape;694;p1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6" name="Google Shape;696;p17"/>
            <p:cNvGrpSpPr/>
            <p:nvPr/>
          </p:nvGrpSpPr>
          <p:grpSpPr>
            <a:xfrm rot="10800000">
              <a:off x="713225" y="4931225"/>
              <a:ext cx="439200" cy="439100"/>
              <a:chOff x="1101075" y="2142375"/>
              <a:chExt cx="439200" cy="439100"/>
            </a:xfrm>
          </p:grpSpPr>
          <p:sp>
            <p:nvSpPr>
              <p:cNvPr id="697" name="Google Shape;697;p1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99" name="Google Shape;699;p17"/>
          <p:cNvGrpSpPr/>
          <p:nvPr/>
        </p:nvGrpSpPr>
        <p:grpSpPr>
          <a:xfrm>
            <a:off x="6642300" y="-415701"/>
            <a:ext cx="4558967" cy="1887075"/>
            <a:chOff x="6566100" y="-415701"/>
            <a:chExt cx="4558967" cy="1887075"/>
          </a:xfrm>
        </p:grpSpPr>
        <p:pic>
          <p:nvPicPr>
            <p:cNvPr id="700" name="Google Shape;700;p17"/>
            <p:cNvPicPr preferRelativeResize="0"/>
            <p:nvPr/>
          </p:nvPicPr>
          <p:blipFill rotWithShape="1">
            <a:blip r:embed="rId2">
              <a:alphaModFix/>
            </a:blip>
            <a:srcRect b="26177" l="16960" r="7121" t="24718"/>
            <a:stretch/>
          </p:blipFill>
          <p:spPr>
            <a:xfrm>
              <a:off x="8278550" y="-392375"/>
              <a:ext cx="2441950" cy="1863749"/>
            </a:xfrm>
            <a:prstGeom prst="rect">
              <a:avLst/>
            </a:prstGeom>
            <a:noFill/>
            <a:ln>
              <a:noFill/>
            </a:ln>
          </p:spPr>
        </p:pic>
        <p:grpSp>
          <p:nvGrpSpPr>
            <p:cNvPr id="701" name="Google Shape;701;p17"/>
            <p:cNvGrpSpPr/>
            <p:nvPr/>
          </p:nvGrpSpPr>
          <p:grpSpPr>
            <a:xfrm rot="5400000">
              <a:off x="7714062" y="-991384"/>
              <a:ext cx="1433417" cy="2584783"/>
              <a:chOff x="-363163" y="-645596"/>
              <a:chExt cx="1433417" cy="2584783"/>
            </a:xfrm>
          </p:grpSpPr>
          <p:grpSp>
            <p:nvGrpSpPr>
              <p:cNvPr id="702" name="Google Shape;702;p17"/>
              <p:cNvGrpSpPr/>
              <p:nvPr/>
            </p:nvGrpSpPr>
            <p:grpSpPr>
              <a:xfrm rot="10800000">
                <a:off x="-64595" y="-645596"/>
                <a:ext cx="1134849" cy="2370191"/>
                <a:chOff x="-575575" y="3685599"/>
                <a:chExt cx="1421048" cy="2967932"/>
              </a:xfrm>
            </p:grpSpPr>
            <p:sp>
              <p:nvSpPr>
                <p:cNvPr id="703" name="Google Shape;703;p17"/>
                <p:cNvSpPr/>
                <p:nvPr/>
              </p:nvSpPr>
              <p:spPr>
                <a:xfrm>
                  <a:off x="-575575" y="36855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7"/>
                <p:cNvSpPr/>
                <p:nvPr/>
              </p:nvSpPr>
              <p:spPr>
                <a:xfrm rot="10800000">
                  <a:off x="-575573" y="3820175"/>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5" name="Google Shape;705;p17"/>
              <p:cNvSpPr/>
              <p:nvPr/>
            </p:nvSpPr>
            <p:spPr>
              <a:xfrm>
                <a:off x="0" y="36165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7"/>
              <p:cNvSpPr/>
              <p:nvPr/>
            </p:nvSpPr>
            <p:spPr>
              <a:xfrm>
                <a:off x="131225" y="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7" name="Google Shape;707;p17"/>
              <p:cNvGrpSpPr/>
              <p:nvPr/>
            </p:nvGrpSpPr>
            <p:grpSpPr>
              <a:xfrm flipH="1" rot="-2700000">
                <a:off x="-216370" y="1084101"/>
                <a:ext cx="708093" cy="708493"/>
                <a:chOff x="3678700" y="407275"/>
                <a:chExt cx="708100" cy="708500"/>
              </a:xfrm>
            </p:grpSpPr>
            <p:sp>
              <p:nvSpPr>
                <p:cNvPr id="708" name="Google Shape;708;p17"/>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7"/>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7"/>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7"/>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7"/>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7"/>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7"/>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5" name="Google Shape;715;p17"/>
            <p:cNvGrpSpPr/>
            <p:nvPr/>
          </p:nvGrpSpPr>
          <p:grpSpPr>
            <a:xfrm rot="10800000">
              <a:off x="6566100" y="233963"/>
              <a:ext cx="4558967" cy="134100"/>
              <a:chOff x="796100" y="3019701"/>
              <a:chExt cx="4558967" cy="134100"/>
            </a:xfrm>
          </p:grpSpPr>
          <p:sp>
            <p:nvSpPr>
              <p:cNvPr id="716" name="Google Shape;716;p17"/>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7" name="Google Shape;717;p17"/>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718" name="Google Shape;718;p17"/>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0_1_1_1">
    <p:spTree>
      <p:nvGrpSpPr>
        <p:cNvPr id="719" name="Shape 719"/>
        <p:cNvGrpSpPr/>
        <p:nvPr/>
      </p:nvGrpSpPr>
      <p:grpSpPr>
        <a:xfrm>
          <a:off x="0" y="0"/>
          <a:ext cx="0" cy="0"/>
          <a:chOff x="0" y="0"/>
          <a:chExt cx="0" cy="0"/>
        </a:xfrm>
      </p:grpSpPr>
      <p:grpSp>
        <p:nvGrpSpPr>
          <p:cNvPr id="720" name="Google Shape;720;p18"/>
          <p:cNvGrpSpPr/>
          <p:nvPr/>
        </p:nvGrpSpPr>
        <p:grpSpPr>
          <a:xfrm>
            <a:off x="5404975" y="2221118"/>
            <a:ext cx="4263000" cy="3617400"/>
            <a:chOff x="5328775" y="2221118"/>
            <a:chExt cx="4263000" cy="3617400"/>
          </a:xfrm>
        </p:grpSpPr>
        <p:sp>
          <p:nvSpPr>
            <p:cNvPr id="721" name="Google Shape;721;p18"/>
            <p:cNvSpPr/>
            <p:nvPr/>
          </p:nvSpPr>
          <p:spPr>
            <a:xfrm>
              <a:off x="5328775" y="2221118"/>
              <a:ext cx="4263000" cy="3617400"/>
            </a:xfrm>
            <a:prstGeom prst="ellipse">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2" name="Google Shape;722;p18"/>
            <p:cNvGrpSpPr/>
            <p:nvPr/>
          </p:nvGrpSpPr>
          <p:grpSpPr>
            <a:xfrm>
              <a:off x="7218100" y="4855088"/>
              <a:ext cx="931125" cy="525763"/>
              <a:chOff x="7218100" y="4855088"/>
              <a:chExt cx="931125" cy="525763"/>
            </a:xfrm>
          </p:grpSpPr>
          <p:grpSp>
            <p:nvGrpSpPr>
              <p:cNvPr id="723" name="Google Shape;723;p18"/>
              <p:cNvGrpSpPr/>
              <p:nvPr/>
            </p:nvGrpSpPr>
            <p:grpSpPr>
              <a:xfrm>
                <a:off x="7710025" y="4941750"/>
                <a:ext cx="439200" cy="439100"/>
                <a:chOff x="1101075" y="2142375"/>
                <a:chExt cx="439200" cy="439100"/>
              </a:xfrm>
            </p:grpSpPr>
            <p:sp>
              <p:nvSpPr>
                <p:cNvPr id="724" name="Google Shape;724;p1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6" name="Google Shape;726;p18"/>
              <p:cNvGrpSpPr/>
              <p:nvPr/>
            </p:nvGrpSpPr>
            <p:grpSpPr>
              <a:xfrm>
                <a:off x="7218100" y="4855088"/>
                <a:ext cx="439200" cy="439100"/>
                <a:chOff x="1101075" y="2142375"/>
                <a:chExt cx="439200" cy="439100"/>
              </a:xfrm>
            </p:grpSpPr>
            <p:sp>
              <p:nvSpPr>
                <p:cNvPr id="727" name="Google Shape;727;p1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729" name="Google Shape;729;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730" name="Google Shape;730;p18"/>
          <p:cNvGrpSpPr/>
          <p:nvPr/>
        </p:nvGrpSpPr>
        <p:grpSpPr>
          <a:xfrm>
            <a:off x="-2175000" y="3012192"/>
            <a:ext cx="3701086" cy="3345172"/>
            <a:chOff x="-1886500" y="2599117"/>
            <a:chExt cx="3701086" cy="3345172"/>
          </a:xfrm>
        </p:grpSpPr>
        <p:pic>
          <p:nvPicPr>
            <p:cNvPr id="731" name="Google Shape;731;p18"/>
            <p:cNvPicPr preferRelativeResize="0"/>
            <p:nvPr/>
          </p:nvPicPr>
          <p:blipFill rotWithShape="1">
            <a:blip r:embed="rId2">
              <a:alphaModFix/>
            </a:blip>
            <a:srcRect b="26177" l="16960" r="7121" t="24718"/>
            <a:stretch/>
          </p:blipFill>
          <p:spPr>
            <a:xfrm rot="10800000">
              <a:off x="-1886500" y="3119537"/>
              <a:ext cx="3701086" cy="2824751"/>
            </a:xfrm>
            <a:prstGeom prst="rect">
              <a:avLst/>
            </a:prstGeom>
            <a:noFill/>
            <a:ln>
              <a:noFill/>
            </a:ln>
          </p:spPr>
        </p:pic>
        <p:sp>
          <p:nvSpPr>
            <p:cNvPr id="732" name="Google Shape;732;p18"/>
            <p:cNvSpPr/>
            <p:nvPr/>
          </p:nvSpPr>
          <p:spPr>
            <a:xfrm rot="10800000">
              <a:off x="-402274" y="2599117"/>
              <a:ext cx="1201697" cy="2824744"/>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8"/>
            <p:cNvSpPr/>
            <p:nvPr/>
          </p:nvSpPr>
          <p:spPr>
            <a:xfrm rot="10800000">
              <a:off x="-207237" y="2599870"/>
              <a:ext cx="1201697" cy="2824744"/>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4" name="Google Shape;734;p18"/>
            <p:cNvGrpSpPr/>
            <p:nvPr/>
          </p:nvGrpSpPr>
          <p:grpSpPr>
            <a:xfrm rot="10800000">
              <a:off x="-37979" y="5013439"/>
              <a:ext cx="134004" cy="134004"/>
              <a:chOff x="8356813" y="1074288"/>
              <a:chExt cx="351900" cy="351900"/>
            </a:xfrm>
          </p:grpSpPr>
          <p:sp>
            <p:nvSpPr>
              <p:cNvPr id="735" name="Google Shape;735;p1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7" name="Google Shape;737;p18"/>
            <p:cNvGrpSpPr/>
            <p:nvPr/>
          </p:nvGrpSpPr>
          <p:grpSpPr>
            <a:xfrm rot="10800000">
              <a:off x="447446" y="4173589"/>
              <a:ext cx="134004" cy="134004"/>
              <a:chOff x="8356813" y="1074288"/>
              <a:chExt cx="351900" cy="351900"/>
            </a:xfrm>
          </p:grpSpPr>
          <p:sp>
            <p:nvSpPr>
              <p:cNvPr id="738" name="Google Shape;738;p1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0" name="Google Shape;740;p18"/>
            <p:cNvGrpSpPr/>
            <p:nvPr/>
          </p:nvGrpSpPr>
          <p:grpSpPr>
            <a:xfrm rot="10800000">
              <a:off x="539621" y="2985514"/>
              <a:ext cx="134004" cy="134004"/>
              <a:chOff x="8356813" y="1074288"/>
              <a:chExt cx="351900" cy="351900"/>
            </a:xfrm>
          </p:grpSpPr>
          <p:sp>
            <p:nvSpPr>
              <p:cNvPr id="741" name="Google Shape;741;p1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43" name="Google Shape;743;p18"/>
          <p:cNvGrpSpPr/>
          <p:nvPr/>
        </p:nvGrpSpPr>
        <p:grpSpPr>
          <a:xfrm>
            <a:off x="5928900" y="-249669"/>
            <a:ext cx="5688165" cy="3493826"/>
            <a:chOff x="5852700" y="-249669"/>
            <a:chExt cx="5688165" cy="3493826"/>
          </a:xfrm>
        </p:grpSpPr>
        <p:grpSp>
          <p:nvGrpSpPr>
            <p:cNvPr id="744" name="Google Shape;744;p18"/>
            <p:cNvGrpSpPr/>
            <p:nvPr/>
          </p:nvGrpSpPr>
          <p:grpSpPr>
            <a:xfrm>
              <a:off x="8783705" y="1899359"/>
              <a:ext cx="402160" cy="1344798"/>
              <a:chOff x="8668555" y="1976884"/>
              <a:chExt cx="402160" cy="1344798"/>
            </a:xfrm>
          </p:grpSpPr>
          <p:sp>
            <p:nvSpPr>
              <p:cNvPr id="745" name="Google Shape;745;p18"/>
              <p:cNvSpPr/>
              <p:nvPr/>
            </p:nvSpPr>
            <p:spPr>
              <a:xfrm flipH="1">
                <a:off x="8823846" y="2094964"/>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8"/>
              <p:cNvSpPr/>
              <p:nvPr/>
            </p:nvSpPr>
            <p:spPr>
              <a:xfrm flipH="1">
                <a:off x="8668555" y="19768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7" name="Google Shape;747;p18"/>
            <p:cNvGrpSpPr/>
            <p:nvPr/>
          </p:nvGrpSpPr>
          <p:grpSpPr>
            <a:xfrm>
              <a:off x="8598675" y="1421188"/>
              <a:ext cx="904666" cy="726121"/>
              <a:chOff x="7945225" y="4302000"/>
              <a:chExt cx="904666" cy="726121"/>
            </a:xfrm>
          </p:grpSpPr>
          <p:sp>
            <p:nvSpPr>
              <p:cNvPr id="748" name="Google Shape;748;p18"/>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8"/>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8"/>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1" name="Google Shape;751;p18"/>
            <p:cNvGrpSpPr/>
            <p:nvPr/>
          </p:nvGrpSpPr>
          <p:grpSpPr>
            <a:xfrm flipH="1" rot="10800000">
              <a:off x="7579756" y="-249669"/>
              <a:ext cx="2601921" cy="2438355"/>
              <a:chOff x="7340128" y="2866613"/>
              <a:chExt cx="2439225" cy="2438355"/>
            </a:xfrm>
          </p:grpSpPr>
          <p:sp>
            <p:nvSpPr>
              <p:cNvPr id="752" name="Google Shape;752;p18"/>
              <p:cNvSpPr/>
              <p:nvPr/>
            </p:nvSpPr>
            <p:spPr>
              <a:xfrm flipH="1" rot="2700000">
                <a:off x="8012290" y="2875755"/>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8"/>
              <p:cNvSpPr/>
              <p:nvPr/>
            </p:nvSpPr>
            <p:spPr>
              <a:xfrm flipH="1" rot="2700000">
                <a:off x="8125398" y="2987994"/>
                <a:ext cx="981794" cy="230783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18"/>
            <p:cNvSpPr/>
            <p:nvPr/>
          </p:nvSpPr>
          <p:spPr>
            <a:xfrm flipH="1" rot="5400000">
              <a:off x="6551329" y="-89601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5" name="Google Shape;755;p18"/>
            <p:cNvGrpSpPr/>
            <p:nvPr/>
          </p:nvGrpSpPr>
          <p:grpSpPr>
            <a:xfrm>
              <a:off x="6917731" y="246011"/>
              <a:ext cx="4623133" cy="134070"/>
              <a:chOff x="6917731" y="246011"/>
              <a:chExt cx="4623133" cy="134070"/>
            </a:xfrm>
          </p:grpSpPr>
          <p:sp>
            <p:nvSpPr>
              <p:cNvPr id="756" name="Google Shape;756;p18"/>
              <p:cNvSpPr/>
              <p:nvPr/>
            </p:nvSpPr>
            <p:spPr>
              <a:xfrm flipH="1">
                <a:off x="6917731" y="246011"/>
                <a:ext cx="134070" cy="13407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8"/>
              <p:cNvSpPr/>
              <p:nvPr/>
            </p:nvSpPr>
            <p:spPr>
              <a:xfrm flipH="1">
                <a:off x="6947845" y="276153"/>
                <a:ext cx="73844" cy="73844"/>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8" name="Google Shape;758;p18"/>
              <p:cNvCxnSpPr/>
              <p:nvPr/>
            </p:nvCxnSpPr>
            <p:spPr>
              <a:xfrm rot="10800000">
                <a:off x="7013865" y="313050"/>
                <a:ext cx="4527000" cy="0"/>
              </a:xfrm>
              <a:prstGeom prst="straightConnector1">
                <a:avLst/>
              </a:prstGeom>
              <a:noFill/>
              <a:ln cap="flat" cmpd="sng" w="9525">
                <a:solidFill>
                  <a:schemeClr val="dk2"/>
                </a:solidFill>
                <a:prstDash val="solid"/>
                <a:round/>
                <a:headEnd len="med" w="med" type="none"/>
                <a:tailEnd len="med" w="med" type="none"/>
              </a:ln>
            </p:spPr>
          </p:cxn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spTree>
      <p:nvGrpSpPr>
        <p:cNvPr id="759" name="Shape 759"/>
        <p:cNvGrpSpPr/>
        <p:nvPr/>
      </p:nvGrpSpPr>
      <p:grpSpPr>
        <a:xfrm>
          <a:off x="0" y="0"/>
          <a:ext cx="0" cy="0"/>
          <a:chOff x="0" y="0"/>
          <a:chExt cx="0" cy="0"/>
        </a:xfrm>
      </p:grpSpPr>
      <p:sp>
        <p:nvSpPr>
          <p:cNvPr id="760" name="Google Shape;760;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761" name="Google Shape;761;p19"/>
          <p:cNvSpPr txBox="1"/>
          <p:nvPr>
            <p:ph idx="1" type="subTitle"/>
          </p:nvPr>
        </p:nvSpPr>
        <p:spPr>
          <a:xfrm>
            <a:off x="4881006" y="1786675"/>
            <a:ext cx="3543000" cy="1830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62" name="Google Shape;762;p19"/>
          <p:cNvSpPr txBox="1"/>
          <p:nvPr>
            <p:ph idx="2" type="subTitle"/>
          </p:nvPr>
        </p:nvSpPr>
        <p:spPr>
          <a:xfrm>
            <a:off x="720000" y="1786675"/>
            <a:ext cx="3543000" cy="1830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9"/>
            <p:cNvSpPr/>
            <p:nvPr/>
          </p:nvSpPr>
          <p:spPr>
            <a:xfrm rot="5400000">
              <a:off x="687063" y="4466709"/>
              <a:ext cx="12510" cy="1137387"/>
            </a:xfrm>
            <a:custGeom>
              <a:rect b="b" l="l" r="r" t="t"/>
              <a:pathLst>
                <a:path extrusionOk="0" h="27731" w="305">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9"/>
            <p:cNvSpPr/>
            <p:nvPr/>
          </p:nvSpPr>
          <p:spPr>
            <a:xfrm>
              <a:off x="7842318" y="138572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9"/>
            <p:cNvSpPr/>
            <p:nvPr/>
          </p:nvSpPr>
          <p:spPr>
            <a:xfrm>
              <a:off x="7734200" y="2571774"/>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9"/>
            <p:cNvSpPr/>
            <p:nvPr/>
          </p:nvSpPr>
          <p:spPr>
            <a:xfrm>
              <a:off x="7758564" y="155007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9"/>
              <p:cNvSpPr/>
              <p:nvPr/>
            </p:nvSpPr>
            <p:spPr>
              <a:xfrm>
                <a:off x="4619858" y="-114577"/>
                <a:ext cx="483874" cy="419037"/>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9"/>
              <p:cNvSpPr/>
              <p:nvPr/>
            </p:nvSpPr>
            <p:spPr>
              <a:xfrm>
                <a:off x="5052808" y="-154439"/>
                <a:ext cx="483874" cy="419037"/>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76" name="Google Shape;776;p19"/>
            <p:cNvPicPr preferRelativeResize="0"/>
            <p:nvPr/>
          </p:nvPicPr>
          <p:blipFill rotWithShape="1">
            <a:blip r:embed="rId2">
              <a:alphaModFix/>
            </a:blip>
            <a:srcRect b="26177" l="16960" r="7121" t="24718"/>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9"/>
            <p:cNvSpPr/>
            <p:nvPr/>
          </p:nvSpPr>
          <p:spPr>
            <a:xfrm rot="-5400000">
              <a:off x="5282230" y="-899603"/>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9"/>
              <p:cNvSpPr/>
              <p:nvPr/>
            </p:nvSpPr>
            <p:spPr>
              <a:xfrm rot="5400000">
                <a:off x="687063" y="4466709"/>
                <a:ext cx="12510" cy="1137387"/>
              </a:xfrm>
              <a:custGeom>
                <a:rect b="b" l="l" r="r" t="t"/>
                <a:pathLst>
                  <a:path extrusionOk="0" h="27731" w="305">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9"/>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9"/>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9"/>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9"/>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9"/>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9"/>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9"/>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9"/>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9"/>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9"/>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9"/>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9"/>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798" name="Shape 798"/>
        <p:cNvGrpSpPr/>
        <p:nvPr/>
      </p:nvGrpSpPr>
      <p:grpSpPr>
        <a:xfrm>
          <a:off x="0" y="0"/>
          <a:ext cx="0" cy="0"/>
          <a:chOff x="0" y="0"/>
          <a:chExt cx="0" cy="0"/>
        </a:xfrm>
      </p:grpSpPr>
      <p:sp>
        <p:nvSpPr>
          <p:cNvPr id="799" name="Google Shape;799;p20"/>
          <p:cNvSpPr txBox="1"/>
          <p:nvPr>
            <p:ph type="title"/>
          </p:nvPr>
        </p:nvSpPr>
        <p:spPr>
          <a:xfrm>
            <a:off x="720000" y="1565925"/>
            <a:ext cx="2799000" cy="760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00" name="Google Shape;800;p20"/>
          <p:cNvSpPr txBox="1"/>
          <p:nvPr>
            <p:ph idx="1" type="subTitle"/>
          </p:nvPr>
        </p:nvSpPr>
        <p:spPr>
          <a:xfrm>
            <a:off x="720000" y="2326750"/>
            <a:ext cx="2799000" cy="1125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801" name="Google Shape;801;p20"/>
          <p:cNvGrpSpPr/>
          <p:nvPr/>
        </p:nvGrpSpPr>
        <p:grpSpPr>
          <a:xfrm>
            <a:off x="-1623735" y="2499757"/>
            <a:ext cx="5119205" cy="4373890"/>
            <a:chOff x="-1547535" y="2499757"/>
            <a:chExt cx="5119205" cy="4373890"/>
          </a:xfrm>
        </p:grpSpPr>
        <p:pic>
          <p:nvPicPr>
            <p:cNvPr id="802" name="Google Shape;802;p20"/>
            <p:cNvPicPr preferRelativeResize="0"/>
            <p:nvPr/>
          </p:nvPicPr>
          <p:blipFill rotWithShape="1">
            <a:blip r:embed="rId2">
              <a:alphaModFix/>
            </a:blip>
            <a:srcRect b="26177" l="16960" r="7121" t="24718"/>
            <a:stretch/>
          </p:blipFill>
          <p:spPr>
            <a:xfrm rot="-5400000">
              <a:off x="-1751185" y="3417285"/>
              <a:ext cx="3920501" cy="2992224"/>
            </a:xfrm>
            <a:prstGeom prst="rect">
              <a:avLst/>
            </a:prstGeom>
            <a:noFill/>
            <a:ln>
              <a:noFill/>
            </a:ln>
          </p:spPr>
        </p:pic>
        <p:grpSp>
          <p:nvGrpSpPr>
            <p:cNvPr id="803" name="Google Shape;803;p20"/>
            <p:cNvGrpSpPr/>
            <p:nvPr/>
          </p:nvGrpSpPr>
          <p:grpSpPr>
            <a:xfrm rot="-5400000">
              <a:off x="123777" y="4587830"/>
              <a:ext cx="480890" cy="481200"/>
              <a:chOff x="959750" y="3039275"/>
              <a:chExt cx="582050" cy="582425"/>
            </a:xfrm>
          </p:grpSpPr>
          <p:sp>
            <p:nvSpPr>
              <p:cNvPr id="804" name="Google Shape;804;p20"/>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0"/>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0"/>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0"/>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0"/>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0"/>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0"/>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1" name="Google Shape;811;p20"/>
            <p:cNvGrpSpPr/>
            <p:nvPr/>
          </p:nvGrpSpPr>
          <p:grpSpPr>
            <a:xfrm rot="-5400000">
              <a:off x="-564590" y="2079321"/>
              <a:ext cx="3153315" cy="5119205"/>
              <a:chOff x="6643701" y="816087"/>
              <a:chExt cx="3153315" cy="5119205"/>
            </a:xfrm>
          </p:grpSpPr>
          <p:sp>
            <p:nvSpPr>
              <p:cNvPr id="812" name="Google Shape;812;p20"/>
              <p:cNvSpPr/>
              <p:nvPr/>
            </p:nvSpPr>
            <p:spPr>
              <a:xfrm>
                <a:off x="6643701" y="816087"/>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3" name="Google Shape;813;p20"/>
              <p:cNvGrpSpPr/>
              <p:nvPr/>
            </p:nvGrpSpPr>
            <p:grpSpPr>
              <a:xfrm>
                <a:off x="8062611" y="3503222"/>
                <a:ext cx="134004" cy="134004"/>
                <a:chOff x="8356813" y="1074288"/>
                <a:chExt cx="351900" cy="351900"/>
              </a:xfrm>
            </p:grpSpPr>
            <p:sp>
              <p:nvSpPr>
                <p:cNvPr id="814" name="Google Shape;814;p2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20"/>
              <p:cNvGrpSpPr/>
              <p:nvPr/>
            </p:nvGrpSpPr>
            <p:grpSpPr>
              <a:xfrm>
                <a:off x="7678536" y="3129397"/>
                <a:ext cx="134004" cy="134004"/>
                <a:chOff x="8356813" y="1074288"/>
                <a:chExt cx="351900" cy="351900"/>
              </a:xfrm>
            </p:grpSpPr>
            <p:sp>
              <p:nvSpPr>
                <p:cNvPr id="817" name="Google Shape;817;p2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9" name="Google Shape;819;p20"/>
              <p:cNvGrpSpPr/>
              <p:nvPr/>
            </p:nvGrpSpPr>
            <p:grpSpPr>
              <a:xfrm>
                <a:off x="8671986" y="2443197"/>
                <a:ext cx="134004" cy="134004"/>
                <a:chOff x="8356813" y="1074288"/>
                <a:chExt cx="351900" cy="351900"/>
              </a:xfrm>
            </p:grpSpPr>
            <p:sp>
              <p:nvSpPr>
                <p:cNvPr id="820" name="Google Shape;820;p2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2" name="Google Shape;822;p20"/>
            <p:cNvSpPr/>
            <p:nvPr/>
          </p:nvSpPr>
          <p:spPr>
            <a:xfrm>
              <a:off x="-630272" y="2499757"/>
              <a:ext cx="1031181" cy="275218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3" name="Google Shape;823;p20"/>
            <p:cNvGrpSpPr/>
            <p:nvPr/>
          </p:nvGrpSpPr>
          <p:grpSpPr>
            <a:xfrm rot="-5400000">
              <a:off x="99300" y="3411735"/>
              <a:ext cx="88151" cy="2151709"/>
              <a:chOff x="3054755" y="4367024"/>
              <a:chExt cx="88142" cy="1137387"/>
            </a:xfrm>
          </p:grpSpPr>
          <p:sp>
            <p:nvSpPr>
              <p:cNvPr id="824" name="Google Shape;824;p20"/>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0"/>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6" name="Google Shape;826;p20"/>
            <p:cNvGrpSpPr/>
            <p:nvPr/>
          </p:nvGrpSpPr>
          <p:grpSpPr>
            <a:xfrm rot="-5400000">
              <a:off x="-28713" y="3651410"/>
              <a:ext cx="88151" cy="2151709"/>
              <a:chOff x="3054755" y="4367024"/>
              <a:chExt cx="88142" cy="1137387"/>
            </a:xfrm>
          </p:grpSpPr>
          <p:sp>
            <p:nvSpPr>
              <p:cNvPr id="827" name="Google Shape;827;p20"/>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0"/>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29" name="Google Shape;829;p20"/>
          <p:cNvGrpSpPr/>
          <p:nvPr/>
        </p:nvGrpSpPr>
        <p:grpSpPr>
          <a:xfrm rot="-5400000">
            <a:off x="7274810" y="-1067450"/>
            <a:ext cx="3920501" cy="3213899"/>
            <a:chOff x="6643710" y="2822113"/>
            <a:chExt cx="3920501" cy="3213899"/>
          </a:xfrm>
        </p:grpSpPr>
        <p:pic>
          <p:nvPicPr>
            <p:cNvPr id="830" name="Google Shape;830;p20"/>
            <p:cNvPicPr preferRelativeResize="0"/>
            <p:nvPr/>
          </p:nvPicPr>
          <p:blipFill rotWithShape="1">
            <a:blip r:embed="rId2">
              <a:alphaModFix/>
            </a:blip>
            <a:srcRect b="26177" l="16960" r="7121" t="24718"/>
            <a:stretch/>
          </p:blipFill>
          <p:spPr>
            <a:xfrm>
              <a:off x="6643710" y="3043787"/>
              <a:ext cx="3920501" cy="2992224"/>
            </a:xfrm>
            <a:prstGeom prst="rect">
              <a:avLst/>
            </a:prstGeom>
            <a:noFill/>
            <a:ln>
              <a:noFill/>
            </a:ln>
          </p:spPr>
        </p:pic>
        <p:sp>
          <p:nvSpPr>
            <p:cNvPr id="831" name="Google Shape;831;p20"/>
            <p:cNvSpPr/>
            <p:nvPr/>
          </p:nvSpPr>
          <p:spPr>
            <a:xfrm rot="10800000">
              <a:off x="7869624" y="292026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0"/>
            <p:cNvSpPr/>
            <p:nvPr/>
          </p:nvSpPr>
          <p:spPr>
            <a:xfrm rot="10800000">
              <a:off x="8028970" y="2920884"/>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0"/>
            <p:cNvSpPr/>
            <p:nvPr/>
          </p:nvSpPr>
          <p:spPr>
            <a:xfrm>
              <a:off x="8764950" y="2822113"/>
              <a:ext cx="480893" cy="475828"/>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4" name="Google Shape;834;p20"/>
            <p:cNvGrpSpPr/>
            <p:nvPr/>
          </p:nvGrpSpPr>
          <p:grpSpPr>
            <a:xfrm>
              <a:off x="8671987" y="3471620"/>
              <a:ext cx="699928" cy="1651024"/>
              <a:chOff x="8337812" y="3492483"/>
              <a:chExt cx="699928" cy="1651024"/>
            </a:xfrm>
          </p:grpSpPr>
          <p:sp>
            <p:nvSpPr>
              <p:cNvPr id="835" name="Google Shape;835;p20"/>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0"/>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0"/>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8" name="Google Shape;838;p20"/>
            <p:cNvGrpSpPr/>
            <p:nvPr/>
          </p:nvGrpSpPr>
          <p:grpSpPr>
            <a:xfrm>
              <a:off x="8279400" y="4281138"/>
              <a:ext cx="904666" cy="726121"/>
              <a:chOff x="7945225" y="4302000"/>
              <a:chExt cx="904666" cy="726121"/>
            </a:xfrm>
          </p:grpSpPr>
          <p:sp>
            <p:nvSpPr>
              <p:cNvPr id="839" name="Google Shape;839;p20"/>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0"/>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0"/>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5" name="Shape 95"/>
        <p:cNvGrpSpPr/>
        <p:nvPr/>
      </p:nvGrpSpPr>
      <p:grpSpPr>
        <a:xfrm>
          <a:off x="0" y="0"/>
          <a:ext cx="0" cy="0"/>
          <a:chOff x="0" y="0"/>
          <a:chExt cx="0" cy="0"/>
        </a:xfrm>
      </p:grpSpPr>
      <p:sp>
        <p:nvSpPr>
          <p:cNvPr id="96" name="Google Shape;96;p3"/>
          <p:cNvSpPr txBox="1"/>
          <p:nvPr>
            <p:ph type="title"/>
          </p:nvPr>
        </p:nvSpPr>
        <p:spPr>
          <a:xfrm>
            <a:off x="720000" y="2079325"/>
            <a:ext cx="55980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97" name="Google Shape;97;p3"/>
          <p:cNvSpPr txBox="1"/>
          <p:nvPr>
            <p:ph hasCustomPrompt="1" idx="2" type="title"/>
          </p:nvPr>
        </p:nvSpPr>
        <p:spPr>
          <a:xfrm>
            <a:off x="720000" y="1025725"/>
            <a:ext cx="1702500" cy="9936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200">
                <a:latin typeface="Poppins"/>
                <a:ea typeface="Poppins"/>
                <a:cs typeface="Poppins"/>
                <a:sym typeface="Poppins"/>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98" name="Google Shape;98;p3"/>
          <p:cNvSpPr txBox="1"/>
          <p:nvPr>
            <p:ph idx="1" type="subTitle"/>
          </p:nvPr>
        </p:nvSpPr>
        <p:spPr>
          <a:xfrm>
            <a:off x="720000" y="3252375"/>
            <a:ext cx="5598000" cy="45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99" name="Google Shape;99;p3"/>
          <p:cNvGrpSpPr/>
          <p:nvPr/>
        </p:nvGrpSpPr>
        <p:grpSpPr>
          <a:xfrm>
            <a:off x="-539206" y="-1717975"/>
            <a:ext cx="4397193" cy="4171657"/>
            <a:chOff x="-494406" y="-1584825"/>
            <a:chExt cx="4397193" cy="4171657"/>
          </a:xfrm>
        </p:grpSpPr>
        <p:grpSp>
          <p:nvGrpSpPr>
            <p:cNvPr id="100" name="Google Shape;100;p3"/>
            <p:cNvGrpSpPr/>
            <p:nvPr/>
          </p:nvGrpSpPr>
          <p:grpSpPr>
            <a:xfrm>
              <a:off x="-494406" y="-252396"/>
              <a:ext cx="1741563" cy="1288563"/>
              <a:chOff x="-494406" y="-252396"/>
              <a:chExt cx="1741563" cy="1288563"/>
            </a:xfrm>
          </p:grpSpPr>
          <p:sp>
            <p:nvSpPr>
              <p:cNvPr id="101" name="Google Shape;101;p3"/>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3"/>
            <p:cNvGrpSpPr/>
            <p:nvPr/>
          </p:nvGrpSpPr>
          <p:grpSpPr>
            <a:xfrm>
              <a:off x="245875" y="-51824"/>
              <a:ext cx="208200" cy="1824700"/>
              <a:chOff x="1040050" y="3812126"/>
              <a:chExt cx="208200" cy="1824700"/>
            </a:xfrm>
          </p:grpSpPr>
          <p:sp>
            <p:nvSpPr>
              <p:cNvPr id="104" name="Google Shape;104;p3"/>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 name="Google Shape;106;p3"/>
            <p:cNvGrpSpPr/>
            <p:nvPr/>
          </p:nvGrpSpPr>
          <p:grpSpPr>
            <a:xfrm>
              <a:off x="441574" y="-36652"/>
              <a:ext cx="699940" cy="478601"/>
              <a:chOff x="39722" y="4349021"/>
              <a:chExt cx="1061964" cy="726143"/>
            </a:xfrm>
          </p:grpSpPr>
          <p:grpSp>
            <p:nvGrpSpPr>
              <p:cNvPr id="107" name="Google Shape;107;p3"/>
              <p:cNvGrpSpPr/>
              <p:nvPr/>
            </p:nvGrpSpPr>
            <p:grpSpPr>
              <a:xfrm rot="2700000">
                <a:off x="140502" y="4460924"/>
                <a:ext cx="524584" cy="502337"/>
                <a:chOff x="1189791" y="-1767331"/>
                <a:chExt cx="904284" cy="865933"/>
              </a:xfrm>
            </p:grpSpPr>
            <p:sp>
              <p:nvSpPr>
                <p:cNvPr id="108" name="Google Shape;108;p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3"/>
                <p:cNvGrpSpPr/>
                <p:nvPr/>
              </p:nvGrpSpPr>
              <p:grpSpPr>
                <a:xfrm>
                  <a:off x="1232795" y="-1740829"/>
                  <a:ext cx="717621" cy="717392"/>
                  <a:chOff x="1483457" y="3953671"/>
                  <a:chExt cx="717621" cy="717392"/>
                </a:xfrm>
              </p:grpSpPr>
              <p:sp>
                <p:nvSpPr>
                  <p:cNvPr id="110" name="Google Shape;110;p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5" name="Google Shape;115;p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3"/>
            <p:cNvGrpSpPr/>
            <p:nvPr/>
          </p:nvGrpSpPr>
          <p:grpSpPr>
            <a:xfrm>
              <a:off x="955673" y="11"/>
              <a:ext cx="592576" cy="405260"/>
              <a:chOff x="39722" y="4349021"/>
              <a:chExt cx="1061964" cy="726143"/>
            </a:xfrm>
          </p:grpSpPr>
          <p:grpSp>
            <p:nvGrpSpPr>
              <p:cNvPr id="117" name="Google Shape;117;p3"/>
              <p:cNvGrpSpPr/>
              <p:nvPr/>
            </p:nvGrpSpPr>
            <p:grpSpPr>
              <a:xfrm rot="2700000">
                <a:off x="140502" y="4460924"/>
                <a:ext cx="524584" cy="502337"/>
                <a:chOff x="1189791" y="-1767331"/>
                <a:chExt cx="904284" cy="865933"/>
              </a:xfrm>
            </p:grpSpPr>
            <p:sp>
              <p:nvSpPr>
                <p:cNvPr id="118" name="Google Shape;118;p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3"/>
                <p:cNvGrpSpPr/>
                <p:nvPr/>
              </p:nvGrpSpPr>
              <p:grpSpPr>
                <a:xfrm>
                  <a:off x="1232795" y="-1740829"/>
                  <a:ext cx="717621" cy="717392"/>
                  <a:chOff x="1483457" y="3953671"/>
                  <a:chExt cx="717621" cy="717392"/>
                </a:xfrm>
              </p:grpSpPr>
              <p:sp>
                <p:nvSpPr>
                  <p:cNvPr id="120" name="Google Shape;120;p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3"/>
            <p:cNvGrpSpPr/>
            <p:nvPr/>
          </p:nvGrpSpPr>
          <p:grpSpPr>
            <a:xfrm>
              <a:off x="-1" y="621223"/>
              <a:ext cx="699940" cy="478601"/>
              <a:chOff x="39722" y="4349021"/>
              <a:chExt cx="1061964" cy="726143"/>
            </a:xfrm>
          </p:grpSpPr>
          <p:grpSp>
            <p:nvGrpSpPr>
              <p:cNvPr id="127" name="Google Shape;127;p3"/>
              <p:cNvGrpSpPr/>
              <p:nvPr/>
            </p:nvGrpSpPr>
            <p:grpSpPr>
              <a:xfrm rot="2700000">
                <a:off x="140502" y="4460924"/>
                <a:ext cx="524584" cy="502337"/>
                <a:chOff x="1189791" y="-1767331"/>
                <a:chExt cx="904284" cy="865933"/>
              </a:xfrm>
            </p:grpSpPr>
            <p:sp>
              <p:nvSpPr>
                <p:cNvPr id="128" name="Google Shape;128;p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 name="Google Shape;129;p3"/>
                <p:cNvGrpSpPr/>
                <p:nvPr/>
              </p:nvGrpSpPr>
              <p:grpSpPr>
                <a:xfrm>
                  <a:off x="1232795" y="-1740829"/>
                  <a:ext cx="717621" cy="717392"/>
                  <a:chOff x="1483457" y="3953671"/>
                  <a:chExt cx="717621" cy="717392"/>
                </a:xfrm>
              </p:grpSpPr>
              <p:sp>
                <p:nvSpPr>
                  <p:cNvPr id="130" name="Google Shape;130;p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5" name="Google Shape;135;p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 name="Google Shape;136;p3"/>
            <p:cNvGrpSpPr/>
            <p:nvPr/>
          </p:nvGrpSpPr>
          <p:grpSpPr>
            <a:xfrm rot="-8100000">
              <a:off x="540898" y="-1172741"/>
              <a:ext cx="2552124" cy="3347490"/>
              <a:chOff x="2976325" y="908175"/>
              <a:chExt cx="4028179" cy="5283555"/>
            </a:xfrm>
          </p:grpSpPr>
          <p:sp>
            <p:nvSpPr>
              <p:cNvPr id="137" name="Google Shape;137;p3"/>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842" name="Shape 842"/>
        <p:cNvGrpSpPr/>
        <p:nvPr/>
      </p:nvGrpSpPr>
      <p:grpSpPr>
        <a:xfrm>
          <a:off x="0" y="0"/>
          <a:ext cx="0" cy="0"/>
          <a:chOff x="0" y="0"/>
          <a:chExt cx="0" cy="0"/>
        </a:xfrm>
      </p:grpSpPr>
      <p:sp>
        <p:nvSpPr>
          <p:cNvPr id="843" name="Google Shape;843;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44" name="Google Shape;844;p21"/>
          <p:cNvSpPr txBox="1"/>
          <p:nvPr>
            <p:ph idx="1" type="body"/>
          </p:nvPr>
        </p:nvSpPr>
        <p:spPr>
          <a:xfrm>
            <a:off x="720000" y="1139550"/>
            <a:ext cx="4528500" cy="697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AutoNum type="arabicPeriod"/>
              <a:defRPr/>
            </a:lvl1pPr>
            <a:lvl2pPr indent="-304800" lvl="1" marL="9144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p:txBody>
      </p:sp>
      <p:grpSp>
        <p:nvGrpSpPr>
          <p:cNvPr id="845" name="Google Shape;845;p21"/>
          <p:cNvGrpSpPr/>
          <p:nvPr/>
        </p:nvGrpSpPr>
        <p:grpSpPr>
          <a:xfrm>
            <a:off x="6846993" y="-1382193"/>
            <a:ext cx="4230595" cy="4230595"/>
            <a:chOff x="6597168" y="-1305993"/>
            <a:chExt cx="4230595" cy="4230595"/>
          </a:xfrm>
        </p:grpSpPr>
        <p:sp>
          <p:nvSpPr>
            <p:cNvPr id="846" name="Google Shape;846;p21"/>
            <p:cNvSpPr/>
            <p:nvPr/>
          </p:nvSpPr>
          <p:spPr>
            <a:xfrm flipH="1" rot="-8100000">
              <a:off x="7249845" y="-719557"/>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1"/>
            <p:cNvSpPr/>
            <p:nvPr/>
          </p:nvSpPr>
          <p:spPr>
            <a:xfrm>
              <a:off x="8355611" y="-292048"/>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1"/>
            <p:cNvSpPr/>
            <p:nvPr/>
          </p:nvSpPr>
          <p:spPr>
            <a:xfrm>
              <a:off x="8608100" y="70376"/>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9" name="Google Shape;849;p21"/>
            <p:cNvGrpSpPr/>
            <p:nvPr/>
          </p:nvGrpSpPr>
          <p:grpSpPr>
            <a:xfrm>
              <a:off x="8449011" y="1244697"/>
              <a:ext cx="134100" cy="134100"/>
              <a:chOff x="-1999139" y="3143772"/>
              <a:chExt cx="134100" cy="134100"/>
            </a:xfrm>
          </p:grpSpPr>
          <p:sp>
            <p:nvSpPr>
              <p:cNvPr id="850" name="Google Shape;850;p21"/>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2" name="Google Shape;852;p21"/>
            <p:cNvGrpSpPr/>
            <p:nvPr/>
          </p:nvGrpSpPr>
          <p:grpSpPr>
            <a:xfrm>
              <a:off x="8577286" y="2178484"/>
              <a:ext cx="134100" cy="134100"/>
              <a:chOff x="-1999139" y="3143772"/>
              <a:chExt cx="134100" cy="134100"/>
            </a:xfrm>
          </p:grpSpPr>
          <p:sp>
            <p:nvSpPr>
              <p:cNvPr id="853" name="Google Shape;853;p21"/>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5" name="Google Shape;855;p21"/>
            <p:cNvGrpSpPr/>
            <p:nvPr/>
          </p:nvGrpSpPr>
          <p:grpSpPr>
            <a:xfrm>
              <a:off x="8526386" y="311022"/>
              <a:ext cx="134004" cy="134004"/>
              <a:chOff x="8356813" y="1074288"/>
              <a:chExt cx="351900" cy="351900"/>
            </a:xfrm>
          </p:grpSpPr>
          <p:sp>
            <p:nvSpPr>
              <p:cNvPr id="856" name="Google Shape;856;p2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58" name="Google Shape;858;p21"/>
            <p:cNvPicPr preferRelativeResize="0"/>
            <p:nvPr/>
          </p:nvPicPr>
          <p:blipFill rotWithShape="1">
            <a:blip r:embed="rId2">
              <a:alphaModFix/>
            </a:blip>
            <a:srcRect b="26177" l="16960" r="7121" t="24718"/>
            <a:stretch/>
          </p:blipFill>
          <p:spPr>
            <a:xfrm>
              <a:off x="6929350" y="-1036475"/>
              <a:ext cx="2441950" cy="1863749"/>
            </a:xfrm>
            <a:prstGeom prst="rect">
              <a:avLst/>
            </a:prstGeom>
            <a:noFill/>
            <a:ln>
              <a:noFill/>
            </a:ln>
          </p:spPr>
        </p:pic>
      </p:grpSp>
      <p:grpSp>
        <p:nvGrpSpPr>
          <p:cNvPr id="859" name="Google Shape;859;p21"/>
          <p:cNvGrpSpPr/>
          <p:nvPr/>
        </p:nvGrpSpPr>
        <p:grpSpPr>
          <a:xfrm rot="5400000">
            <a:off x="-1981527" y="1924690"/>
            <a:ext cx="6191222" cy="6191222"/>
            <a:chOff x="-2825827" y="1271890"/>
            <a:chExt cx="6191222" cy="6191222"/>
          </a:xfrm>
        </p:grpSpPr>
        <p:pic>
          <p:nvPicPr>
            <p:cNvPr id="860" name="Google Shape;860;p21"/>
            <p:cNvPicPr preferRelativeResize="0"/>
            <p:nvPr/>
          </p:nvPicPr>
          <p:blipFill rotWithShape="1">
            <a:blip r:embed="rId2">
              <a:alphaModFix/>
            </a:blip>
            <a:srcRect b="26177" l="16960" r="7121" t="24718"/>
            <a:stretch/>
          </p:blipFill>
          <p:spPr>
            <a:xfrm>
              <a:off x="-680950" y="3866725"/>
              <a:ext cx="2441950" cy="1863749"/>
            </a:xfrm>
            <a:prstGeom prst="rect">
              <a:avLst/>
            </a:prstGeom>
            <a:noFill/>
            <a:ln>
              <a:noFill/>
            </a:ln>
          </p:spPr>
        </p:pic>
        <p:grpSp>
          <p:nvGrpSpPr>
            <p:cNvPr id="861" name="Google Shape;861;p21"/>
            <p:cNvGrpSpPr/>
            <p:nvPr/>
          </p:nvGrpSpPr>
          <p:grpSpPr>
            <a:xfrm>
              <a:off x="-2825827" y="1271890"/>
              <a:ext cx="6191222" cy="6191222"/>
              <a:chOff x="-2825827" y="1271890"/>
              <a:chExt cx="6191222" cy="6191222"/>
            </a:xfrm>
          </p:grpSpPr>
          <p:sp>
            <p:nvSpPr>
              <p:cNvPr id="862" name="Google Shape;862;p21"/>
              <p:cNvSpPr/>
              <p:nvPr/>
            </p:nvSpPr>
            <p:spPr>
              <a:xfrm flipH="1" rot="2700000">
                <a:off x="-1733384" y="1992813"/>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1"/>
              <p:cNvSpPr/>
              <p:nvPr/>
            </p:nvSpPr>
            <p:spPr>
              <a:xfrm flipH="1" rot="2700000">
                <a:off x="-1192832" y="2500186"/>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4" name="Google Shape;864;p21"/>
              <p:cNvGrpSpPr/>
              <p:nvPr/>
            </p:nvGrpSpPr>
            <p:grpSpPr>
              <a:xfrm rot="10800000">
                <a:off x="384881" y="3042905"/>
                <a:ext cx="134100" cy="134100"/>
                <a:chOff x="-1999139" y="3143772"/>
                <a:chExt cx="134100" cy="134100"/>
              </a:xfrm>
            </p:grpSpPr>
            <p:sp>
              <p:nvSpPr>
                <p:cNvPr id="865" name="Google Shape;865;p21"/>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7" name="Google Shape;867;p21"/>
              <p:cNvGrpSpPr/>
              <p:nvPr/>
            </p:nvGrpSpPr>
            <p:grpSpPr>
              <a:xfrm rot="10800000">
                <a:off x="146106" y="3710980"/>
                <a:ext cx="134100" cy="134100"/>
                <a:chOff x="-1999139" y="3143772"/>
                <a:chExt cx="134100" cy="134100"/>
              </a:xfrm>
            </p:grpSpPr>
            <p:sp>
              <p:nvSpPr>
                <p:cNvPr id="868" name="Google Shape;868;p21"/>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21"/>
              <p:cNvGrpSpPr/>
              <p:nvPr/>
            </p:nvGrpSpPr>
            <p:grpSpPr>
              <a:xfrm>
                <a:off x="-102297" y="3780153"/>
                <a:ext cx="939901" cy="2449421"/>
                <a:chOff x="-102297" y="3780153"/>
                <a:chExt cx="939901" cy="2449421"/>
              </a:xfrm>
            </p:grpSpPr>
            <p:sp>
              <p:nvSpPr>
                <p:cNvPr id="871" name="Google Shape;871;p21"/>
                <p:cNvSpPr/>
                <p:nvPr/>
              </p:nvSpPr>
              <p:spPr>
                <a:xfrm rot="10800000">
                  <a:off x="260154" y="4254866"/>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1"/>
                <p:cNvSpPr/>
                <p:nvPr/>
              </p:nvSpPr>
              <p:spPr>
                <a:xfrm rot="10800000">
                  <a:off x="-102297" y="3780153"/>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3" name="Google Shape;873;p21"/>
                <p:cNvGrpSpPr/>
                <p:nvPr/>
              </p:nvGrpSpPr>
              <p:grpSpPr>
                <a:xfrm rot="10800000">
                  <a:off x="532825" y="5492502"/>
                  <a:ext cx="134004" cy="134004"/>
                  <a:chOff x="8356813" y="1074288"/>
                  <a:chExt cx="351900" cy="351900"/>
                </a:xfrm>
              </p:grpSpPr>
              <p:sp>
                <p:nvSpPr>
                  <p:cNvPr id="874" name="Google Shape;874;p2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_1">
    <p:spTree>
      <p:nvGrpSpPr>
        <p:cNvPr id="876" name="Shape 876"/>
        <p:cNvGrpSpPr/>
        <p:nvPr/>
      </p:nvGrpSpPr>
      <p:grpSpPr>
        <a:xfrm>
          <a:off x="0" y="0"/>
          <a:ext cx="0" cy="0"/>
          <a:chOff x="0" y="0"/>
          <a:chExt cx="0" cy="0"/>
        </a:xfrm>
      </p:grpSpPr>
      <p:grpSp>
        <p:nvGrpSpPr>
          <p:cNvPr id="877" name="Google Shape;877;p22"/>
          <p:cNvGrpSpPr/>
          <p:nvPr/>
        </p:nvGrpSpPr>
        <p:grpSpPr>
          <a:xfrm>
            <a:off x="4582521" y="2433470"/>
            <a:ext cx="5022035" cy="4764449"/>
            <a:chOff x="4571996" y="2268220"/>
            <a:chExt cx="5022035" cy="4764449"/>
          </a:xfrm>
        </p:grpSpPr>
        <p:pic>
          <p:nvPicPr>
            <p:cNvPr id="878" name="Google Shape;878;p22"/>
            <p:cNvPicPr preferRelativeResize="0"/>
            <p:nvPr/>
          </p:nvPicPr>
          <p:blipFill rotWithShape="1">
            <a:blip r:embed="rId2">
              <a:alphaModFix/>
            </a:blip>
            <a:srcRect b="26177" l="16960" r="7121" t="24718"/>
            <a:stretch/>
          </p:blipFill>
          <p:spPr>
            <a:xfrm flipH="1">
              <a:off x="5978271" y="3376950"/>
              <a:ext cx="3615750" cy="2759625"/>
            </a:xfrm>
            <a:prstGeom prst="rect">
              <a:avLst/>
            </a:prstGeom>
            <a:noFill/>
            <a:ln>
              <a:noFill/>
            </a:ln>
          </p:spPr>
        </p:pic>
        <p:grpSp>
          <p:nvGrpSpPr>
            <p:cNvPr id="879" name="Google Shape;879;p22"/>
            <p:cNvGrpSpPr/>
            <p:nvPr/>
          </p:nvGrpSpPr>
          <p:grpSpPr>
            <a:xfrm rot="10800000">
              <a:off x="4571996" y="2268220"/>
              <a:ext cx="5022035" cy="4764449"/>
              <a:chOff x="-494406" y="-1584825"/>
              <a:chExt cx="4397193" cy="4171657"/>
            </a:xfrm>
          </p:grpSpPr>
          <p:grpSp>
            <p:nvGrpSpPr>
              <p:cNvPr id="880" name="Google Shape;880;p22"/>
              <p:cNvGrpSpPr/>
              <p:nvPr/>
            </p:nvGrpSpPr>
            <p:grpSpPr>
              <a:xfrm>
                <a:off x="245875" y="-51824"/>
                <a:ext cx="208200" cy="1824700"/>
                <a:chOff x="1040050" y="3812126"/>
                <a:chExt cx="208200" cy="1824700"/>
              </a:xfrm>
            </p:grpSpPr>
            <p:sp>
              <p:nvSpPr>
                <p:cNvPr id="881" name="Google Shape;881;p22"/>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2"/>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3" name="Google Shape;883;p22"/>
              <p:cNvGrpSpPr/>
              <p:nvPr/>
            </p:nvGrpSpPr>
            <p:grpSpPr>
              <a:xfrm rot="-8100000">
                <a:off x="540898" y="-1172741"/>
                <a:ext cx="2552124" cy="3347490"/>
                <a:chOff x="2976325" y="908175"/>
                <a:chExt cx="4028179" cy="5283555"/>
              </a:xfrm>
            </p:grpSpPr>
            <p:sp>
              <p:nvSpPr>
                <p:cNvPr id="884" name="Google Shape;884;p22"/>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2"/>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2"/>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7" name="Google Shape;887;p22"/>
              <p:cNvGrpSpPr/>
              <p:nvPr/>
            </p:nvGrpSpPr>
            <p:grpSpPr>
              <a:xfrm>
                <a:off x="-1" y="621223"/>
                <a:ext cx="699940" cy="478601"/>
                <a:chOff x="39722" y="4349021"/>
                <a:chExt cx="1061964" cy="726143"/>
              </a:xfrm>
            </p:grpSpPr>
            <p:grpSp>
              <p:nvGrpSpPr>
                <p:cNvPr id="888" name="Google Shape;888;p22"/>
                <p:cNvGrpSpPr/>
                <p:nvPr/>
              </p:nvGrpSpPr>
              <p:grpSpPr>
                <a:xfrm rot="2700000">
                  <a:off x="140502" y="4460924"/>
                  <a:ext cx="524584" cy="502337"/>
                  <a:chOff x="1189791" y="-1767331"/>
                  <a:chExt cx="904284" cy="865933"/>
                </a:xfrm>
              </p:grpSpPr>
              <p:sp>
                <p:nvSpPr>
                  <p:cNvPr id="889" name="Google Shape;889;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0" name="Google Shape;890;p22"/>
                  <p:cNvGrpSpPr/>
                  <p:nvPr/>
                </p:nvGrpSpPr>
                <p:grpSpPr>
                  <a:xfrm>
                    <a:off x="1232795" y="-1740829"/>
                    <a:ext cx="717621" cy="717392"/>
                    <a:chOff x="1483457" y="3953671"/>
                    <a:chExt cx="717621" cy="717392"/>
                  </a:xfrm>
                </p:grpSpPr>
                <p:sp>
                  <p:nvSpPr>
                    <p:cNvPr id="891" name="Google Shape;891;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96" name="Google Shape;896;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7" name="Google Shape;897;p22"/>
              <p:cNvGrpSpPr/>
              <p:nvPr/>
            </p:nvGrpSpPr>
            <p:grpSpPr>
              <a:xfrm>
                <a:off x="955673" y="11"/>
                <a:ext cx="592576" cy="405260"/>
                <a:chOff x="39722" y="4349021"/>
                <a:chExt cx="1061964" cy="726143"/>
              </a:xfrm>
            </p:grpSpPr>
            <p:grpSp>
              <p:nvGrpSpPr>
                <p:cNvPr id="898" name="Google Shape;898;p22"/>
                <p:cNvGrpSpPr/>
                <p:nvPr/>
              </p:nvGrpSpPr>
              <p:grpSpPr>
                <a:xfrm rot="2700000">
                  <a:off x="140502" y="4460924"/>
                  <a:ext cx="524584" cy="502337"/>
                  <a:chOff x="1189791" y="-1767331"/>
                  <a:chExt cx="904284" cy="865933"/>
                </a:xfrm>
              </p:grpSpPr>
              <p:sp>
                <p:nvSpPr>
                  <p:cNvPr id="899" name="Google Shape;899;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0" name="Google Shape;900;p22"/>
                  <p:cNvGrpSpPr/>
                  <p:nvPr/>
                </p:nvGrpSpPr>
                <p:grpSpPr>
                  <a:xfrm>
                    <a:off x="1232795" y="-1740829"/>
                    <a:ext cx="717621" cy="717392"/>
                    <a:chOff x="1483457" y="3953671"/>
                    <a:chExt cx="717621" cy="717392"/>
                  </a:xfrm>
                </p:grpSpPr>
                <p:sp>
                  <p:nvSpPr>
                    <p:cNvPr id="901" name="Google Shape;901;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06" name="Google Shape;906;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22"/>
              <p:cNvGrpSpPr/>
              <p:nvPr/>
            </p:nvGrpSpPr>
            <p:grpSpPr>
              <a:xfrm>
                <a:off x="441574" y="-36652"/>
                <a:ext cx="699940" cy="478601"/>
                <a:chOff x="39722" y="4349021"/>
                <a:chExt cx="1061964" cy="726143"/>
              </a:xfrm>
            </p:grpSpPr>
            <p:grpSp>
              <p:nvGrpSpPr>
                <p:cNvPr id="908" name="Google Shape;908;p22"/>
                <p:cNvGrpSpPr/>
                <p:nvPr/>
              </p:nvGrpSpPr>
              <p:grpSpPr>
                <a:xfrm rot="2700000">
                  <a:off x="140502" y="4460924"/>
                  <a:ext cx="524584" cy="502337"/>
                  <a:chOff x="1189791" y="-1767331"/>
                  <a:chExt cx="904284" cy="865933"/>
                </a:xfrm>
              </p:grpSpPr>
              <p:sp>
                <p:nvSpPr>
                  <p:cNvPr id="909" name="Google Shape;909;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0" name="Google Shape;910;p22"/>
                  <p:cNvGrpSpPr/>
                  <p:nvPr/>
                </p:nvGrpSpPr>
                <p:grpSpPr>
                  <a:xfrm>
                    <a:off x="1232795" y="-1740829"/>
                    <a:ext cx="717621" cy="717392"/>
                    <a:chOff x="1483457" y="3953671"/>
                    <a:chExt cx="717621" cy="717392"/>
                  </a:xfrm>
                </p:grpSpPr>
                <p:sp>
                  <p:nvSpPr>
                    <p:cNvPr id="911" name="Google Shape;911;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16" name="Google Shape;916;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7" name="Google Shape;917;p22"/>
              <p:cNvGrpSpPr/>
              <p:nvPr/>
            </p:nvGrpSpPr>
            <p:grpSpPr>
              <a:xfrm>
                <a:off x="-494406" y="-252396"/>
                <a:ext cx="1741563" cy="1288563"/>
                <a:chOff x="-494406" y="-252396"/>
                <a:chExt cx="1741563" cy="1288563"/>
              </a:xfrm>
            </p:grpSpPr>
            <p:sp>
              <p:nvSpPr>
                <p:cNvPr id="918" name="Google Shape;918;p22"/>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2"/>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20" name="Google Shape;920;p22"/>
            <p:cNvGrpSpPr/>
            <p:nvPr/>
          </p:nvGrpSpPr>
          <p:grpSpPr>
            <a:xfrm>
              <a:off x="5643425" y="4968525"/>
              <a:ext cx="439200" cy="439100"/>
              <a:chOff x="1101075" y="2142375"/>
              <a:chExt cx="439200" cy="439100"/>
            </a:xfrm>
          </p:grpSpPr>
          <p:sp>
            <p:nvSpPr>
              <p:cNvPr id="921" name="Google Shape;921;p2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23" name="Google Shape;923;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24" name="Google Shape;924;p22"/>
          <p:cNvSpPr txBox="1"/>
          <p:nvPr>
            <p:ph idx="1" type="body"/>
          </p:nvPr>
        </p:nvSpPr>
        <p:spPr>
          <a:xfrm>
            <a:off x="720000" y="1139550"/>
            <a:ext cx="4290900" cy="3431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Char char="●"/>
              <a:defRPr sz="1200">
                <a:solidFill>
                  <a:srgbClr val="191919"/>
                </a:solidFill>
              </a:defRPr>
            </a:lvl1pPr>
            <a:lvl2pPr indent="-304800" lvl="1" marL="914400" rtl="0">
              <a:lnSpc>
                <a:spcPct val="115000"/>
              </a:lnSpc>
              <a:spcBef>
                <a:spcPts val="0"/>
              </a:spcBef>
              <a:spcAft>
                <a:spcPts val="0"/>
              </a:spcAft>
              <a:buClr>
                <a:srgbClr val="434343"/>
              </a:buClr>
              <a:buSzPts val="1200"/>
              <a:buFont typeface="Roboto Condensed Light"/>
              <a:buChar char="○"/>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Char char="■"/>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Char char="●"/>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Char char="○"/>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Char char="■"/>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Char char="●"/>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Char char="○"/>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Char char="■"/>
              <a:defRPr>
                <a:solidFill>
                  <a:srgbClr val="434343"/>
                </a:solidFill>
              </a:defRPr>
            </a:lvl9pPr>
          </a:lstStyle>
          <a:p/>
        </p:txBody>
      </p:sp>
      <p:sp>
        <p:nvSpPr>
          <p:cNvPr id="925" name="Google Shape;925;p22"/>
          <p:cNvSpPr txBox="1"/>
          <p:nvPr>
            <p:ph idx="2" type="body"/>
          </p:nvPr>
        </p:nvSpPr>
        <p:spPr>
          <a:xfrm>
            <a:off x="5249025" y="1139550"/>
            <a:ext cx="3174900" cy="3431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Char char="●"/>
              <a:defRPr sz="1200">
                <a:solidFill>
                  <a:srgbClr val="191919"/>
                </a:solidFill>
              </a:defRPr>
            </a:lvl1pPr>
            <a:lvl2pPr indent="-304800" lvl="1" marL="914400" rtl="0">
              <a:lnSpc>
                <a:spcPct val="115000"/>
              </a:lnSpc>
              <a:spcBef>
                <a:spcPts val="0"/>
              </a:spcBef>
              <a:spcAft>
                <a:spcPts val="0"/>
              </a:spcAft>
              <a:buClr>
                <a:srgbClr val="434343"/>
              </a:buClr>
              <a:buSzPts val="1200"/>
              <a:buFont typeface="Roboto Condensed Light"/>
              <a:buChar char="○"/>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Char char="■"/>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Char char="●"/>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Char char="○"/>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Char char="■"/>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Char char="●"/>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Char char="○"/>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Char char="■"/>
              <a:defRPr>
                <a:solidFill>
                  <a:srgbClr val="434343"/>
                </a:solidFill>
              </a:defRPr>
            </a:lvl9pPr>
          </a:lstStyle>
          <a:p/>
        </p:txBody>
      </p:sp>
      <p:grpSp>
        <p:nvGrpSpPr>
          <p:cNvPr id="926" name="Google Shape;926;p22"/>
          <p:cNvGrpSpPr/>
          <p:nvPr/>
        </p:nvGrpSpPr>
        <p:grpSpPr>
          <a:xfrm>
            <a:off x="-913829" y="-2335097"/>
            <a:ext cx="5022161" cy="4764814"/>
            <a:chOff x="-837629" y="-2258897"/>
            <a:chExt cx="5022161" cy="4764814"/>
          </a:xfrm>
        </p:grpSpPr>
        <p:grpSp>
          <p:nvGrpSpPr>
            <p:cNvPr id="927" name="Google Shape;927;p22"/>
            <p:cNvGrpSpPr/>
            <p:nvPr/>
          </p:nvGrpSpPr>
          <p:grpSpPr>
            <a:xfrm>
              <a:off x="-837629" y="-736613"/>
              <a:ext cx="1989039" cy="1471668"/>
              <a:chOff x="-494406" y="-252396"/>
              <a:chExt cx="1741563" cy="1288563"/>
            </a:xfrm>
          </p:grpSpPr>
          <p:sp>
            <p:nvSpPr>
              <p:cNvPr id="928" name="Google Shape;928;p22"/>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2"/>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0" name="Google Shape;930;p22"/>
            <p:cNvGrpSpPr/>
            <p:nvPr/>
          </p:nvGrpSpPr>
          <p:grpSpPr>
            <a:xfrm rot="-8100000">
              <a:off x="344623" y="-1788220"/>
              <a:ext cx="2915004" cy="3823461"/>
              <a:chOff x="2976325" y="908175"/>
              <a:chExt cx="4028179" cy="5283555"/>
            </a:xfrm>
          </p:grpSpPr>
          <p:sp>
            <p:nvSpPr>
              <p:cNvPr id="931" name="Google Shape;931;p22"/>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2"/>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2"/>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4" name="Google Shape;934;p22"/>
            <p:cNvGrpSpPr/>
            <p:nvPr/>
          </p:nvGrpSpPr>
          <p:grpSpPr>
            <a:xfrm>
              <a:off x="-272968" y="261330"/>
              <a:ext cx="799446" cy="546640"/>
              <a:chOff x="39722" y="4349021"/>
              <a:chExt cx="1061964" cy="726143"/>
            </a:xfrm>
          </p:grpSpPr>
          <p:grpSp>
            <p:nvGrpSpPr>
              <p:cNvPr id="935" name="Google Shape;935;p22"/>
              <p:cNvGrpSpPr/>
              <p:nvPr/>
            </p:nvGrpSpPr>
            <p:grpSpPr>
              <a:xfrm rot="2700000">
                <a:off x="140502" y="4460924"/>
                <a:ext cx="524584" cy="502337"/>
                <a:chOff x="1189791" y="-1767331"/>
                <a:chExt cx="904284" cy="865933"/>
              </a:xfrm>
            </p:grpSpPr>
            <p:sp>
              <p:nvSpPr>
                <p:cNvPr id="936" name="Google Shape;936;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7" name="Google Shape;937;p22"/>
                <p:cNvGrpSpPr/>
                <p:nvPr/>
              </p:nvGrpSpPr>
              <p:grpSpPr>
                <a:xfrm>
                  <a:off x="1232795" y="-1740829"/>
                  <a:ext cx="717621" cy="717392"/>
                  <a:chOff x="1483457" y="3953671"/>
                  <a:chExt cx="717621" cy="717392"/>
                </a:xfrm>
              </p:grpSpPr>
              <p:sp>
                <p:nvSpPr>
                  <p:cNvPr id="938" name="Google Shape;938;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43" name="Google Shape;943;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44" name="Google Shape;944;p22"/>
          <p:cNvGrpSpPr/>
          <p:nvPr/>
        </p:nvGrpSpPr>
        <p:grpSpPr>
          <a:xfrm>
            <a:off x="-224248" y="3297090"/>
            <a:ext cx="605804" cy="2417785"/>
            <a:chOff x="-224248" y="3297090"/>
            <a:chExt cx="605804" cy="2417785"/>
          </a:xfrm>
        </p:grpSpPr>
        <p:grpSp>
          <p:nvGrpSpPr>
            <p:cNvPr id="945" name="Google Shape;945;p22"/>
            <p:cNvGrpSpPr/>
            <p:nvPr/>
          </p:nvGrpSpPr>
          <p:grpSpPr>
            <a:xfrm>
              <a:off x="143770" y="3630885"/>
              <a:ext cx="237785" cy="2083990"/>
              <a:chOff x="1040050" y="3812126"/>
              <a:chExt cx="208200" cy="1824700"/>
            </a:xfrm>
          </p:grpSpPr>
          <p:sp>
            <p:nvSpPr>
              <p:cNvPr id="946" name="Google Shape;946;p22"/>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2"/>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8" name="Google Shape;948;p22"/>
            <p:cNvGrpSpPr/>
            <p:nvPr/>
          </p:nvGrpSpPr>
          <p:grpSpPr>
            <a:xfrm rot="10800000">
              <a:off x="-224248" y="3297090"/>
              <a:ext cx="439200" cy="439100"/>
              <a:chOff x="1101075" y="2142375"/>
              <a:chExt cx="439200" cy="439100"/>
            </a:xfrm>
          </p:grpSpPr>
          <p:sp>
            <p:nvSpPr>
              <p:cNvPr id="949" name="Google Shape;949;p2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51" name="Google Shape;951;p22"/>
          <p:cNvGrpSpPr/>
          <p:nvPr/>
        </p:nvGrpSpPr>
        <p:grpSpPr>
          <a:xfrm>
            <a:off x="3585480" y="-1456810"/>
            <a:ext cx="3681465" cy="2759625"/>
            <a:chOff x="3585480" y="-1380610"/>
            <a:chExt cx="3681465" cy="2759625"/>
          </a:xfrm>
        </p:grpSpPr>
        <p:pic>
          <p:nvPicPr>
            <p:cNvPr id="952" name="Google Shape;952;p22"/>
            <p:cNvPicPr preferRelativeResize="0"/>
            <p:nvPr/>
          </p:nvPicPr>
          <p:blipFill rotWithShape="1">
            <a:blip r:embed="rId2">
              <a:alphaModFix/>
            </a:blip>
            <a:srcRect b="26177" l="16960" r="7121" t="24718"/>
            <a:stretch/>
          </p:blipFill>
          <p:spPr>
            <a:xfrm flipH="1" rot="10800000">
              <a:off x="3585480" y="-1380610"/>
              <a:ext cx="3615750" cy="2759625"/>
            </a:xfrm>
            <a:prstGeom prst="rect">
              <a:avLst/>
            </a:prstGeom>
            <a:noFill/>
            <a:ln>
              <a:noFill/>
            </a:ln>
          </p:spPr>
        </p:pic>
        <p:grpSp>
          <p:nvGrpSpPr>
            <p:cNvPr id="953" name="Google Shape;953;p22"/>
            <p:cNvGrpSpPr/>
            <p:nvPr/>
          </p:nvGrpSpPr>
          <p:grpSpPr>
            <a:xfrm>
              <a:off x="6590156" y="-232440"/>
              <a:ext cx="676790" cy="462843"/>
              <a:chOff x="39722" y="4349021"/>
              <a:chExt cx="1061964" cy="726143"/>
            </a:xfrm>
          </p:grpSpPr>
          <p:grpSp>
            <p:nvGrpSpPr>
              <p:cNvPr id="954" name="Google Shape;954;p22"/>
              <p:cNvGrpSpPr/>
              <p:nvPr/>
            </p:nvGrpSpPr>
            <p:grpSpPr>
              <a:xfrm rot="2700000">
                <a:off x="140502" y="4460924"/>
                <a:ext cx="524584" cy="502337"/>
                <a:chOff x="1189791" y="-1767331"/>
                <a:chExt cx="904284" cy="865933"/>
              </a:xfrm>
            </p:grpSpPr>
            <p:sp>
              <p:nvSpPr>
                <p:cNvPr id="955" name="Google Shape;955;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6" name="Google Shape;956;p22"/>
                <p:cNvGrpSpPr/>
                <p:nvPr/>
              </p:nvGrpSpPr>
              <p:grpSpPr>
                <a:xfrm>
                  <a:off x="1232795" y="-1740829"/>
                  <a:ext cx="717621" cy="717392"/>
                  <a:chOff x="1483457" y="3953671"/>
                  <a:chExt cx="717621" cy="717392"/>
                </a:xfrm>
              </p:grpSpPr>
              <p:sp>
                <p:nvSpPr>
                  <p:cNvPr id="957" name="Google Shape;957;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62" name="Google Shape;962;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3" name="Google Shape;963;p22"/>
            <p:cNvGrpSpPr/>
            <p:nvPr/>
          </p:nvGrpSpPr>
          <p:grpSpPr>
            <a:xfrm>
              <a:off x="6003005" y="-274104"/>
              <a:ext cx="799446" cy="546640"/>
              <a:chOff x="39722" y="4349021"/>
              <a:chExt cx="1061964" cy="726143"/>
            </a:xfrm>
          </p:grpSpPr>
          <p:grpSp>
            <p:nvGrpSpPr>
              <p:cNvPr id="964" name="Google Shape;964;p22"/>
              <p:cNvGrpSpPr/>
              <p:nvPr/>
            </p:nvGrpSpPr>
            <p:grpSpPr>
              <a:xfrm rot="2700000">
                <a:off x="140502" y="4460924"/>
                <a:ext cx="524584" cy="502337"/>
                <a:chOff x="1189791" y="-1767331"/>
                <a:chExt cx="904284" cy="865933"/>
              </a:xfrm>
            </p:grpSpPr>
            <p:sp>
              <p:nvSpPr>
                <p:cNvPr id="965" name="Google Shape;965;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6" name="Google Shape;966;p22"/>
                <p:cNvGrpSpPr/>
                <p:nvPr/>
              </p:nvGrpSpPr>
              <p:grpSpPr>
                <a:xfrm>
                  <a:off x="1232795" y="-1740829"/>
                  <a:ext cx="717621" cy="717392"/>
                  <a:chOff x="1483457" y="3953671"/>
                  <a:chExt cx="717621" cy="717392"/>
                </a:xfrm>
              </p:grpSpPr>
              <p:sp>
                <p:nvSpPr>
                  <p:cNvPr id="967" name="Google Shape;967;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72" name="Google Shape;972;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973" name="Shape 973"/>
        <p:cNvGrpSpPr/>
        <p:nvPr/>
      </p:nvGrpSpPr>
      <p:grpSpPr>
        <a:xfrm>
          <a:off x="0" y="0"/>
          <a:ext cx="0" cy="0"/>
          <a:chOff x="0" y="0"/>
          <a:chExt cx="0" cy="0"/>
        </a:xfrm>
      </p:grpSpPr>
      <p:sp>
        <p:nvSpPr>
          <p:cNvPr id="974" name="Google Shape;974;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75" name="Google Shape;975;p23"/>
          <p:cNvSpPr txBox="1"/>
          <p:nvPr>
            <p:ph idx="1" type="subTitle"/>
          </p:nvPr>
        </p:nvSpPr>
        <p:spPr>
          <a:xfrm>
            <a:off x="713225" y="2041525"/>
            <a:ext cx="5578500" cy="606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76" name="Google Shape;976;p23"/>
          <p:cNvSpPr txBox="1"/>
          <p:nvPr>
            <p:ph idx="2" type="subTitle"/>
          </p:nvPr>
        </p:nvSpPr>
        <p:spPr>
          <a:xfrm>
            <a:off x="713225" y="3366650"/>
            <a:ext cx="5578500" cy="642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77" name="Google Shape;977;p23"/>
          <p:cNvSpPr txBox="1"/>
          <p:nvPr>
            <p:ph idx="3" type="subTitle"/>
          </p:nvPr>
        </p:nvSpPr>
        <p:spPr>
          <a:xfrm>
            <a:off x="713225" y="1679400"/>
            <a:ext cx="55785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978" name="Google Shape;978;p23"/>
          <p:cNvSpPr txBox="1"/>
          <p:nvPr>
            <p:ph idx="4" type="subTitle"/>
          </p:nvPr>
        </p:nvSpPr>
        <p:spPr>
          <a:xfrm>
            <a:off x="713225" y="3040550"/>
            <a:ext cx="55785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979" name="Google Shape;979;p23"/>
          <p:cNvGrpSpPr/>
          <p:nvPr/>
        </p:nvGrpSpPr>
        <p:grpSpPr>
          <a:xfrm flipH="1" rot="-5400000">
            <a:off x="6239121" y="1032770"/>
            <a:ext cx="5022035" cy="4764449"/>
            <a:chOff x="4571996" y="2268220"/>
            <a:chExt cx="5022035" cy="4764449"/>
          </a:xfrm>
        </p:grpSpPr>
        <p:pic>
          <p:nvPicPr>
            <p:cNvPr id="980" name="Google Shape;980;p23"/>
            <p:cNvPicPr preferRelativeResize="0"/>
            <p:nvPr/>
          </p:nvPicPr>
          <p:blipFill rotWithShape="1">
            <a:blip r:embed="rId2">
              <a:alphaModFix/>
            </a:blip>
            <a:srcRect b="26177" l="16960" r="7121" t="24718"/>
            <a:stretch/>
          </p:blipFill>
          <p:spPr>
            <a:xfrm flipH="1">
              <a:off x="5978271" y="3376950"/>
              <a:ext cx="3615750" cy="2759625"/>
            </a:xfrm>
            <a:prstGeom prst="rect">
              <a:avLst/>
            </a:prstGeom>
            <a:noFill/>
            <a:ln>
              <a:noFill/>
            </a:ln>
          </p:spPr>
        </p:pic>
        <p:grpSp>
          <p:nvGrpSpPr>
            <p:cNvPr id="981" name="Google Shape;981;p23"/>
            <p:cNvGrpSpPr/>
            <p:nvPr/>
          </p:nvGrpSpPr>
          <p:grpSpPr>
            <a:xfrm rot="10800000">
              <a:off x="4571996" y="2268220"/>
              <a:ext cx="5022035" cy="4764449"/>
              <a:chOff x="-494406" y="-1584825"/>
              <a:chExt cx="4397193" cy="4171657"/>
            </a:xfrm>
          </p:grpSpPr>
          <p:grpSp>
            <p:nvGrpSpPr>
              <p:cNvPr id="982" name="Google Shape;982;p23"/>
              <p:cNvGrpSpPr/>
              <p:nvPr/>
            </p:nvGrpSpPr>
            <p:grpSpPr>
              <a:xfrm>
                <a:off x="245875" y="-51824"/>
                <a:ext cx="208200" cy="1824700"/>
                <a:chOff x="1040050" y="3812126"/>
                <a:chExt cx="208200" cy="1824700"/>
              </a:xfrm>
            </p:grpSpPr>
            <p:sp>
              <p:nvSpPr>
                <p:cNvPr id="983" name="Google Shape;983;p23"/>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3"/>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5" name="Google Shape;985;p23"/>
              <p:cNvGrpSpPr/>
              <p:nvPr/>
            </p:nvGrpSpPr>
            <p:grpSpPr>
              <a:xfrm rot="-8100000">
                <a:off x="540898" y="-1172741"/>
                <a:ext cx="2552124" cy="3347490"/>
                <a:chOff x="2976325" y="908175"/>
                <a:chExt cx="4028179" cy="5283555"/>
              </a:xfrm>
            </p:grpSpPr>
            <p:sp>
              <p:nvSpPr>
                <p:cNvPr id="986" name="Google Shape;986;p23"/>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3"/>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3"/>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9" name="Google Shape;989;p23"/>
              <p:cNvGrpSpPr/>
              <p:nvPr/>
            </p:nvGrpSpPr>
            <p:grpSpPr>
              <a:xfrm>
                <a:off x="-1" y="621223"/>
                <a:ext cx="699940" cy="478601"/>
                <a:chOff x="39722" y="4349021"/>
                <a:chExt cx="1061964" cy="726143"/>
              </a:xfrm>
            </p:grpSpPr>
            <p:grpSp>
              <p:nvGrpSpPr>
                <p:cNvPr id="990" name="Google Shape;990;p23"/>
                <p:cNvGrpSpPr/>
                <p:nvPr/>
              </p:nvGrpSpPr>
              <p:grpSpPr>
                <a:xfrm rot="2700000">
                  <a:off x="140502" y="4460924"/>
                  <a:ext cx="524584" cy="502337"/>
                  <a:chOff x="1189791" y="-1767331"/>
                  <a:chExt cx="904284" cy="865933"/>
                </a:xfrm>
              </p:grpSpPr>
              <p:sp>
                <p:nvSpPr>
                  <p:cNvPr id="991" name="Google Shape;991;p2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2" name="Google Shape;992;p23"/>
                  <p:cNvGrpSpPr/>
                  <p:nvPr/>
                </p:nvGrpSpPr>
                <p:grpSpPr>
                  <a:xfrm>
                    <a:off x="1232795" y="-1740829"/>
                    <a:ext cx="717621" cy="717392"/>
                    <a:chOff x="1483457" y="3953671"/>
                    <a:chExt cx="717621" cy="717392"/>
                  </a:xfrm>
                </p:grpSpPr>
                <p:sp>
                  <p:nvSpPr>
                    <p:cNvPr id="993" name="Google Shape;993;p2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98" name="Google Shape;998;p2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9" name="Google Shape;999;p23"/>
              <p:cNvGrpSpPr/>
              <p:nvPr/>
            </p:nvGrpSpPr>
            <p:grpSpPr>
              <a:xfrm>
                <a:off x="955673" y="11"/>
                <a:ext cx="592576" cy="405260"/>
                <a:chOff x="39722" y="4349021"/>
                <a:chExt cx="1061964" cy="726143"/>
              </a:xfrm>
            </p:grpSpPr>
            <p:grpSp>
              <p:nvGrpSpPr>
                <p:cNvPr id="1000" name="Google Shape;1000;p23"/>
                <p:cNvGrpSpPr/>
                <p:nvPr/>
              </p:nvGrpSpPr>
              <p:grpSpPr>
                <a:xfrm rot="2700000">
                  <a:off x="140502" y="4460924"/>
                  <a:ext cx="524584" cy="502337"/>
                  <a:chOff x="1189791" y="-1767331"/>
                  <a:chExt cx="904284" cy="865933"/>
                </a:xfrm>
              </p:grpSpPr>
              <p:sp>
                <p:nvSpPr>
                  <p:cNvPr id="1001" name="Google Shape;1001;p2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2" name="Google Shape;1002;p23"/>
                  <p:cNvGrpSpPr/>
                  <p:nvPr/>
                </p:nvGrpSpPr>
                <p:grpSpPr>
                  <a:xfrm>
                    <a:off x="1232795" y="-1740829"/>
                    <a:ext cx="717621" cy="717392"/>
                    <a:chOff x="1483457" y="3953671"/>
                    <a:chExt cx="717621" cy="717392"/>
                  </a:xfrm>
                </p:grpSpPr>
                <p:sp>
                  <p:nvSpPr>
                    <p:cNvPr id="1003" name="Google Shape;1003;p2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08" name="Google Shape;1008;p2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9" name="Google Shape;1009;p23"/>
              <p:cNvGrpSpPr/>
              <p:nvPr/>
            </p:nvGrpSpPr>
            <p:grpSpPr>
              <a:xfrm>
                <a:off x="441574" y="-36652"/>
                <a:ext cx="699940" cy="478601"/>
                <a:chOff x="39722" y="4349021"/>
                <a:chExt cx="1061964" cy="726143"/>
              </a:xfrm>
            </p:grpSpPr>
            <p:grpSp>
              <p:nvGrpSpPr>
                <p:cNvPr id="1010" name="Google Shape;1010;p23"/>
                <p:cNvGrpSpPr/>
                <p:nvPr/>
              </p:nvGrpSpPr>
              <p:grpSpPr>
                <a:xfrm rot="2700000">
                  <a:off x="140502" y="4460924"/>
                  <a:ext cx="524584" cy="502337"/>
                  <a:chOff x="1189791" y="-1767331"/>
                  <a:chExt cx="904284" cy="865933"/>
                </a:xfrm>
              </p:grpSpPr>
              <p:sp>
                <p:nvSpPr>
                  <p:cNvPr id="1011" name="Google Shape;1011;p2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2" name="Google Shape;1012;p23"/>
                  <p:cNvGrpSpPr/>
                  <p:nvPr/>
                </p:nvGrpSpPr>
                <p:grpSpPr>
                  <a:xfrm>
                    <a:off x="1232795" y="-1740829"/>
                    <a:ext cx="717621" cy="717392"/>
                    <a:chOff x="1483457" y="3953671"/>
                    <a:chExt cx="717621" cy="717392"/>
                  </a:xfrm>
                </p:grpSpPr>
                <p:sp>
                  <p:nvSpPr>
                    <p:cNvPr id="1013" name="Google Shape;1013;p2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18" name="Google Shape;1018;p2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9" name="Google Shape;1019;p23"/>
              <p:cNvGrpSpPr/>
              <p:nvPr/>
            </p:nvGrpSpPr>
            <p:grpSpPr>
              <a:xfrm>
                <a:off x="-494406" y="-252396"/>
                <a:ext cx="1741563" cy="1288563"/>
                <a:chOff x="-494406" y="-252396"/>
                <a:chExt cx="1741563" cy="1288563"/>
              </a:xfrm>
            </p:grpSpPr>
            <p:sp>
              <p:nvSpPr>
                <p:cNvPr id="1020" name="Google Shape;1020;p23"/>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3"/>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22" name="Google Shape;1022;p23"/>
            <p:cNvGrpSpPr/>
            <p:nvPr/>
          </p:nvGrpSpPr>
          <p:grpSpPr>
            <a:xfrm>
              <a:off x="5643425" y="4968525"/>
              <a:ext cx="439200" cy="439100"/>
              <a:chOff x="1101075" y="2142375"/>
              <a:chExt cx="439200" cy="439100"/>
            </a:xfrm>
          </p:grpSpPr>
          <p:sp>
            <p:nvSpPr>
              <p:cNvPr id="1023" name="Google Shape;1023;p2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025" name="Google Shape;1025;p23"/>
          <p:cNvPicPr preferRelativeResize="0"/>
          <p:nvPr/>
        </p:nvPicPr>
        <p:blipFill rotWithShape="1">
          <a:blip r:embed="rId2">
            <a:alphaModFix/>
          </a:blip>
          <a:srcRect b="26177" l="16960" r="7121" t="24718"/>
          <a:stretch/>
        </p:blipFill>
        <p:spPr>
          <a:xfrm rot="5400000">
            <a:off x="-1432850" y="882950"/>
            <a:ext cx="2441950" cy="1863749"/>
          </a:xfrm>
          <a:prstGeom prst="rect">
            <a:avLst/>
          </a:prstGeom>
          <a:noFill/>
          <a:ln>
            <a:noFill/>
          </a:ln>
        </p:spPr>
      </p:pic>
      <p:grpSp>
        <p:nvGrpSpPr>
          <p:cNvPr id="1026" name="Google Shape;1026;p23"/>
          <p:cNvGrpSpPr/>
          <p:nvPr/>
        </p:nvGrpSpPr>
        <p:grpSpPr>
          <a:xfrm rot="10800000">
            <a:off x="6045700" y="237976"/>
            <a:ext cx="4558967" cy="134100"/>
            <a:chOff x="796100" y="3019701"/>
            <a:chExt cx="4558967" cy="134100"/>
          </a:xfrm>
        </p:grpSpPr>
        <p:sp>
          <p:nvSpPr>
            <p:cNvPr id="1027" name="Google Shape;1027;p23"/>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8" name="Google Shape;1028;p23"/>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029" name="Google Shape;1029;p23"/>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0" name="Google Shape;1030;p23"/>
          <p:cNvGrpSpPr/>
          <p:nvPr/>
        </p:nvGrpSpPr>
        <p:grpSpPr>
          <a:xfrm>
            <a:off x="-1143750" y="3925887"/>
            <a:ext cx="4558967" cy="1517787"/>
            <a:chOff x="-1143750" y="3849687"/>
            <a:chExt cx="4558967" cy="1517787"/>
          </a:xfrm>
        </p:grpSpPr>
        <p:grpSp>
          <p:nvGrpSpPr>
            <p:cNvPr id="1031" name="Google Shape;1031;p23"/>
            <p:cNvGrpSpPr/>
            <p:nvPr/>
          </p:nvGrpSpPr>
          <p:grpSpPr>
            <a:xfrm rot="5400000">
              <a:off x="-805838" y="4155104"/>
              <a:ext cx="1517787" cy="906953"/>
              <a:chOff x="-55500" y="4835979"/>
              <a:chExt cx="1517787" cy="906953"/>
            </a:xfrm>
          </p:grpSpPr>
          <p:sp>
            <p:nvSpPr>
              <p:cNvPr id="1032" name="Google Shape;1032;p23"/>
              <p:cNvSpPr/>
              <p:nvPr/>
            </p:nvSpPr>
            <p:spPr>
              <a:xfrm>
                <a:off x="-55500" y="48951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3"/>
              <p:cNvSpPr/>
              <p:nvPr/>
            </p:nvSpPr>
            <p:spPr>
              <a:xfrm>
                <a:off x="522674" y="49517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3"/>
              <p:cNvSpPr/>
              <p:nvPr/>
            </p:nvSpPr>
            <p:spPr>
              <a:xfrm>
                <a:off x="401812" y="5185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3"/>
              <p:cNvSpPr/>
              <p:nvPr/>
            </p:nvSpPr>
            <p:spPr>
              <a:xfrm>
                <a:off x="880250" y="48359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6" name="Google Shape;1036;p23"/>
            <p:cNvGrpSpPr/>
            <p:nvPr/>
          </p:nvGrpSpPr>
          <p:grpSpPr>
            <a:xfrm>
              <a:off x="-549966" y="3946426"/>
              <a:ext cx="2833357" cy="1421047"/>
              <a:chOff x="-677366" y="4067276"/>
              <a:chExt cx="2833357" cy="1421047"/>
            </a:xfrm>
          </p:grpSpPr>
          <p:sp>
            <p:nvSpPr>
              <p:cNvPr id="1037" name="Google Shape;1037;p23"/>
              <p:cNvSpPr/>
              <p:nvPr/>
            </p:nvSpPr>
            <p:spPr>
              <a:xfrm rot="5400000">
                <a:off x="28789" y="33611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8" name="Google Shape;1038;p23"/>
              <p:cNvGrpSpPr/>
              <p:nvPr/>
            </p:nvGrpSpPr>
            <p:grpSpPr>
              <a:xfrm>
                <a:off x="317735" y="4614472"/>
                <a:ext cx="161977" cy="161940"/>
                <a:chOff x="1101075" y="2142375"/>
                <a:chExt cx="439200" cy="439100"/>
              </a:xfrm>
            </p:grpSpPr>
            <p:sp>
              <p:nvSpPr>
                <p:cNvPr id="1039" name="Google Shape;1039;p2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1" name="Google Shape;1041;p23"/>
              <p:cNvGrpSpPr/>
              <p:nvPr/>
            </p:nvGrpSpPr>
            <p:grpSpPr>
              <a:xfrm rot="10800000">
                <a:off x="1700151" y="5032693"/>
                <a:ext cx="161977" cy="161940"/>
                <a:chOff x="1101075" y="2142375"/>
                <a:chExt cx="439200" cy="439100"/>
              </a:xfrm>
            </p:grpSpPr>
            <p:sp>
              <p:nvSpPr>
                <p:cNvPr id="1042" name="Google Shape;1042;p2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44" name="Google Shape;1044;p23"/>
            <p:cNvSpPr/>
            <p:nvPr/>
          </p:nvSpPr>
          <p:spPr>
            <a:xfrm rot="-5400000">
              <a:off x="362395" y="3696219"/>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5" name="Google Shape;1045;p23"/>
            <p:cNvGrpSpPr/>
            <p:nvPr/>
          </p:nvGrpSpPr>
          <p:grpSpPr>
            <a:xfrm>
              <a:off x="-1143750" y="4741576"/>
              <a:ext cx="4558967" cy="134100"/>
              <a:chOff x="796100" y="3019701"/>
              <a:chExt cx="4558967" cy="134100"/>
            </a:xfrm>
          </p:grpSpPr>
          <p:sp>
            <p:nvSpPr>
              <p:cNvPr id="1046" name="Google Shape;1046;p23"/>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7" name="Google Shape;1047;p23"/>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048" name="Google Shape;1048;p23"/>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049" name="Shape 1049"/>
        <p:cNvGrpSpPr/>
        <p:nvPr/>
      </p:nvGrpSpPr>
      <p:grpSpPr>
        <a:xfrm>
          <a:off x="0" y="0"/>
          <a:ext cx="0" cy="0"/>
          <a:chOff x="0" y="0"/>
          <a:chExt cx="0" cy="0"/>
        </a:xfrm>
      </p:grpSpPr>
      <p:grpSp>
        <p:nvGrpSpPr>
          <p:cNvPr id="1050" name="Google Shape;1050;p24"/>
          <p:cNvGrpSpPr/>
          <p:nvPr/>
        </p:nvGrpSpPr>
        <p:grpSpPr>
          <a:xfrm>
            <a:off x="7059553" y="-2136808"/>
            <a:ext cx="4192757" cy="4558967"/>
            <a:chOff x="6983353" y="-2136808"/>
            <a:chExt cx="4192757" cy="4558967"/>
          </a:xfrm>
        </p:grpSpPr>
        <p:grpSp>
          <p:nvGrpSpPr>
            <p:cNvPr id="1051" name="Google Shape;1051;p24"/>
            <p:cNvGrpSpPr/>
            <p:nvPr/>
          </p:nvGrpSpPr>
          <p:grpSpPr>
            <a:xfrm rot="-509296">
              <a:off x="7187207" y="-982000"/>
              <a:ext cx="3785049" cy="3043008"/>
              <a:chOff x="7103825" y="-713112"/>
              <a:chExt cx="3785226" cy="3043150"/>
            </a:xfrm>
          </p:grpSpPr>
          <p:sp>
            <p:nvSpPr>
              <p:cNvPr id="1052" name="Google Shape;1052;p24"/>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53" name="Google Shape;1053;p24"/>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grpSp>
          <p:nvGrpSpPr>
            <p:cNvPr id="1054" name="Google Shape;1054;p24"/>
            <p:cNvGrpSpPr/>
            <p:nvPr/>
          </p:nvGrpSpPr>
          <p:grpSpPr>
            <a:xfrm rot="5400000">
              <a:off x="6489450" y="75626"/>
              <a:ext cx="4558967" cy="134100"/>
              <a:chOff x="796100" y="3019701"/>
              <a:chExt cx="4558967" cy="134100"/>
            </a:xfrm>
          </p:grpSpPr>
          <p:sp>
            <p:nvSpPr>
              <p:cNvPr id="1055" name="Google Shape;1055;p24"/>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56" name="Google Shape;1056;p24"/>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057" name="Google Shape;1057;p24"/>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58" name="Google Shape;1058;p24"/>
          <p:cNvSpPr txBox="1"/>
          <p:nvPr>
            <p:ph idx="1" type="subTitle"/>
          </p:nvPr>
        </p:nvSpPr>
        <p:spPr>
          <a:xfrm>
            <a:off x="720000" y="26499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9" name="Google Shape;1059;p24"/>
          <p:cNvSpPr txBox="1"/>
          <p:nvPr>
            <p:ph idx="2" type="subTitle"/>
          </p:nvPr>
        </p:nvSpPr>
        <p:spPr>
          <a:xfrm>
            <a:off x="3584484" y="26499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0" name="Google Shape;1060;p24"/>
          <p:cNvSpPr txBox="1"/>
          <p:nvPr>
            <p:ph idx="3" type="subTitle"/>
          </p:nvPr>
        </p:nvSpPr>
        <p:spPr>
          <a:xfrm>
            <a:off x="6448975" y="26499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1" name="Google Shape;1061;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62" name="Google Shape;1062;p24"/>
          <p:cNvSpPr txBox="1"/>
          <p:nvPr>
            <p:ph idx="4" type="subTitle"/>
          </p:nvPr>
        </p:nvSpPr>
        <p:spPr>
          <a:xfrm>
            <a:off x="720000" y="23238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063" name="Google Shape;1063;p24"/>
          <p:cNvSpPr txBox="1"/>
          <p:nvPr>
            <p:ph idx="5" type="subTitle"/>
          </p:nvPr>
        </p:nvSpPr>
        <p:spPr>
          <a:xfrm>
            <a:off x="3584483" y="23238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064" name="Google Shape;1064;p24"/>
          <p:cNvSpPr txBox="1"/>
          <p:nvPr>
            <p:ph idx="6" type="subTitle"/>
          </p:nvPr>
        </p:nvSpPr>
        <p:spPr>
          <a:xfrm>
            <a:off x="6448972" y="23238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065" name="Google Shape;1065;p24"/>
          <p:cNvGrpSpPr/>
          <p:nvPr/>
        </p:nvGrpSpPr>
        <p:grpSpPr>
          <a:xfrm>
            <a:off x="6067575" y="2796625"/>
            <a:ext cx="4006263" cy="4771152"/>
            <a:chOff x="5915175" y="2339425"/>
            <a:chExt cx="4006263" cy="4771152"/>
          </a:xfrm>
        </p:grpSpPr>
        <p:sp>
          <p:nvSpPr>
            <p:cNvPr id="1066" name="Google Shape;1066;p24"/>
            <p:cNvSpPr/>
            <p:nvPr/>
          </p:nvSpPr>
          <p:spPr>
            <a:xfrm>
              <a:off x="5915175" y="236128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4"/>
            <p:cNvSpPr/>
            <p:nvPr/>
          </p:nvSpPr>
          <p:spPr>
            <a:xfrm>
              <a:off x="6873793" y="233942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8" name="Google Shape;1068;p24"/>
            <p:cNvGrpSpPr/>
            <p:nvPr/>
          </p:nvGrpSpPr>
          <p:grpSpPr>
            <a:xfrm>
              <a:off x="7520550" y="4608575"/>
              <a:ext cx="582050" cy="582425"/>
              <a:chOff x="959750" y="3039275"/>
              <a:chExt cx="582050" cy="582425"/>
            </a:xfrm>
          </p:grpSpPr>
          <p:sp>
            <p:nvSpPr>
              <p:cNvPr id="1069" name="Google Shape;1069;p24"/>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4"/>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4"/>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4"/>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4"/>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4"/>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4"/>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6" name="Google Shape;1076;p24"/>
            <p:cNvGrpSpPr/>
            <p:nvPr/>
          </p:nvGrpSpPr>
          <p:grpSpPr>
            <a:xfrm>
              <a:off x="8484675" y="3658275"/>
              <a:ext cx="582050" cy="582425"/>
              <a:chOff x="959750" y="3039275"/>
              <a:chExt cx="582050" cy="582425"/>
            </a:xfrm>
          </p:grpSpPr>
          <p:sp>
            <p:nvSpPr>
              <p:cNvPr id="1077" name="Google Shape;1077;p24"/>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4"/>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4"/>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4"/>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4"/>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4"/>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4"/>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84" name="Google Shape;1084;p24"/>
          <p:cNvGrpSpPr/>
          <p:nvPr/>
        </p:nvGrpSpPr>
        <p:grpSpPr>
          <a:xfrm>
            <a:off x="-235366" y="3828554"/>
            <a:ext cx="5249359" cy="2992224"/>
            <a:chOff x="-258616" y="3430829"/>
            <a:chExt cx="5249359" cy="2992224"/>
          </a:xfrm>
        </p:grpSpPr>
        <p:pic>
          <p:nvPicPr>
            <p:cNvPr id="1085" name="Google Shape;1085;p24"/>
            <p:cNvPicPr preferRelativeResize="0"/>
            <p:nvPr/>
          </p:nvPicPr>
          <p:blipFill rotWithShape="1">
            <a:blip r:embed="rId3">
              <a:alphaModFix/>
            </a:blip>
            <a:srcRect b="26177" l="16960" r="7121" t="24718"/>
            <a:stretch/>
          </p:blipFill>
          <p:spPr>
            <a:xfrm>
              <a:off x="1070243" y="3430829"/>
              <a:ext cx="3920501" cy="2992224"/>
            </a:xfrm>
            <a:prstGeom prst="rect">
              <a:avLst/>
            </a:prstGeom>
            <a:noFill/>
            <a:ln>
              <a:noFill/>
            </a:ln>
          </p:spPr>
        </p:pic>
        <p:sp>
          <p:nvSpPr>
            <p:cNvPr id="1086" name="Google Shape;1086;p24"/>
            <p:cNvSpPr/>
            <p:nvPr/>
          </p:nvSpPr>
          <p:spPr>
            <a:xfrm>
              <a:off x="363250" y="46677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4"/>
            <p:cNvSpPr/>
            <p:nvPr/>
          </p:nvSpPr>
          <p:spPr>
            <a:xfrm>
              <a:off x="941424" y="47243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4"/>
            <p:cNvSpPr/>
            <p:nvPr/>
          </p:nvSpPr>
          <p:spPr>
            <a:xfrm>
              <a:off x="820562" y="49581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4"/>
            <p:cNvSpPr/>
            <p:nvPr/>
          </p:nvSpPr>
          <p:spPr>
            <a:xfrm>
              <a:off x="1299000" y="4608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4"/>
            <p:cNvSpPr/>
            <p:nvPr/>
          </p:nvSpPr>
          <p:spPr>
            <a:xfrm rot="5400000">
              <a:off x="447539" y="31337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1" name="Google Shape;1091;p24"/>
            <p:cNvGrpSpPr/>
            <p:nvPr/>
          </p:nvGrpSpPr>
          <p:grpSpPr>
            <a:xfrm>
              <a:off x="736485" y="4387072"/>
              <a:ext cx="161977" cy="161940"/>
              <a:chOff x="1101075" y="2142375"/>
              <a:chExt cx="439200" cy="439100"/>
            </a:xfrm>
          </p:grpSpPr>
          <p:sp>
            <p:nvSpPr>
              <p:cNvPr id="1092" name="Google Shape;1092;p24"/>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4"/>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4" name="Google Shape;1094;p24"/>
            <p:cNvGrpSpPr/>
            <p:nvPr/>
          </p:nvGrpSpPr>
          <p:grpSpPr>
            <a:xfrm rot="10800000">
              <a:off x="2118901" y="4805293"/>
              <a:ext cx="161977" cy="161940"/>
              <a:chOff x="1101075" y="2142375"/>
              <a:chExt cx="439200" cy="439100"/>
            </a:xfrm>
          </p:grpSpPr>
          <p:sp>
            <p:nvSpPr>
              <p:cNvPr id="1095" name="Google Shape;1095;p24"/>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4"/>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97" name="Google Shape;1097;p24"/>
          <p:cNvGrpSpPr/>
          <p:nvPr/>
        </p:nvGrpSpPr>
        <p:grpSpPr>
          <a:xfrm>
            <a:off x="-515563" y="-797996"/>
            <a:ext cx="1433417" cy="2584783"/>
            <a:chOff x="-363163" y="-645596"/>
            <a:chExt cx="1433417" cy="2584783"/>
          </a:xfrm>
        </p:grpSpPr>
        <p:grpSp>
          <p:nvGrpSpPr>
            <p:cNvPr id="1098" name="Google Shape;1098;p24"/>
            <p:cNvGrpSpPr/>
            <p:nvPr/>
          </p:nvGrpSpPr>
          <p:grpSpPr>
            <a:xfrm rot="10800000">
              <a:off x="-64595" y="-645596"/>
              <a:ext cx="1134849" cy="2370191"/>
              <a:chOff x="-575575" y="3685599"/>
              <a:chExt cx="1421048" cy="2967932"/>
            </a:xfrm>
          </p:grpSpPr>
          <p:sp>
            <p:nvSpPr>
              <p:cNvPr id="1099" name="Google Shape;1099;p24"/>
              <p:cNvSpPr/>
              <p:nvPr/>
            </p:nvSpPr>
            <p:spPr>
              <a:xfrm>
                <a:off x="-575575" y="36855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4"/>
              <p:cNvSpPr/>
              <p:nvPr/>
            </p:nvSpPr>
            <p:spPr>
              <a:xfrm rot="10800000">
                <a:off x="-575573" y="3820175"/>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1" name="Google Shape;1101;p24"/>
            <p:cNvSpPr/>
            <p:nvPr/>
          </p:nvSpPr>
          <p:spPr>
            <a:xfrm>
              <a:off x="0" y="36165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4"/>
            <p:cNvSpPr/>
            <p:nvPr/>
          </p:nvSpPr>
          <p:spPr>
            <a:xfrm>
              <a:off x="131225" y="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3" name="Google Shape;1103;p24"/>
            <p:cNvGrpSpPr/>
            <p:nvPr/>
          </p:nvGrpSpPr>
          <p:grpSpPr>
            <a:xfrm flipH="1" rot="-2700000">
              <a:off x="-216370" y="1084101"/>
              <a:ext cx="708093" cy="708493"/>
              <a:chOff x="3678700" y="407275"/>
              <a:chExt cx="708100" cy="708500"/>
            </a:xfrm>
          </p:grpSpPr>
          <p:sp>
            <p:nvSpPr>
              <p:cNvPr id="1104" name="Google Shape;1104;p24"/>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4"/>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4"/>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4"/>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4"/>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4"/>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4"/>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111" name="Shape 1111"/>
        <p:cNvGrpSpPr/>
        <p:nvPr/>
      </p:nvGrpSpPr>
      <p:grpSpPr>
        <a:xfrm>
          <a:off x="0" y="0"/>
          <a:ext cx="0" cy="0"/>
          <a:chOff x="0" y="0"/>
          <a:chExt cx="0" cy="0"/>
        </a:xfrm>
      </p:grpSpPr>
      <p:sp>
        <p:nvSpPr>
          <p:cNvPr id="1112" name="Google Shape;1112;p25"/>
          <p:cNvSpPr txBox="1"/>
          <p:nvPr>
            <p:ph idx="1" type="subTitle"/>
          </p:nvPr>
        </p:nvSpPr>
        <p:spPr>
          <a:xfrm>
            <a:off x="720000" y="35204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3" name="Google Shape;1113;p25"/>
          <p:cNvSpPr txBox="1"/>
          <p:nvPr>
            <p:ph idx="2" type="subTitle"/>
          </p:nvPr>
        </p:nvSpPr>
        <p:spPr>
          <a:xfrm>
            <a:off x="3584484" y="35204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4" name="Google Shape;1114;p25"/>
          <p:cNvSpPr txBox="1"/>
          <p:nvPr>
            <p:ph idx="3" type="subTitle"/>
          </p:nvPr>
        </p:nvSpPr>
        <p:spPr>
          <a:xfrm>
            <a:off x="6448975" y="35204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5" name="Google Shape;1115;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16" name="Google Shape;1116;p25"/>
          <p:cNvSpPr txBox="1"/>
          <p:nvPr>
            <p:ph idx="4" type="subTitle"/>
          </p:nvPr>
        </p:nvSpPr>
        <p:spPr>
          <a:xfrm>
            <a:off x="720000" y="31943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17" name="Google Shape;1117;p25"/>
          <p:cNvSpPr txBox="1"/>
          <p:nvPr>
            <p:ph idx="5" type="subTitle"/>
          </p:nvPr>
        </p:nvSpPr>
        <p:spPr>
          <a:xfrm>
            <a:off x="3584483" y="31943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18" name="Google Shape;1118;p25"/>
          <p:cNvSpPr txBox="1"/>
          <p:nvPr>
            <p:ph idx="6" type="subTitle"/>
          </p:nvPr>
        </p:nvSpPr>
        <p:spPr>
          <a:xfrm>
            <a:off x="6448972" y="31943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19" name="Google Shape;1119;p25"/>
          <p:cNvSpPr/>
          <p:nvPr>
            <p:ph idx="7" type="pic"/>
          </p:nvPr>
        </p:nvSpPr>
        <p:spPr>
          <a:xfrm>
            <a:off x="720000" y="1236800"/>
            <a:ext cx="1981800" cy="1662300"/>
          </a:xfrm>
          <a:prstGeom prst="snip1Rect">
            <a:avLst>
              <a:gd fmla="val 16667" name="adj"/>
            </a:avLst>
          </a:prstGeom>
          <a:noFill/>
          <a:ln>
            <a:noFill/>
          </a:ln>
        </p:spPr>
      </p:sp>
      <p:sp>
        <p:nvSpPr>
          <p:cNvPr id="1120" name="Google Shape;1120;p25"/>
          <p:cNvSpPr/>
          <p:nvPr>
            <p:ph idx="8" type="pic"/>
          </p:nvPr>
        </p:nvSpPr>
        <p:spPr>
          <a:xfrm>
            <a:off x="3584475" y="1236800"/>
            <a:ext cx="1981800" cy="1662300"/>
          </a:xfrm>
          <a:prstGeom prst="snip1Rect">
            <a:avLst>
              <a:gd fmla="val 16667" name="adj"/>
            </a:avLst>
          </a:prstGeom>
          <a:noFill/>
          <a:ln>
            <a:noFill/>
          </a:ln>
        </p:spPr>
      </p:sp>
      <p:sp>
        <p:nvSpPr>
          <p:cNvPr id="1121" name="Google Shape;1121;p25"/>
          <p:cNvSpPr/>
          <p:nvPr>
            <p:ph idx="9" type="pic"/>
          </p:nvPr>
        </p:nvSpPr>
        <p:spPr>
          <a:xfrm>
            <a:off x="6448950" y="1236800"/>
            <a:ext cx="1981800" cy="1662300"/>
          </a:xfrm>
          <a:prstGeom prst="snip1Rect">
            <a:avLst>
              <a:gd fmla="val 16667" name="adj"/>
            </a:avLst>
          </a:prstGeom>
          <a:noFill/>
          <a:ln>
            <a:noFill/>
          </a:ln>
        </p:spPr>
      </p:sp>
      <p:grpSp>
        <p:nvGrpSpPr>
          <p:cNvPr id="1122" name="Google Shape;1122;p25"/>
          <p:cNvGrpSpPr/>
          <p:nvPr/>
        </p:nvGrpSpPr>
        <p:grpSpPr>
          <a:xfrm>
            <a:off x="-928041" y="3925887"/>
            <a:ext cx="2833357" cy="1517787"/>
            <a:chOff x="-623241" y="3849687"/>
            <a:chExt cx="2833357" cy="1517787"/>
          </a:xfrm>
        </p:grpSpPr>
        <p:grpSp>
          <p:nvGrpSpPr>
            <p:cNvPr id="1123" name="Google Shape;1123;p25"/>
            <p:cNvGrpSpPr/>
            <p:nvPr/>
          </p:nvGrpSpPr>
          <p:grpSpPr>
            <a:xfrm rot="5400000">
              <a:off x="-879113" y="4155104"/>
              <a:ext cx="1517787" cy="906953"/>
              <a:chOff x="-55500" y="4835979"/>
              <a:chExt cx="1517787" cy="906953"/>
            </a:xfrm>
          </p:grpSpPr>
          <p:sp>
            <p:nvSpPr>
              <p:cNvPr id="1124" name="Google Shape;1124;p25"/>
              <p:cNvSpPr/>
              <p:nvPr/>
            </p:nvSpPr>
            <p:spPr>
              <a:xfrm>
                <a:off x="-55500" y="48951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5"/>
              <p:cNvSpPr/>
              <p:nvPr/>
            </p:nvSpPr>
            <p:spPr>
              <a:xfrm>
                <a:off x="522674" y="49517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5"/>
              <p:cNvSpPr/>
              <p:nvPr/>
            </p:nvSpPr>
            <p:spPr>
              <a:xfrm>
                <a:off x="401812" y="5185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5"/>
              <p:cNvSpPr/>
              <p:nvPr/>
            </p:nvSpPr>
            <p:spPr>
              <a:xfrm>
                <a:off x="880250" y="48359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8" name="Google Shape;1128;p25"/>
            <p:cNvGrpSpPr/>
            <p:nvPr/>
          </p:nvGrpSpPr>
          <p:grpSpPr>
            <a:xfrm>
              <a:off x="-623241" y="3946426"/>
              <a:ext cx="2833357" cy="1421047"/>
              <a:chOff x="-677366" y="4067276"/>
              <a:chExt cx="2833357" cy="1421047"/>
            </a:xfrm>
          </p:grpSpPr>
          <p:sp>
            <p:nvSpPr>
              <p:cNvPr id="1129" name="Google Shape;1129;p25"/>
              <p:cNvSpPr/>
              <p:nvPr/>
            </p:nvSpPr>
            <p:spPr>
              <a:xfrm rot="5400000">
                <a:off x="28789" y="33611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0" name="Google Shape;1130;p25"/>
              <p:cNvGrpSpPr/>
              <p:nvPr/>
            </p:nvGrpSpPr>
            <p:grpSpPr>
              <a:xfrm>
                <a:off x="317735" y="4614472"/>
                <a:ext cx="161977" cy="161940"/>
                <a:chOff x="1101075" y="2142375"/>
                <a:chExt cx="439200" cy="439100"/>
              </a:xfrm>
            </p:grpSpPr>
            <p:sp>
              <p:nvSpPr>
                <p:cNvPr id="1131" name="Google Shape;1131;p2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3" name="Google Shape;1133;p25"/>
              <p:cNvGrpSpPr/>
              <p:nvPr/>
            </p:nvGrpSpPr>
            <p:grpSpPr>
              <a:xfrm rot="10800000">
                <a:off x="1700151" y="5032693"/>
                <a:ext cx="161977" cy="161940"/>
                <a:chOff x="1101075" y="2142375"/>
                <a:chExt cx="439200" cy="439100"/>
              </a:xfrm>
            </p:grpSpPr>
            <p:sp>
              <p:nvSpPr>
                <p:cNvPr id="1134" name="Google Shape;1134;p2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36" name="Google Shape;1136;p25"/>
            <p:cNvSpPr/>
            <p:nvPr/>
          </p:nvSpPr>
          <p:spPr>
            <a:xfrm rot="-5400000">
              <a:off x="289120" y="3696219"/>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7" name="Google Shape;1137;p25"/>
          <p:cNvGrpSpPr/>
          <p:nvPr/>
        </p:nvGrpSpPr>
        <p:grpSpPr>
          <a:xfrm>
            <a:off x="6400125" y="-1754449"/>
            <a:ext cx="4189199" cy="3065874"/>
            <a:chOff x="6171525" y="-1678249"/>
            <a:chExt cx="4189199" cy="3065874"/>
          </a:xfrm>
        </p:grpSpPr>
        <p:sp>
          <p:nvSpPr>
            <p:cNvPr id="1138" name="Google Shape;1138;p25"/>
            <p:cNvSpPr/>
            <p:nvPr/>
          </p:nvSpPr>
          <p:spPr>
            <a:xfrm rot="-5400000">
              <a:off x="6808863" y="-808395"/>
              <a:ext cx="1558682"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39" name="Google Shape;1139;p25"/>
            <p:cNvPicPr preferRelativeResize="0"/>
            <p:nvPr/>
          </p:nvPicPr>
          <p:blipFill rotWithShape="1">
            <a:blip r:embed="rId2">
              <a:alphaModFix/>
            </a:blip>
            <a:srcRect b="26177" l="16960" r="7121" t="24718"/>
            <a:stretch/>
          </p:blipFill>
          <p:spPr>
            <a:xfrm>
              <a:off x="6587425" y="-1678249"/>
              <a:ext cx="3773299" cy="2879876"/>
            </a:xfrm>
            <a:prstGeom prst="rect">
              <a:avLst/>
            </a:prstGeom>
            <a:noFill/>
            <a:ln>
              <a:noFill/>
            </a:ln>
          </p:spPr>
        </p:pic>
        <p:sp>
          <p:nvSpPr>
            <p:cNvPr id="1140" name="Google Shape;1140;p25"/>
            <p:cNvSpPr/>
            <p:nvPr/>
          </p:nvSpPr>
          <p:spPr>
            <a:xfrm>
              <a:off x="8292929" y="-80469"/>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1" name="Google Shape;1141;p25"/>
            <p:cNvGrpSpPr/>
            <p:nvPr/>
          </p:nvGrpSpPr>
          <p:grpSpPr>
            <a:xfrm rot="-2700000">
              <a:off x="8302147" y="61289"/>
              <a:ext cx="582044" cy="582419"/>
              <a:chOff x="959750" y="3039275"/>
              <a:chExt cx="582050" cy="582425"/>
            </a:xfrm>
          </p:grpSpPr>
          <p:sp>
            <p:nvSpPr>
              <p:cNvPr id="1142" name="Google Shape;1142;p25"/>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5"/>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5"/>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5"/>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5"/>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5"/>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5"/>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9" name="Google Shape;1149;p25"/>
            <p:cNvGrpSpPr/>
            <p:nvPr/>
          </p:nvGrpSpPr>
          <p:grpSpPr>
            <a:xfrm rot="-2700000">
              <a:off x="8551447" y="61289"/>
              <a:ext cx="582044" cy="582419"/>
              <a:chOff x="959750" y="3039275"/>
              <a:chExt cx="582050" cy="582425"/>
            </a:xfrm>
          </p:grpSpPr>
          <p:sp>
            <p:nvSpPr>
              <p:cNvPr id="1150" name="Google Shape;1150;p25"/>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5"/>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5"/>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5"/>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5"/>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5"/>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5"/>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57" name="Google Shape;1157;p25"/>
          <p:cNvGrpSpPr/>
          <p:nvPr/>
        </p:nvGrpSpPr>
        <p:grpSpPr>
          <a:xfrm rot="2700000">
            <a:off x="8945322" y="2352177"/>
            <a:ext cx="439196" cy="439096"/>
            <a:chOff x="1101075" y="2142375"/>
            <a:chExt cx="439200" cy="439100"/>
          </a:xfrm>
        </p:grpSpPr>
        <p:sp>
          <p:nvSpPr>
            <p:cNvPr id="1158" name="Google Shape;1158;p2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0" name="Google Shape;1160;p25"/>
          <p:cNvGrpSpPr/>
          <p:nvPr/>
        </p:nvGrpSpPr>
        <p:grpSpPr>
          <a:xfrm rot="10800000">
            <a:off x="4995775" y="180626"/>
            <a:ext cx="4558967" cy="134100"/>
            <a:chOff x="796100" y="3019701"/>
            <a:chExt cx="4558967" cy="134100"/>
          </a:xfrm>
        </p:grpSpPr>
        <p:sp>
          <p:nvSpPr>
            <p:cNvPr id="1161" name="Google Shape;1161;p25"/>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62" name="Google Shape;1162;p25"/>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163" name="Google Shape;1163;p25"/>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164" name="Shape 1164"/>
        <p:cNvGrpSpPr/>
        <p:nvPr/>
      </p:nvGrpSpPr>
      <p:grpSpPr>
        <a:xfrm>
          <a:off x="0" y="0"/>
          <a:ext cx="0" cy="0"/>
          <a:chOff x="0" y="0"/>
          <a:chExt cx="0" cy="0"/>
        </a:xfrm>
      </p:grpSpPr>
      <p:sp>
        <p:nvSpPr>
          <p:cNvPr id="1165" name="Google Shape;1165;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66" name="Google Shape;1166;p26"/>
          <p:cNvSpPr txBox="1"/>
          <p:nvPr>
            <p:ph idx="1" type="subTitle"/>
          </p:nvPr>
        </p:nvSpPr>
        <p:spPr>
          <a:xfrm>
            <a:off x="1804750" y="1935218"/>
            <a:ext cx="2102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7" name="Google Shape;1167;p26"/>
          <p:cNvSpPr txBox="1"/>
          <p:nvPr>
            <p:ph idx="2" type="subTitle"/>
          </p:nvPr>
        </p:nvSpPr>
        <p:spPr>
          <a:xfrm>
            <a:off x="5237152" y="1935218"/>
            <a:ext cx="2102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8" name="Google Shape;1168;p26"/>
          <p:cNvSpPr txBox="1"/>
          <p:nvPr>
            <p:ph idx="3" type="subTitle"/>
          </p:nvPr>
        </p:nvSpPr>
        <p:spPr>
          <a:xfrm>
            <a:off x="1804750" y="3561374"/>
            <a:ext cx="2102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9" name="Google Shape;1169;p26"/>
          <p:cNvSpPr txBox="1"/>
          <p:nvPr>
            <p:ph idx="4" type="subTitle"/>
          </p:nvPr>
        </p:nvSpPr>
        <p:spPr>
          <a:xfrm>
            <a:off x="5237152" y="3561374"/>
            <a:ext cx="2102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0" name="Google Shape;1170;p26"/>
          <p:cNvSpPr txBox="1"/>
          <p:nvPr>
            <p:ph idx="5" type="subTitle"/>
          </p:nvPr>
        </p:nvSpPr>
        <p:spPr>
          <a:xfrm>
            <a:off x="1804750" y="1605775"/>
            <a:ext cx="2102100" cy="40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71" name="Google Shape;1171;p26"/>
          <p:cNvSpPr txBox="1"/>
          <p:nvPr>
            <p:ph idx="6" type="subTitle"/>
          </p:nvPr>
        </p:nvSpPr>
        <p:spPr>
          <a:xfrm>
            <a:off x="5237150" y="1605775"/>
            <a:ext cx="2102100" cy="40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72" name="Google Shape;1172;p26"/>
          <p:cNvSpPr txBox="1"/>
          <p:nvPr>
            <p:ph idx="7" type="subTitle"/>
          </p:nvPr>
        </p:nvSpPr>
        <p:spPr>
          <a:xfrm>
            <a:off x="1804750" y="3231981"/>
            <a:ext cx="2102100" cy="40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73" name="Google Shape;1173;p26"/>
          <p:cNvSpPr txBox="1"/>
          <p:nvPr>
            <p:ph idx="8" type="subTitle"/>
          </p:nvPr>
        </p:nvSpPr>
        <p:spPr>
          <a:xfrm>
            <a:off x="5237150" y="3231981"/>
            <a:ext cx="2102100" cy="40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174" name="Google Shape;1174;p26"/>
          <p:cNvGrpSpPr/>
          <p:nvPr/>
        </p:nvGrpSpPr>
        <p:grpSpPr>
          <a:xfrm>
            <a:off x="-2902027" y="1271890"/>
            <a:ext cx="6191222" cy="6191222"/>
            <a:chOff x="-2825827" y="1271890"/>
            <a:chExt cx="6191222" cy="6191222"/>
          </a:xfrm>
        </p:grpSpPr>
        <p:pic>
          <p:nvPicPr>
            <p:cNvPr id="1175" name="Google Shape;1175;p26"/>
            <p:cNvPicPr preferRelativeResize="0"/>
            <p:nvPr/>
          </p:nvPicPr>
          <p:blipFill rotWithShape="1">
            <a:blip r:embed="rId2">
              <a:alphaModFix/>
            </a:blip>
            <a:srcRect b="26177" l="16960" r="7121" t="24718"/>
            <a:stretch/>
          </p:blipFill>
          <p:spPr>
            <a:xfrm>
              <a:off x="-680950" y="3866725"/>
              <a:ext cx="2441950" cy="1863749"/>
            </a:xfrm>
            <a:prstGeom prst="rect">
              <a:avLst/>
            </a:prstGeom>
            <a:noFill/>
            <a:ln>
              <a:noFill/>
            </a:ln>
          </p:spPr>
        </p:pic>
        <p:grpSp>
          <p:nvGrpSpPr>
            <p:cNvPr id="1176" name="Google Shape;1176;p26"/>
            <p:cNvGrpSpPr/>
            <p:nvPr/>
          </p:nvGrpSpPr>
          <p:grpSpPr>
            <a:xfrm>
              <a:off x="-2825827" y="1271890"/>
              <a:ext cx="6191222" cy="6191222"/>
              <a:chOff x="-2825827" y="1271890"/>
              <a:chExt cx="6191222" cy="6191222"/>
            </a:xfrm>
          </p:grpSpPr>
          <p:sp>
            <p:nvSpPr>
              <p:cNvPr id="1177" name="Google Shape;1177;p26"/>
              <p:cNvSpPr/>
              <p:nvPr/>
            </p:nvSpPr>
            <p:spPr>
              <a:xfrm flipH="1" rot="2700000">
                <a:off x="-1733384" y="1992813"/>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6"/>
              <p:cNvSpPr/>
              <p:nvPr/>
            </p:nvSpPr>
            <p:spPr>
              <a:xfrm flipH="1" rot="2700000">
                <a:off x="-1192832" y="2500186"/>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9" name="Google Shape;1179;p26"/>
              <p:cNvGrpSpPr/>
              <p:nvPr/>
            </p:nvGrpSpPr>
            <p:grpSpPr>
              <a:xfrm rot="10800000">
                <a:off x="384881" y="3042905"/>
                <a:ext cx="134100" cy="134100"/>
                <a:chOff x="-1999139" y="3143772"/>
                <a:chExt cx="134100" cy="134100"/>
              </a:xfrm>
            </p:grpSpPr>
            <p:sp>
              <p:nvSpPr>
                <p:cNvPr id="1180" name="Google Shape;1180;p26"/>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2" name="Google Shape;1182;p26"/>
              <p:cNvGrpSpPr/>
              <p:nvPr/>
            </p:nvGrpSpPr>
            <p:grpSpPr>
              <a:xfrm rot="10800000">
                <a:off x="146106" y="3710980"/>
                <a:ext cx="134100" cy="134100"/>
                <a:chOff x="-1999139" y="3143772"/>
                <a:chExt cx="134100" cy="134100"/>
              </a:xfrm>
            </p:grpSpPr>
            <p:sp>
              <p:nvSpPr>
                <p:cNvPr id="1183" name="Google Shape;1183;p26"/>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5" name="Google Shape;1185;p26"/>
              <p:cNvGrpSpPr/>
              <p:nvPr/>
            </p:nvGrpSpPr>
            <p:grpSpPr>
              <a:xfrm>
                <a:off x="-102297" y="3780153"/>
                <a:ext cx="939901" cy="2449421"/>
                <a:chOff x="-102297" y="3780153"/>
                <a:chExt cx="939901" cy="2449421"/>
              </a:xfrm>
            </p:grpSpPr>
            <p:sp>
              <p:nvSpPr>
                <p:cNvPr id="1186" name="Google Shape;1186;p26"/>
                <p:cNvSpPr/>
                <p:nvPr/>
              </p:nvSpPr>
              <p:spPr>
                <a:xfrm rot="10800000">
                  <a:off x="260154" y="4254866"/>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6"/>
                <p:cNvSpPr/>
                <p:nvPr/>
              </p:nvSpPr>
              <p:spPr>
                <a:xfrm rot="10800000">
                  <a:off x="-102297" y="3780153"/>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8" name="Google Shape;1188;p26"/>
                <p:cNvGrpSpPr/>
                <p:nvPr/>
              </p:nvGrpSpPr>
              <p:grpSpPr>
                <a:xfrm rot="10800000">
                  <a:off x="532825" y="5492502"/>
                  <a:ext cx="134004" cy="134004"/>
                  <a:chOff x="8356813" y="1074288"/>
                  <a:chExt cx="351900" cy="351900"/>
                </a:xfrm>
              </p:grpSpPr>
              <p:sp>
                <p:nvSpPr>
                  <p:cNvPr id="1189" name="Google Shape;1189;p26"/>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grpSp>
        <p:nvGrpSpPr>
          <p:cNvPr id="1191" name="Google Shape;1191;p26"/>
          <p:cNvGrpSpPr/>
          <p:nvPr/>
        </p:nvGrpSpPr>
        <p:grpSpPr>
          <a:xfrm>
            <a:off x="5650173" y="-1036475"/>
            <a:ext cx="6191222" cy="6865137"/>
            <a:chOff x="5497773" y="-1036475"/>
            <a:chExt cx="6191222" cy="6865137"/>
          </a:xfrm>
        </p:grpSpPr>
        <p:grpSp>
          <p:nvGrpSpPr>
            <p:cNvPr id="1192" name="Google Shape;1192;p26"/>
            <p:cNvGrpSpPr/>
            <p:nvPr/>
          </p:nvGrpSpPr>
          <p:grpSpPr>
            <a:xfrm>
              <a:off x="5497773" y="-362560"/>
              <a:ext cx="6191222" cy="6191222"/>
              <a:chOff x="5584373" y="-362560"/>
              <a:chExt cx="6191222" cy="6191222"/>
            </a:xfrm>
          </p:grpSpPr>
          <p:grpSp>
            <p:nvGrpSpPr>
              <p:cNvPr id="1193" name="Google Shape;1193;p26"/>
              <p:cNvGrpSpPr/>
              <p:nvPr/>
            </p:nvGrpSpPr>
            <p:grpSpPr>
              <a:xfrm>
                <a:off x="5584373" y="-362560"/>
                <a:ext cx="6191222" cy="6191222"/>
                <a:chOff x="5443673" y="-405860"/>
                <a:chExt cx="6191222" cy="6191222"/>
              </a:xfrm>
            </p:grpSpPr>
            <p:sp>
              <p:nvSpPr>
                <p:cNvPr id="1194" name="Google Shape;1194;p26"/>
                <p:cNvSpPr/>
                <p:nvPr/>
              </p:nvSpPr>
              <p:spPr>
                <a:xfrm flipH="1" rot="-8100000">
                  <a:off x="6536116" y="315063"/>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6"/>
                <p:cNvSpPr/>
                <p:nvPr/>
              </p:nvSpPr>
              <p:spPr>
                <a:xfrm flipH="1" rot="-8100000">
                  <a:off x="7076657" y="1499343"/>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6"/>
                <p:cNvSpPr/>
                <p:nvPr/>
              </p:nvSpPr>
              <p:spPr>
                <a:xfrm>
                  <a:off x="8301511" y="-335348"/>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6"/>
                <p:cNvSpPr/>
                <p:nvPr/>
              </p:nvSpPr>
              <p:spPr>
                <a:xfrm>
                  <a:off x="8554000" y="27076"/>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8" name="Google Shape;1198;p26"/>
              <p:cNvGrpSpPr/>
              <p:nvPr/>
            </p:nvGrpSpPr>
            <p:grpSpPr>
              <a:xfrm>
                <a:off x="8430786" y="3923547"/>
                <a:ext cx="134100" cy="134100"/>
                <a:chOff x="-1999139" y="3143772"/>
                <a:chExt cx="134100" cy="134100"/>
              </a:xfrm>
            </p:grpSpPr>
            <p:sp>
              <p:nvSpPr>
                <p:cNvPr id="1199" name="Google Shape;1199;p26"/>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1" name="Google Shape;1201;p26"/>
              <p:cNvGrpSpPr/>
              <p:nvPr/>
            </p:nvGrpSpPr>
            <p:grpSpPr>
              <a:xfrm>
                <a:off x="8669561" y="3255472"/>
                <a:ext cx="134100" cy="134100"/>
                <a:chOff x="-1999139" y="3143772"/>
                <a:chExt cx="134100" cy="134100"/>
              </a:xfrm>
            </p:grpSpPr>
            <p:sp>
              <p:nvSpPr>
                <p:cNvPr id="1202" name="Google Shape;1202;p26"/>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4" name="Google Shape;1204;p26"/>
              <p:cNvGrpSpPr/>
              <p:nvPr/>
            </p:nvGrpSpPr>
            <p:grpSpPr>
              <a:xfrm>
                <a:off x="8612986" y="311022"/>
                <a:ext cx="134004" cy="134004"/>
                <a:chOff x="8356813" y="1074288"/>
                <a:chExt cx="351900" cy="351900"/>
              </a:xfrm>
            </p:grpSpPr>
            <p:sp>
              <p:nvSpPr>
                <p:cNvPr id="1205" name="Google Shape;1205;p26"/>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207" name="Google Shape;1207;p26"/>
            <p:cNvPicPr preferRelativeResize="0"/>
            <p:nvPr/>
          </p:nvPicPr>
          <p:blipFill rotWithShape="1">
            <a:blip r:embed="rId2">
              <a:alphaModFix/>
            </a:blip>
            <a:srcRect b="26177" l="16960" r="7121" t="24718"/>
            <a:stretch/>
          </p:blipFill>
          <p:spPr>
            <a:xfrm>
              <a:off x="6929350" y="-1036475"/>
              <a:ext cx="2441950" cy="1863749"/>
            </a:xfrm>
            <a:prstGeom prst="rect">
              <a:avLst/>
            </a:prstGeom>
            <a:noFill/>
            <a:ln>
              <a:noFill/>
            </a:ln>
          </p:spPr>
        </p:pic>
      </p:grpSp>
      <p:grpSp>
        <p:nvGrpSpPr>
          <p:cNvPr id="1208" name="Google Shape;1208;p26"/>
          <p:cNvGrpSpPr/>
          <p:nvPr/>
        </p:nvGrpSpPr>
        <p:grpSpPr>
          <a:xfrm>
            <a:off x="3983988" y="4933175"/>
            <a:ext cx="667916" cy="439200"/>
            <a:chOff x="3983988" y="4933175"/>
            <a:chExt cx="667916" cy="439200"/>
          </a:xfrm>
        </p:grpSpPr>
        <p:grpSp>
          <p:nvGrpSpPr>
            <p:cNvPr id="1209" name="Google Shape;1209;p26"/>
            <p:cNvGrpSpPr/>
            <p:nvPr/>
          </p:nvGrpSpPr>
          <p:grpSpPr>
            <a:xfrm rot="5400000">
              <a:off x="3983938" y="4933225"/>
              <a:ext cx="439200" cy="439100"/>
              <a:chOff x="1101075" y="2142375"/>
              <a:chExt cx="439200" cy="439100"/>
            </a:xfrm>
          </p:grpSpPr>
          <p:sp>
            <p:nvSpPr>
              <p:cNvPr id="1210" name="Google Shape;1210;p2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2" name="Google Shape;1212;p26"/>
            <p:cNvGrpSpPr/>
            <p:nvPr/>
          </p:nvGrpSpPr>
          <p:grpSpPr>
            <a:xfrm rot="5400000">
              <a:off x="4423062" y="5038369"/>
              <a:ext cx="228867" cy="228815"/>
              <a:chOff x="1101075" y="2142375"/>
              <a:chExt cx="439200" cy="439100"/>
            </a:xfrm>
          </p:grpSpPr>
          <p:sp>
            <p:nvSpPr>
              <p:cNvPr id="1213" name="Google Shape;1213;p2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215" name="Shape 1215"/>
        <p:cNvGrpSpPr/>
        <p:nvPr/>
      </p:nvGrpSpPr>
      <p:grpSpPr>
        <a:xfrm>
          <a:off x="0" y="0"/>
          <a:ext cx="0" cy="0"/>
          <a:chOff x="0" y="0"/>
          <a:chExt cx="0" cy="0"/>
        </a:xfrm>
      </p:grpSpPr>
      <p:sp>
        <p:nvSpPr>
          <p:cNvPr id="1216" name="Google Shape;1216;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17" name="Google Shape;1217;p27"/>
          <p:cNvSpPr txBox="1"/>
          <p:nvPr>
            <p:ph idx="1" type="subTitle"/>
          </p:nvPr>
        </p:nvSpPr>
        <p:spPr>
          <a:xfrm>
            <a:off x="720000" y="2113784"/>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8" name="Google Shape;1218;p27"/>
          <p:cNvSpPr txBox="1"/>
          <p:nvPr>
            <p:ph idx="2" type="subTitle"/>
          </p:nvPr>
        </p:nvSpPr>
        <p:spPr>
          <a:xfrm>
            <a:off x="3469872" y="2113784"/>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9" name="Google Shape;1219;p27"/>
          <p:cNvSpPr txBox="1"/>
          <p:nvPr>
            <p:ph idx="3" type="subTitle"/>
          </p:nvPr>
        </p:nvSpPr>
        <p:spPr>
          <a:xfrm>
            <a:off x="720000" y="3859222"/>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0" name="Google Shape;1220;p27"/>
          <p:cNvSpPr txBox="1"/>
          <p:nvPr>
            <p:ph idx="4" type="subTitle"/>
          </p:nvPr>
        </p:nvSpPr>
        <p:spPr>
          <a:xfrm>
            <a:off x="3469872" y="3859222"/>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1" name="Google Shape;1221;p27"/>
          <p:cNvSpPr txBox="1"/>
          <p:nvPr>
            <p:ph idx="5" type="subTitle"/>
          </p:nvPr>
        </p:nvSpPr>
        <p:spPr>
          <a:xfrm>
            <a:off x="6219751" y="2113784"/>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2" name="Google Shape;1222;p27"/>
          <p:cNvSpPr txBox="1"/>
          <p:nvPr>
            <p:ph idx="6" type="subTitle"/>
          </p:nvPr>
        </p:nvSpPr>
        <p:spPr>
          <a:xfrm>
            <a:off x="6219751" y="3859222"/>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3" name="Google Shape;1223;p27"/>
          <p:cNvSpPr txBox="1"/>
          <p:nvPr>
            <p:ph idx="7" type="subTitle"/>
          </p:nvPr>
        </p:nvSpPr>
        <p:spPr>
          <a:xfrm>
            <a:off x="720000" y="1787675"/>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4" name="Google Shape;1224;p27"/>
          <p:cNvSpPr txBox="1"/>
          <p:nvPr>
            <p:ph idx="8" type="subTitle"/>
          </p:nvPr>
        </p:nvSpPr>
        <p:spPr>
          <a:xfrm>
            <a:off x="3469873" y="1787675"/>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5" name="Google Shape;1225;p27"/>
          <p:cNvSpPr txBox="1"/>
          <p:nvPr>
            <p:ph idx="9" type="subTitle"/>
          </p:nvPr>
        </p:nvSpPr>
        <p:spPr>
          <a:xfrm>
            <a:off x="720000" y="3533123"/>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6" name="Google Shape;1226;p27"/>
          <p:cNvSpPr txBox="1"/>
          <p:nvPr>
            <p:ph idx="13" type="subTitle"/>
          </p:nvPr>
        </p:nvSpPr>
        <p:spPr>
          <a:xfrm>
            <a:off x="3469873" y="3533123"/>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7" name="Google Shape;1227;p27"/>
          <p:cNvSpPr txBox="1"/>
          <p:nvPr>
            <p:ph idx="14" type="subTitle"/>
          </p:nvPr>
        </p:nvSpPr>
        <p:spPr>
          <a:xfrm>
            <a:off x="6219752" y="1787675"/>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8" name="Google Shape;1228;p27"/>
          <p:cNvSpPr txBox="1"/>
          <p:nvPr>
            <p:ph idx="15" type="subTitle"/>
          </p:nvPr>
        </p:nvSpPr>
        <p:spPr>
          <a:xfrm>
            <a:off x="6219752" y="3533123"/>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229" name="Google Shape;1229;p27"/>
          <p:cNvGrpSpPr/>
          <p:nvPr/>
        </p:nvGrpSpPr>
        <p:grpSpPr>
          <a:xfrm>
            <a:off x="6102850" y="-1735180"/>
            <a:ext cx="4625025" cy="4171657"/>
            <a:chOff x="6026650" y="-1658980"/>
            <a:chExt cx="4625025" cy="4171657"/>
          </a:xfrm>
        </p:grpSpPr>
        <p:pic>
          <p:nvPicPr>
            <p:cNvPr id="1230" name="Google Shape;1230;p27"/>
            <p:cNvPicPr preferRelativeResize="0"/>
            <p:nvPr/>
          </p:nvPicPr>
          <p:blipFill rotWithShape="1">
            <a:blip r:embed="rId2">
              <a:alphaModFix/>
            </a:blip>
            <a:srcRect b="26177" l="16960" r="7121" t="24718"/>
            <a:stretch/>
          </p:blipFill>
          <p:spPr>
            <a:xfrm>
              <a:off x="7361325" y="-596625"/>
              <a:ext cx="2441950" cy="1863749"/>
            </a:xfrm>
            <a:prstGeom prst="rect">
              <a:avLst/>
            </a:prstGeom>
            <a:noFill/>
            <a:ln>
              <a:noFill/>
            </a:ln>
          </p:spPr>
        </p:pic>
        <p:grpSp>
          <p:nvGrpSpPr>
            <p:cNvPr id="1231" name="Google Shape;1231;p27"/>
            <p:cNvGrpSpPr/>
            <p:nvPr/>
          </p:nvGrpSpPr>
          <p:grpSpPr>
            <a:xfrm flipH="1" rot="-2700000">
              <a:off x="7289785" y="-1246897"/>
              <a:ext cx="2552124" cy="3347490"/>
              <a:chOff x="2976325" y="908175"/>
              <a:chExt cx="4028179" cy="5283555"/>
            </a:xfrm>
          </p:grpSpPr>
          <p:sp>
            <p:nvSpPr>
              <p:cNvPr id="1232" name="Google Shape;1232;p27"/>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7"/>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7"/>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5" name="Google Shape;1235;p27"/>
            <p:cNvGrpSpPr/>
            <p:nvPr/>
          </p:nvGrpSpPr>
          <p:grpSpPr>
            <a:xfrm>
              <a:off x="6026650" y="-49075"/>
              <a:ext cx="803471" cy="494095"/>
              <a:chOff x="6394675" y="-49075"/>
              <a:chExt cx="803471" cy="494095"/>
            </a:xfrm>
          </p:grpSpPr>
          <p:sp>
            <p:nvSpPr>
              <p:cNvPr id="1236" name="Google Shape;1236;p27"/>
              <p:cNvSpPr/>
              <p:nvPr/>
            </p:nvSpPr>
            <p:spPr>
              <a:xfrm>
                <a:off x="6394675" y="0"/>
                <a:ext cx="284119" cy="246048"/>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7"/>
              <p:cNvSpPr/>
              <p:nvPr/>
            </p:nvSpPr>
            <p:spPr>
              <a:xfrm>
                <a:off x="6627600" y="-49075"/>
                <a:ext cx="570546" cy="494095"/>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38" name="Google Shape;1238;p27"/>
          <p:cNvGrpSpPr/>
          <p:nvPr/>
        </p:nvGrpSpPr>
        <p:grpSpPr>
          <a:xfrm>
            <a:off x="-1089100" y="4200325"/>
            <a:ext cx="5368850" cy="1863749"/>
            <a:chOff x="-1089100" y="4200325"/>
            <a:chExt cx="5368850" cy="1863749"/>
          </a:xfrm>
        </p:grpSpPr>
        <p:grpSp>
          <p:nvGrpSpPr>
            <p:cNvPr id="1239" name="Google Shape;1239;p27"/>
            <p:cNvGrpSpPr/>
            <p:nvPr/>
          </p:nvGrpSpPr>
          <p:grpSpPr>
            <a:xfrm>
              <a:off x="-185037" y="4598363"/>
              <a:ext cx="904666" cy="726121"/>
              <a:chOff x="7945225" y="4302000"/>
              <a:chExt cx="904666" cy="726121"/>
            </a:xfrm>
          </p:grpSpPr>
          <p:sp>
            <p:nvSpPr>
              <p:cNvPr id="1240" name="Google Shape;1240;p27"/>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7"/>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7"/>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43" name="Google Shape;1243;p27"/>
            <p:cNvPicPr preferRelativeResize="0"/>
            <p:nvPr/>
          </p:nvPicPr>
          <p:blipFill rotWithShape="1">
            <a:blip r:embed="rId2">
              <a:alphaModFix/>
            </a:blip>
            <a:srcRect b="26177" l="16960" r="7121" t="24718"/>
            <a:stretch/>
          </p:blipFill>
          <p:spPr>
            <a:xfrm>
              <a:off x="1837800" y="4200325"/>
              <a:ext cx="2441950" cy="1863749"/>
            </a:xfrm>
            <a:prstGeom prst="rect">
              <a:avLst/>
            </a:prstGeom>
            <a:noFill/>
            <a:ln>
              <a:noFill/>
            </a:ln>
          </p:spPr>
        </p:pic>
        <p:grpSp>
          <p:nvGrpSpPr>
            <p:cNvPr id="1244" name="Google Shape;1244;p27"/>
            <p:cNvGrpSpPr/>
            <p:nvPr/>
          </p:nvGrpSpPr>
          <p:grpSpPr>
            <a:xfrm rot="-2700000">
              <a:off x="390377" y="4688868"/>
              <a:ext cx="299453" cy="545119"/>
              <a:chOff x="-66426" y="1151064"/>
              <a:chExt cx="299455" cy="545125"/>
            </a:xfrm>
          </p:grpSpPr>
          <p:grpSp>
            <p:nvGrpSpPr>
              <p:cNvPr id="1245" name="Google Shape;1245;p27"/>
              <p:cNvGrpSpPr/>
              <p:nvPr/>
            </p:nvGrpSpPr>
            <p:grpSpPr>
              <a:xfrm>
                <a:off x="-66426" y="1396564"/>
                <a:ext cx="299455" cy="299625"/>
                <a:chOff x="3678700" y="407275"/>
                <a:chExt cx="708100" cy="708500"/>
              </a:xfrm>
            </p:grpSpPr>
            <p:sp>
              <p:nvSpPr>
                <p:cNvPr id="1246" name="Google Shape;1246;p27"/>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7"/>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7"/>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7"/>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7"/>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7"/>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7"/>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3" name="Google Shape;1253;p27"/>
              <p:cNvGrpSpPr/>
              <p:nvPr/>
            </p:nvGrpSpPr>
            <p:grpSpPr>
              <a:xfrm>
                <a:off x="-66426" y="1151064"/>
                <a:ext cx="299455" cy="299625"/>
                <a:chOff x="3678700" y="407275"/>
                <a:chExt cx="708100" cy="708500"/>
              </a:xfrm>
            </p:grpSpPr>
            <p:sp>
              <p:nvSpPr>
                <p:cNvPr id="1254" name="Google Shape;1254;p27"/>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7"/>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7"/>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7"/>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7"/>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7"/>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7"/>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61" name="Google Shape;1261;p27"/>
            <p:cNvGrpSpPr/>
            <p:nvPr/>
          </p:nvGrpSpPr>
          <p:grpSpPr>
            <a:xfrm>
              <a:off x="-1089100" y="4894376"/>
              <a:ext cx="4558967" cy="134100"/>
              <a:chOff x="796100" y="3019701"/>
              <a:chExt cx="4558967" cy="134100"/>
            </a:xfrm>
          </p:grpSpPr>
          <p:sp>
            <p:nvSpPr>
              <p:cNvPr id="1262" name="Google Shape;1262;p27"/>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63" name="Google Shape;1263;p27"/>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264" name="Google Shape;1264;p27"/>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265" name="Shape 1265"/>
        <p:cNvGrpSpPr/>
        <p:nvPr/>
      </p:nvGrpSpPr>
      <p:grpSpPr>
        <a:xfrm>
          <a:off x="0" y="0"/>
          <a:ext cx="0" cy="0"/>
          <a:chOff x="0" y="0"/>
          <a:chExt cx="0" cy="0"/>
        </a:xfrm>
      </p:grpSpPr>
      <p:sp>
        <p:nvSpPr>
          <p:cNvPr id="1266" name="Google Shape;1266;p28"/>
          <p:cNvSpPr txBox="1"/>
          <p:nvPr>
            <p:ph hasCustomPrompt="1" type="title"/>
          </p:nvPr>
        </p:nvSpPr>
        <p:spPr>
          <a:xfrm>
            <a:off x="2358450" y="664988"/>
            <a:ext cx="46968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200">
                <a:latin typeface="Poppins"/>
                <a:ea typeface="Poppins"/>
                <a:cs typeface="Poppins"/>
                <a:sym typeface="Poppi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67" name="Google Shape;1267;p28"/>
          <p:cNvSpPr txBox="1"/>
          <p:nvPr>
            <p:ph idx="1" type="subTitle"/>
          </p:nvPr>
        </p:nvSpPr>
        <p:spPr>
          <a:xfrm>
            <a:off x="2358450" y="1282313"/>
            <a:ext cx="4696800" cy="59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68" name="Google Shape;1268;p28"/>
          <p:cNvSpPr txBox="1"/>
          <p:nvPr>
            <p:ph hasCustomPrompt="1" idx="2" type="title"/>
          </p:nvPr>
        </p:nvSpPr>
        <p:spPr>
          <a:xfrm>
            <a:off x="2358450" y="2027244"/>
            <a:ext cx="46968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200">
                <a:latin typeface="Poppins"/>
                <a:ea typeface="Poppins"/>
                <a:cs typeface="Poppins"/>
                <a:sym typeface="Poppi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69" name="Google Shape;1269;p28"/>
          <p:cNvSpPr txBox="1"/>
          <p:nvPr>
            <p:ph idx="3" type="subTitle"/>
          </p:nvPr>
        </p:nvSpPr>
        <p:spPr>
          <a:xfrm>
            <a:off x="2358450" y="2645558"/>
            <a:ext cx="4696800" cy="59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70" name="Google Shape;1270;p28"/>
          <p:cNvSpPr txBox="1"/>
          <p:nvPr>
            <p:ph hasCustomPrompt="1" idx="4" type="title"/>
          </p:nvPr>
        </p:nvSpPr>
        <p:spPr>
          <a:xfrm>
            <a:off x="2358450" y="3390475"/>
            <a:ext cx="46968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200">
                <a:latin typeface="Poppins"/>
                <a:ea typeface="Poppins"/>
                <a:cs typeface="Poppins"/>
                <a:sym typeface="Poppi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71" name="Google Shape;1271;p28"/>
          <p:cNvSpPr txBox="1"/>
          <p:nvPr>
            <p:ph idx="5" type="subTitle"/>
          </p:nvPr>
        </p:nvSpPr>
        <p:spPr>
          <a:xfrm>
            <a:off x="2358450" y="4009779"/>
            <a:ext cx="4696800" cy="59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72" name="Google Shape;1272;p28"/>
          <p:cNvSpPr/>
          <p:nvPr/>
        </p:nvSpPr>
        <p:spPr>
          <a:xfrm>
            <a:off x="6751200" y="2645550"/>
            <a:ext cx="2925000" cy="2945400"/>
          </a:xfrm>
          <a:prstGeom prst="ellipse">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3" name="Google Shape;1273;p28"/>
          <p:cNvGrpSpPr/>
          <p:nvPr/>
        </p:nvGrpSpPr>
        <p:grpSpPr>
          <a:xfrm rot="5400000">
            <a:off x="8359950" y="-226050"/>
            <a:ext cx="439200" cy="439100"/>
            <a:chOff x="1101075" y="2142375"/>
            <a:chExt cx="439200" cy="439100"/>
          </a:xfrm>
        </p:grpSpPr>
        <p:sp>
          <p:nvSpPr>
            <p:cNvPr id="1274" name="Google Shape;1274;p2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6" name="Google Shape;1276;p28"/>
          <p:cNvGrpSpPr/>
          <p:nvPr/>
        </p:nvGrpSpPr>
        <p:grpSpPr>
          <a:xfrm>
            <a:off x="-903250" y="4838101"/>
            <a:ext cx="4558967" cy="134100"/>
            <a:chOff x="796100" y="3019701"/>
            <a:chExt cx="4558967" cy="134100"/>
          </a:xfrm>
        </p:grpSpPr>
        <p:sp>
          <p:nvSpPr>
            <p:cNvPr id="1277" name="Google Shape;1277;p28"/>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78" name="Google Shape;1278;p28"/>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279" name="Google Shape;1279;p28"/>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280" name="Shape 1280"/>
        <p:cNvGrpSpPr/>
        <p:nvPr/>
      </p:nvGrpSpPr>
      <p:grpSpPr>
        <a:xfrm>
          <a:off x="0" y="0"/>
          <a:ext cx="0" cy="0"/>
          <a:chOff x="0" y="0"/>
          <a:chExt cx="0" cy="0"/>
        </a:xfrm>
      </p:grpSpPr>
      <p:sp>
        <p:nvSpPr>
          <p:cNvPr id="1281" name="Google Shape;1281;p29"/>
          <p:cNvSpPr txBox="1"/>
          <p:nvPr>
            <p:ph type="title"/>
          </p:nvPr>
        </p:nvSpPr>
        <p:spPr>
          <a:xfrm>
            <a:off x="1157288" y="685275"/>
            <a:ext cx="44481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7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82" name="Google Shape;1282;p29"/>
          <p:cNvSpPr txBox="1"/>
          <p:nvPr>
            <p:ph idx="1" type="subTitle"/>
          </p:nvPr>
        </p:nvSpPr>
        <p:spPr>
          <a:xfrm>
            <a:off x="1157250" y="2203275"/>
            <a:ext cx="4448100" cy="10071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83" name="Google Shape;1283;p29"/>
          <p:cNvSpPr txBox="1"/>
          <p:nvPr>
            <p:ph idx="2" type="subTitle"/>
          </p:nvPr>
        </p:nvSpPr>
        <p:spPr>
          <a:xfrm>
            <a:off x="1157250" y="1800075"/>
            <a:ext cx="4448100" cy="385800"/>
          </a:xfrm>
          <a:prstGeom prst="rect">
            <a:avLst/>
          </a:prstGeom>
        </p:spPr>
        <p:txBody>
          <a:bodyPr anchorCtr="0" anchor="t" bIns="91425" lIns="91425" spcFirstLastPara="1" rIns="91425" wrap="square" tIns="91425">
            <a:noAutofit/>
          </a:bodyPr>
          <a:lstStyle>
            <a:lvl1pPr lvl="0">
              <a:spcBef>
                <a:spcPts val="0"/>
              </a:spcBef>
              <a:spcAft>
                <a:spcPts val="0"/>
              </a:spcAft>
              <a:buSzPts val="2500"/>
              <a:buFont typeface="IBM Plex Mono"/>
              <a:buNone/>
              <a:defRPr b="1" sz="2000">
                <a:latin typeface="IBM Plex Mono"/>
                <a:ea typeface="IBM Plex Mono"/>
                <a:cs typeface="IBM Plex Mono"/>
                <a:sym typeface="IBM Plex Mon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4" name="Google Shape;1284;p29"/>
          <p:cNvSpPr txBox="1"/>
          <p:nvPr/>
        </p:nvSpPr>
        <p:spPr>
          <a:xfrm>
            <a:off x="1157300" y="3286450"/>
            <a:ext cx="5320200" cy="60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b="1" lang="en" sz="1200">
                <a:solidFill>
                  <a:schemeClr val="dk1"/>
                </a:solidFill>
                <a:latin typeface="Poppins"/>
                <a:ea typeface="Poppins"/>
                <a:cs typeface="Poppins"/>
                <a:sym typeface="Poppins"/>
              </a:rPr>
              <a:t>CREDITS: </a:t>
            </a:r>
            <a:r>
              <a:rPr lang="en" sz="1200">
                <a:solidFill>
                  <a:schemeClr val="dk1"/>
                </a:solidFill>
                <a:latin typeface="Poppins"/>
                <a:ea typeface="Poppins"/>
                <a:cs typeface="Poppins"/>
                <a:sym typeface="Poppins"/>
              </a:rPr>
              <a:t>This presentation template was created by </a:t>
            </a:r>
            <a:r>
              <a:rPr b="1" lang="en" sz="1200" u="sng">
                <a:solidFill>
                  <a:schemeClr val="dk1"/>
                </a:solidFill>
                <a:latin typeface="Poppins"/>
                <a:ea typeface="Poppins"/>
                <a:cs typeface="Poppins"/>
                <a:sym typeface="Poppins"/>
                <a:hlinkClick r:id="rId2">
                  <a:extLst>
                    <a:ext uri="{A12FA001-AC4F-418D-AE19-62706E023703}">
                      <ahyp:hlinkClr val="tx"/>
                    </a:ext>
                  </a:extLst>
                </a:hlinkClick>
              </a:rPr>
              <a:t>Slidesgo</a:t>
            </a:r>
            <a:r>
              <a:rPr lang="en" sz="1200">
                <a:solidFill>
                  <a:schemeClr val="dk1"/>
                </a:solidFill>
                <a:latin typeface="Poppins"/>
                <a:ea typeface="Poppins"/>
                <a:cs typeface="Poppins"/>
                <a:sym typeface="Poppins"/>
              </a:rPr>
              <a:t>, and includes icons by </a:t>
            </a:r>
            <a:r>
              <a:rPr b="1" lang="en" sz="1200" u="sng">
                <a:solidFill>
                  <a:schemeClr val="dk1"/>
                </a:solidFill>
                <a:latin typeface="Poppins"/>
                <a:ea typeface="Poppins"/>
                <a:cs typeface="Poppins"/>
                <a:sym typeface="Poppins"/>
                <a:hlinkClick r:id="rId3">
                  <a:extLst>
                    <a:ext uri="{A12FA001-AC4F-418D-AE19-62706E023703}">
                      <ahyp:hlinkClr val="tx"/>
                    </a:ext>
                  </a:extLst>
                </a:hlinkClick>
              </a:rPr>
              <a:t>Flaticon</a:t>
            </a:r>
            <a:r>
              <a:rPr lang="en" sz="1200">
                <a:solidFill>
                  <a:schemeClr val="dk1"/>
                </a:solidFill>
                <a:latin typeface="Poppins"/>
                <a:ea typeface="Poppins"/>
                <a:cs typeface="Poppins"/>
                <a:sym typeface="Poppins"/>
              </a:rPr>
              <a:t>, and infographics &amp; images by</a:t>
            </a:r>
            <a:r>
              <a:rPr b="1" lang="en" sz="1200">
                <a:solidFill>
                  <a:schemeClr val="dk1"/>
                </a:solidFill>
                <a:latin typeface="Poppins"/>
                <a:ea typeface="Poppins"/>
                <a:cs typeface="Poppins"/>
                <a:sym typeface="Poppins"/>
              </a:rPr>
              <a:t> </a:t>
            </a:r>
            <a:r>
              <a:rPr b="1" lang="en" sz="1200" u="sng">
                <a:solidFill>
                  <a:schemeClr val="dk1"/>
                </a:solidFill>
                <a:latin typeface="Poppins"/>
                <a:ea typeface="Poppins"/>
                <a:cs typeface="Poppins"/>
                <a:sym typeface="Poppins"/>
                <a:hlinkClick r:id="rId4">
                  <a:extLst>
                    <a:ext uri="{A12FA001-AC4F-418D-AE19-62706E023703}">
                      <ahyp:hlinkClr val="tx"/>
                    </a:ext>
                  </a:extLst>
                </a:hlinkClick>
              </a:rPr>
              <a:t>Freepik</a:t>
            </a:r>
            <a:r>
              <a:rPr b="1" lang="en" sz="1200" u="sng">
                <a:solidFill>
                  <a:schemeClr val="dk1"/>
                </a:solidFill>
                <a:latin typeface="Poppins"/>
                <a:ea typeface="Poppins"/>
                <a:cs typeface="Poppins"/>
                <a:sym typeface="Poppins"/>
              </a:rPr>
              <a:t> </a:t>
            </a:r>
            <a:endParaRPr b="1" sz="1200" u="sng">
              <a:solidFill>
                <a:schemeClr val="dk1"/>
              </a:solidFill>
              <a:latin typeface="Poppins"/>
              <a:ea typeface="Poppins"/>
              <a:cs typeface="Poppins"/>
              <a:sym typeface="Poppins"/>
            </a:endParaRPr>
          </a:p>
        </p:txBody>
      </p:sp>
      <p:grpSp>
        <p:nvGrpSpPr>
          <p:cNvPr id="1285" name="Google Shape;1285;p29"/>
          <p:cNvGrpSpPr/>
          <p:nvPr/>
        </p:nvGrpSpPr>
        <p:grpSpPr>
          <a:xfrm>
            <a:off x="-291585" y="-494819"/>
            <a:ext cx="1448824" cy="2238804"/>
            <a:chOff x="-308635" y="-494819"/>
            <a:chExt cx="1448824" cy="2238804"/>
          </a:xfrm>
        </p:grpSpPr>
        <p:grpSp>
          <p:nvGrpSpPr>
            <p:cNvPr id="1286" name="Google Shape;1286;p29"/>
            <p:cNvGrpSpPr/>
            <p:nvPr/>
          </p:nvGrpSpPr>
          <p:grpSpPr>
            <a:xfrm>
              <a:off x="-275757" y="-242066"/>
              <a:ext cx="981772" cy="1986051"/>
              <a:chOff x="-293545" y="3454371"/>
              <a:chExt cx="981772" cy="1986051"/>
            </a:xfrm>
          </p:grpSpPr>
          <p:sp>
            <p:nvSpPr>
              <p:cNvPr id="1287" name="Google Shape;1287;p29"/>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9"/>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9" name="Google Shape;1289;p29"/>
            <p:cNvGrpSpPr/>
            <p:nvPr/>
          </p:nvGrpSpPr>
          <p:grpSpPr>
            <a:xfrm>
              <a:off x="364499" y="794648"/>
              <a:ext cx="699940" cy="478601"/>
              <a:chOff x="39722" y="4349021"/>
              <a:chExt cx="1061964" cy="726143"/>
            </a:xfrm>
          </p:grpSpPr>
          <p:grpSp>
            <p:nvGrpSpPr>
              <p:cNvPr id="1290" name="Google Shape;1290;p29"/>
              <p:cNvGrpSpPr/>
              <p:nvPr/>
            </p:nvGrpSpPr>
            <p:grpSpPr>
              <a:xfrm rot="2700000">
                <a:off x="140502" y="4460924"/>
                <a:ext cx="524584" cy="502337"/>
                <a:chOff x="1189791" y="-1767331"/>
                <a:chExt cx="904284" cy="865933"/>
              </a:xfrm>
            </p:grpSpPr>
            <p:sp>
              <p:nvSpPr>
                <p:cNvPr id="1291" name="Google Shape;1291;p29"/>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2" name="Google Shape;1292;p29"/>
                <p:cNvGrpSpPr/>
                <p:nvPr/>
              </p:nvGrpSpPr>
              <p:grpSpPr>
                <a:xfrm>
                  <a:off x="1232795" y="-1740829"/>
                  <a:ext cx="717621" cy="717392"/>
                  <a:chOff x="1483457" y="3953671"/>
                  <a:chExt cx="717621" cy="717392"/>
                </a:xfrm>
              </p:grpSpPr>
              <p:sp>
                <p:nvSpPr>
                  <p:cNvPr id="1293" name="Google Shape;1293;p29"/>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9"/>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9"/>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9"/>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9"/>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98" name="Google Shape;1298;p29"/>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9" name="Google Shape;1299;p29"/>
            <p:cNvGrpSpPr/>
            <p:nvPr/>
          </p:nvGrpSpPr>
          <p:grpSpPr>
            <a:xfrm rot="-5400000">
              <a:off x="-460623" y="-342832"/>
              <a:ext cx="1351491" cy="1047516"/>
              <a:chOff x="-2460210" y="2758493"/>
              <a:chExt cx="1351491" cy="1047516"/>
            </a:xfrm>
          </p:grpSpPr>
          <p:sp>
            <p:nvSpPr>
              <p:cNvPr id="1300" name="Google Shape;1300;p29"/>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9"/>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9"/>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9"/>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4" name="Google Shape;1304;p29"/>
            <p:cNvGrpSpPr/>
            <p:nvPr/>
          </p:nvGrpSpPr>
          <p:grpSpPr>
            <a:xfrm>
              <a:off x="440249" y="455173"/>
              <a:ext cx="699940" cy="478601"/>
              <a:chOff x="39722" y="4349021"/>
              <a:chExt cx="1061964" cy="726143"/>
            </a:xfrm>
          </p:grpSpPr>
          <p:grpSp>
            <p:nvGrpSpPr>
              <p:cNvPr id="1305" name="Google Shape;1305;p29"/>
              <p:cNvGrpSpPr/>
              <p:nvPr/>
            </p:nvGrpSpPr>
            <p:grpSpPr>
              <a:xfrm rot="2700000">
                <a:off x="140502" y="4460924"/>
                <a:ext cx="524584" cy="502337"/>
                <a:chOff x="1189791" y="-1767331"/>
                <a:chExt cx="904284" cy="865933"/>
              </a:xfrm>
            </p:grpSpPr>
            <p:sp>
              <p:nvSpPr>
                <p:cNvPr id="1306" name="Google Shape;1306;p29"/>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7" name="Google Shape;1307;p29"/>
                <p:cNvGrpSpPr/>
                <p:nvPr/>
              </p:nvGrpSpPr>
              <p:grpSpPr>
                <a:xfrm>
                  <a:off x="1232795" y="-1740829"/>
                  <a:ext cx="717621" cy="717392"/>
                  <a:chOff x="1483457" y="3953671"/>
                  <a:chExt cx="717621" cy="717392"/>
                </a:xfrm>
              </p:grpSpPr>
              <p:sp>
                <p:nvSpPr>
                  <p:cNvPr id="1308" name="Google Shape;1308;p29"/>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9"/>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9"/>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9"/>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9"/>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13" name="Google Shape;1313;p29"/>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4" name="Google Shape;1314;p29"/>
            <p:cNvGrpSpPr/>
            <p:nvPr/>
          </p:nvGrpSpPr>
          <p:grpSpPr>
            <a:xfrm>
              <a:off x="-63826" y="511661"/>
              <a:ext cx="699940" cy="478601"/>
              <a:chOff x="39722" y="4349021"/>
              <a:chExt cx="1061964" cy="726143"/>
            </a:xfrm>
          </p:grpSpPr>
          <p:grpSp>
            <p:nvGrpSpPr>
              <p:cNvPr id="1315" name="Google Shape;1315;p29"/>
              <p:cNvGrpSpPr/>
              <p:nvPr/>
            </p:nvGrpSpPr>
            <p:grpSpPr>
              <a:xfrm rot="2700000">
                <a:off x="140502" y="4460924"/>
                <a:ext cx="524584" cy="502337"/>
                <a:chOff x="1189791" y="-1767331"/>
                <a:chExt cx="904284" cy="865933"/>
              </a:xfrm>
            </p:grpSpPr>
            <p:sp>
              <p:nvSpPr>
                <p:cNvPr id="1316" name="Google Shape;1316;p29"/>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7" name="Google Shape;1317;p29"/>
                <p:cNvGrpSpPr/>
                <p:nvPr/>
              </p:nvGrpSpPr>
              <p:grpSpPr>
                <a:xfrm>
                  <a:off x="1232795" y="-1740829"/>
                  <a:ext cx="717621" cy="717392"/>
                  <a:chOff x="1483457" y="3953671"/>
                  <a:chExt cx="717621" cy="717392"/>
                </a:xfrm>
              </p:grpSpPr>
              <p:sp>
                <p:nvSpPr>
                  <p:cNvPr id="1318" name="Google Shape;1318;p29"/>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9"/>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9"/>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9"/>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9"/>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23" name="Google Shape;1323;p29"/>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24" name="Google Shape;1324;p29"/>
          <p:cNvGrpSpPr/>
          <p:nvPr/>
        </p:nvGrpSpPr>
        <p:grpSpPr>
          <a:xfrm>
            <a:off x="2659712" y="4275400"/>
            <a:ext cx="4952059" cy="2992224"/>
            <a:chOff x="2659712" y="4275400"/>
            <a:chExt cx="4952059" cy="2992224"/>
          </a:xfrm>
        </p:grpSpPr>
        <p:pic>
          <p:nvPicPr>
            <p:cNvPr id="1325" name="Google Shape;1325;p29"/>
            <p:cNvPicPr preferRelativeResize="0"/>
            <p:nvPr/>
          </p:nvPicPr>
          <p:blipFill rotWithShape="1">
            <a:blip r:embed="rId5">
              <a:alphaModFix/>
            </a:blip>
            <a:srcRect b="26177" l="16960" r="7121" t="24718"/>
            <a:stretch/>
          </p:blipFill>
          <p:spPr>
            <a:xfrm rot="10800000">
              <a:off x="2659712" y="4275400"/>
              <a:ext cx="3549051" cy="2992224"/>
            </a:xfrm>
            <a:prstGeom prst="rect">
              <a:avLst/>
            </a:prstGeom>
            <a:noFill/>
            <a:ln>
              <a:noFill/>
            </a:ln>
          </p:spPr>
        </p:pic>
        <p:grpSp>
          <p:nvGrpSpPr>
            <p:cNvPr id="1326" name="Google Shape;1326;p29"/>
            <p:cNvGrpSpPr/>
            <p:nvPr/>
          </p:nvGrpSpPr>
          <p:grpSpPr>
            <a:xfrm rot="-5400000">
              <a:off x="3258038" y="4413859"/>
              <a:ext cx="906953" cy="1517787"/>
              <a:chOff x="79748" y="2808602"/>
              <a:chExt cx="906953" cy="1517787"/>
            </a:xfrm>
          </p:grpSpPr>
          <p:sp>
            <p:nvSpPr>
              <p:cNvPr id="1327" name="Google Shape;1327;p29"/>
              <p:cNvSpPr/>
              <p:nvPr/>
            </p:nvSpPr>
            <p:spPr>
              <a:xfrm rot="5400000">
                <a:off x="357831" y="282094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9"/>
              <p:cNvSpPr/>
              <p:nvPr/>
            </p:nvSpPr>
            <p:spPr>
              <a:xfrm rot="5400000">
                <a:off x="537866" y="3393994"/>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9"/>
              <p:cNvSpPr/>
              <p:nvPr/>
            </p:nvSpPr>
            <p:spPr>
              <a:xfrm rot="5400000">
                <a:off x="67406" y="3278257"/>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9"/>
              <p:cNvSpPr/>
              <p:nvPr/>
            </p:nvSpPr>
            <p:spPr>
              <a:xfrm rot="5400000">
                <a:off x="417006" y="375669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1" name="Google Shape;1331;p29"/>
            <p:cNvGrpSpPr/>
            <p:nvPr/>
          </p:nvGrpSpPr>
          <p:grpSpPr>
            <a:xfrm rot="5400000">
              <a:off x="5484569" y="3756062"/>
              <a:ext cx="1421047" cy="2833357"/>
              <a:chOff x="334358" y="2186737"/>
              <a:chExt cx="1421047" cy="2833357"/>
            </a:xfrm>
          </p:grpSpPr>
          <p:sp>
            <p:nvSpPr>
              <p:cNvPr id="1332" name="Google Shape;1332;p29"/>
              <p:cNvSpPr/>
              <p:nvPr/>
            </p:nvSpPr>
            <p:spPr>
              <a:xfrm rot="10800000">
                <a:off x="334358" y="2186737"/>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3" name="Google Shape;1333;p29"/>
              <p:cNvGrpSpPr/>
              <p:nvPr/>
            </p:nvGrpSpPr>
            <p:grpSpPr>
              <a:xfrm rot="5400000">
                <a:off x="1046250" y="3181856"/>
                <a:ext cx="161977" cy="161940"/>
                <a:chOff x="1101075" y="2142375"/>
                <a:chExt cx="439200" cy="439100"/>
              </a:xfrm>
            </p:grpSpPr>
            <p:sp>
              <p:nvSpPr>
                <p:cNvPr id="1334" name="Google Shape;1334;p29"/>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9"/>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6" name="Google Shape;1336;p29"/>
              <p:cNvGrpSpPr/>
              <p:nvPr/>
            </p:nvGrpSpPr>
            <p:grpSpPr>
              <a:xfrm rot="-5400000">
                <a:off x="628029" y="4564272"/>
                <a:ext cx="161977" cy="161940"/>
                <a:chOff x="1101075" y="2142375"/>
                <a:chExt cx="439200" cy="439100"/>
              </a:xfrm>
            </p:grpSpPr>
            <p:sp>
              <p:nvSpPr>
                <p:cNvPr id="1337" name="Google Shape;1337;p29"/>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9"/>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339"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0"/>
              <p:cNvSpPr/>
              <p:nvPr/>
            </p:nvSpPr>
            <p:spPr>
              <a:xfrm>
                <a:off x="522674" y="49517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0"/>
              <p:cNvSpPr/>
              <p:nvPr/>
            </p:nvSpPr>
            <p:spPr>
              <a:xfrm>
                <a:off x="401812" y="5185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0"/>
              <p:cNvSpPr/>
              <p:nvPr/>
            </p:nvSpPr>
            <p:spPr>
              <a:xfrm>
                <a:off x="880250" y="48359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54" name="Google Shape;1354;p30"/>
            <p:cNvSpPr/>
            <p:nvPr/>
          </p:nvSpPr>
          <p:spPr>
            <a:xfrm rot="-5400000">
              <a:off x="289120" y="3696219"/>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57" name="Google Shape;1357;p30"/>
            <p:cNvPicPr preferRelativeResize="0"/>
            <p:nvPr/>
          </p:nvPicPr>
          <p:blipFill rotWithShape="1">
            <a:blip r:embed="rId2">
              <a:alphaModFix/>
            </a:blip>
            <a:srcRect b="26177" l="16960" r="7121" t="24718"/>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0"/>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0"/>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0"/>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0"/>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0"/>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0"/>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0"/>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0"/>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0"/>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0"/>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0"/>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0"/>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0" name="Shape 140"/>
        <p:cNvGrpSpPr/>
        <p:nvPr/>
      </p:nvGrpSpPr>
      <p:grpSpPr>
        <a:xfrm>
          <a:off x="0" y="0"/>
          <a:ext cx="0" cy="0"/>
          <a:chOff x="0" y="0"/>
          <a:chExt cx="0" cy="0"/>
        </a:xfrm>
      </p:grpSpPr>
      <p:sp>
        <p:nvSpPr>
          <p:cNvPr id="141" name="Google Shape;141;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2" name="Google Shape;142;p4"/>
          <p:cNvSpPr txBox="1"/>
          <p:nvPr>
            <p:ph idx="1" type="body"/>
          </p:nvPr>
        </p:nvSpPr>
        <p:spPr>
          <a:xfrm>
            <a:off x="720000" y="1139551"/>
            <a:ext cx="7704000" cy="4113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434343"/>
              </a:buClr>
              <a:buSzPts val="1400"/>
              <a:buAutoNum type="arabicPeriod"/>
              <a:defRPr>
                <a:solidFill>
                  <a:srgbClr val="191919"/>
                </a:solidFill>
              </a:defRPr>
            </a:lvl1pPr>
            <a:lvl2pPr indent="-317500" lvl="1" marL="914400" rtl="0">
              <a:lnSpc>
                <a:spcPct val="115000"/>
              </a:lnSpc>
              <a:spcBef>
                <a:spcPts val="0"/>
              </a:spcBef>
              <a:spcAft>
                <a:spcPts val="0"/>
              </a:spcAft>
              <a:buClr>
                <a:srgbClr val="434343"/>
              </a:buClr>
              <a:buSzPts val="1400"/>
              <a:buFont typeface="Roboto Condensed Light"/>
              <a:buAutoNum type="alphaLcPeriod"/>
              <a:defRPr>
                <a:solidFill>
                  <a:srgbClr val="434343"/>
                </a:solidFill>
              </a:defRPr>
            </a:lvl2pPr>
            <a:lvl3pPr indent="-317500" lvl="2" marL="1371600" rtl="0">
              <a:lnSpc>
                <a:spcPct val="115000"/>
              </a:lnSpc>
              <a:spcBef>
                <a:spcPts val="0"/>
              </a:spcBef>
              <a:spcAft>
                <a:spcPts val="0"/>
              </a:spcAft>
              <a:buClr>
                <a:srgbClr val="434343"/>
              </a:buClr>
              <a:buSzPts val="1400"/>
              <a:buFont typeface="Roboto Condensed Light"/>
              <a:buAutoNum type="romanLcPeriod"/>
              <a:defRPr>
                <a:solidFill>
                  <a:srgbClr val="434343"/>
                </a:solidFill>
              </a:defRPr>
            </a:lvl3pPr>
            <a:lvl4pPr indent="-317500" lvl="3" marL="1828800" rtl="0">
              <a:lnSpc>
                <a:spcPct val="115000"/>
              </a:lnSpc>
              <a:spcBef>
                <a:spcPts val="0"/>
              </a:spcBef>
              <a:spcAft>
                <a:spcPts val="0"/>
              </a:spcAft>
              <a:buClr>
                <a:srgbClr val="434343"/>
              </a:buClr>
              <a:buSzPts val="1400"/>
              <a:buFont typeface="Roboto Condensed Light"/>
              <a:buAutoNum type="arabicPeriod"/>
              <a:defRPr>
                <a:solidFill>
                  <a:srgbClr val="434343"/>
                </a:solidFill>
              </a:defRPr>
            </a:lvl4pPr>
            <a:lvl5pPr indent="-317500" lvl="4" marL="2286000" rtl="0">
              <a:lnSpc>
                <a:spcPct val="115000"/>
              </a:lnSpc>
              <a:spcBef>
                <a:spcPts val="0"/>
              </a:spcBef>
              <a:spcAft>
                <a:spcPts val="0"/>
              </a:spcAft>
              <a:buClr>
                <a:srgbClr val="434343"/>
              </a:buClr>
              <a:buSzPts val="1400"/>
              <a:buFont typeface="Roboto Condensed Light"/>
              <a:buAutoNum type="alphaLcPeriod"/>
              <a:defRPr>
                <a:solidFill>
                  <a:srgbClr val="434343"/>
                </a:solidFill>
              </a:defRPr>
            </a:lvl5pPr>
            <a:lvl6pPr indent="-317500" lvl="5" marL="2743200" rtl="0">
              <a:lnSpc>
                <a:spcPct val="115000"/>
              </a:lnSpc>
              <a:spcBef>
                <a:spcPts val="0"/>
              </a:spcBef>
              <a:spcAft>
                <a:spcPts val="0"/>
              </a:spcAft>
              <a:buClr>
                <a:srgbClr val="434343"/>
              </a:buClr>
              <a:buSzPts val="1400"/>
              <a:buFont typeface="Roboto Condensed Light"/>
              <a:buAutoNum type="romanLcPeriod"/>
              <a:defRPr>
                <a:solidFill>
                  <a:srgbClr val="434343"/>
                </a:solidFill>
              </a:defRPr>
            </a:lvl6pPr>
            <a:lvl7pPr indent="-317500" lvl="6" marL="3200400" rtl="0">
              <a:lnSpc>
                <a:spcPct val="115000"/>
              </a:lnSpc>
              <a:spcBef>
                <a:spcPts val="0"/>
              </a:spcBef>
              <a:spcAft>
                <a:spcPts val="0"/>
              </a:spcAft>
              <a:buClr>
                <a:srgbClr val="434343"/>
              </a:buClr>
              <a:buSzPts val="1400"/>
              <a:buFont typeface="Roboto Condensed Light"/>
              <a:buAutoNum type="arabicPeriod"/>
              <a:defRPr>
                <a:solidFill>
                  <a:srgbClr val="434343"/>
                </a:solidFill>
              </a:defRPr>
            </a:lvl7pPr>
            <a:lvl8pPr indent="-317500" lvl="7" marL="3657600" rtl="0">
              <a:lnSpc>
                <a:spcPct val="115000"/>
              </a:lnSpc>
              <a:spcBef>
                <a:spcPts val="0"/>
              </a:spcBef>
              <a:spcAft>
                <a:spcPts val="0"/>
              </a:spcAft>
              <a:buClr>
                <a:srgbClr val="434343"/>
              </a:buClr>
              <a:buSzPts val="1400"/>
              <a:buFont typeface="Roboto Condensed Light"/>
              <a:buAutoNum type="alphaLcPeriod"/>
              <a:defRPr>
                <a:solidFill>
                  <a:srgbClr val="434343"/>
                </a:solidFill>
              </a:defRPr>
            </a:lvl8pPr>
            <a:lvl9pPr indent="-317500" lvl="8" marL="4114800" rtl="0">
              <a:lnSpc>
                <a:spcPct val="115000"/>
              </a:lnSpc>
              <a:spcBef>
                <a:spcPts val="0"/>
              </a:spcBef>
              <a:spcAft>
                <a:spcPts val="0"/>
              </a:spcAft>
              <a:buClr>
                <a:srgbClr val="434343"/>
              </a:buClr>
              <a:buSzPts val="1400"/>
              <a:buFont typeface="Roboto Condensed Light"/>
              <a:buAutoNum type="romanLcPeriod"/>
              <a:defRPr>
                <a:solidFill>
                  <a:srgbClr val="434343"/>
                </a:solidFill>
              </a:defRPr>
            </a:lvl9pPr>
          </a:lstStyle>
          <a:p/>
        </p:txBody>
      </p:sp>
      <p:grpSp>
        <p:nvGrpSpPr>
          <p:cNvPr id="143" name="Google Shape;143;p4"/>
          <p:cNvGrpSpPr/>
          <p:nvPr/>
        </p:nvGrpSpPr>
        <p:grpSpPr>
          <a:xfrm>
            <a:off x="7365150" y="-1147799"/>
            <a:ext cx="3733124" cy="6537004"/>
            <a:chOff x="7212750" y="-1147799"/>
            <a:chExt cx="3733124" cy="6537004"/>
          </a:xfrm>
        </p:grpSpPr>
        <p:pic>
          <p:nvPicPr>
            <p:cNvPr id="144" name="Google Shape;144;p4"/>
            <p:cNvPicPr preferRelativeResize="0"/>
            <p:nvPr/>
          </p:nvPicPr>
          <p:blipFill rotWithShape="1">
            <a:blip r:embed="rId2">
              <a:alphaModFix/>
            </a:blip>
            <a:srcRect b="26177" l="16960" r="7121" t="24718"/>
            <a:stretch/>
          </p:blipFill>
          <p:spPr>
            <a:xfrm>
              <a:off x="7212750" y="-1147799"/>
              <a:ext cx="3733124" cy="2849200"/>
            </a:xfrm>
            <a:prstGeom prst="rect">
              <a:avLst/>
            </a:prstGeom>
            <a:noFill/>
            <a:ln>
              <a:noFill/>
            </a:ln>
          </p:spPr>
        </p:pic>
        <p:grpSp>
          <p:nvGrpSpPr>
            <p:cNvPr id="145" name="Google Shape;145;p4"/>
            <p:cNvGrpSpPr/>
            <p:nvPr/>
          </p:nvGrpSpPr>
          <p:grpSpPr>
            <a:xfrm>
              <a:off x="7392021" y="539499"/>
              <a:ext cx="1518472" cy="3030657"/>
              <a:chOff x="7785196" y="342199"/>
              <a:chExt cx="1518472" cy="3030657"/>
            </a:xfrm>
          </p:grpSpPr>
          <p:sp>
            <p:nvSpPr>
              <p:cNvPr id="146" name="Google Shape;146;p4"/>
              <p:cNvSpPr/>
              <p:nvPr/>
            </p:nvSpPr>
            <p:spPr>
              <a:xfrm rot="10800000">
                <a:off x="7882621" y="5394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rot="10800000">
                <a:off x="7785196" y="3421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4"/>
            <p:cNvSpPr/>
            <p:nvPr/>
          </p:nvSpPr>
          <p:spPr>
            <a:xfrm rot="5400000">
              <a:off x="8098189" y="-87718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 name="Google Shape;149;p4"/>
            <p:cNvGrpSpPr/>
            <p:nvPr/>
          </p:nvGrpSpPr>
          <p:grpSpPr>
            <a:xfrm>
              <a:off x="7740801" y="270000"/>
              <a:ext cx="3153315" cy="5119205"/>
              <a:chOff x="7740801" y="270000"/>
              <a:chExt cx="3153315" cy="5119205"/>
            </a:xfrm>
          </p:grpSpPr>
          <p:sp>
            <p:nvSpPr>
              <p:cNvPr id="150" name="Google Shape;150;p4"/>
              <p:cNvSpPr/>
              <p:nvPr/>
            </p:nvSpPr>
            <p:spPr>
              <a:xfrm>
                <a:off x="7740801" y="27000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4"/>
              <p:cNvGrpSpPr/>
              <p:nvPr/>
            </p:nvGrpSpPr>
            <p:grpSpPr>
              <a:xfrm>
                <a:off x="8192886" y="4736397"/>
                <a:ext cx="134004" cy="134004"/>
                <a:chOff x="8356813" y="1074288"/>
                <a:chExt cx="351900" cy="351900"/>
              </a:xfrm>
            </p:grpSpPr>
            <p:sp>
              <p:nvSpPr>
                <p:cNvPr id="152" name="Google Shape;152;p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4"/>
              <p:cNvGrpSpPr/>
              <p:nvPr/>
            </p:nvGrpSpPr>
            <p:grpSpPr>
              <a:xfrm>
                <a:off x="8788211" y="3794722"/>
                <a:ext cx="134004" cy="134004"/>
                <a:chOff x="8356813" y="1074288"/>
                <a:chExt cx="351900" cy="351900"/>
              </a:xfrm>
            </p:grpSpPr>
            <p:sp>
              <p:nvSpPr>
                <p:cNvPr id="155" name="Google Shape;155;p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4"/>
              <p:cNvGrpSpPr/>
              <p:nvPr/>
            </p:nvGrpSpPr>
            <p:grpSpPr>
              <a:xfrm>
                <a:off x="8654186" y="2424672"/>
                <a:ext cx="134004" cy="134004"/>
                <a:chOff x="8356813" y="1074288"/>
                <a:chExt cx="351900" cy="351900"/>
              </a:xfrm>
            </p:grpSpPr>
            <p:sp>
              <p:nvSpPr>
                <p:cNvPr id="158" name="Google Shape;158;p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60" name="Google Shape;160;p4"/>
          <p:cNvGrpSpPr/>
          <p:nvPr/>
        </p:nvGrpSpPr>
        <p:grpSpPr>
          <a:xfrm rot="-2529045">
            <a:off x="105741" y="3680210"/>
            <a:ext cx="591691" cy="2260270"/>
            <a:chOff x="-132364" y="1829399"/>
            <a:chExt cx="591677" cy="2260214"/>
          </a:xfrm>
        </p:grpSpPr>
        <p:sp>
          <p:nvSpPr>
            <p:cNvPr id="161" name="Google Shape;161;p4"/>
            <p:cNvSpPr/>
            <p:nvPr/>
          </p:nvSpPr>
          <p:spPr>
            <a:xfrm rot="10800000">
              <a:off x="62461" y="1829399"/>
              <a:ext cx="396852" cy="2260214"/>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
            <p:cNvSpPr/>
            <p:nvPr/>
          </p:nvSpPr>
          <p:spPr>
            <a:xfrm rot="10800000">
              <a:off x="-132364" y="1829399"/>
              <a:ext cx="396852" cy="2260214"/>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4"/>
          <p:cNvGrpSpPr/>
          <p:nvPr/>
        </p:nvGrpSpPr>
        <p:grpSpPr>
          <a:xfrm>
            <a:off x="-520148" y="-573164"/>
            <a:ext cx="1502291" cy="2806842"/>
            <a:chOff x="-367748" y="-573164"/>
            <a:chExt cx="1502291" cy="2806842"/>
          </a:xfrm>
        </p:grpSpPr>
        <p:grpSp>
          <p:nvGrpSpPr>
            <p:cNvPr id="164" name="Google Shape;164;p4"/>
            <p:cNvGrpSpPr/>
            <p:nvPr/>
          </p:nvGrpSpPr>
          <p:grpSpPr>
            <a:xfrm rot="10800000">
              <a:off x="-191449" y="1507557"/>
              <a:ext cx="904666" cy="726121"/>
              <a:chOff x="7945225" y="4302000"/>
              <a:chExt cx="904666" cy="726121"/>
            </a:xfrm>
          </p:grpSpPr>
          <p:sp>
            <p:nvSpPr>
              <p:cNvPr id="165" name="Google Shape;165;p4"/>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4"/>
            <p:cNvSpPr/>
            <p:nvPr/>
          </p:nvSpPr>
          <p:spPr>
            <a:xfrm>
              <a:off x="152767" y="-57254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
            <p:cNvSpPr/>
            <p:nvPr/>
          </p:nvSpPr>
          <p:spPr>
            <a:xfrm>
              <a:off x="-6579" y="-573164"/>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 name="Google Shape;170;p4"/>
            <p:cNvGrpSpPr/>
            <p:nvPr/>
          </p:nvGrpSpPr>
          <p:grpSpPr>
            <a:xfrm rot="10800000">
              <a:off x="-367748" y="-467133"/>
              <a:ext cx="699928" cy="1651024"/>
              <a:chOff x="8337812" y="3492483"/>
              <a:chExt cx="699928" cy="1651024"/>
            </a:xfrm>
          </p:grpSpPr>
          <p:sp>
            <p:nvSpPr>
              <p:cNvPr id="171" name="Google Shape;171;p4"/>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solidFill>
          <a:schemeClr val="dk2"/>
        </a:solidFill>
      </p:bgPr>
    </p:bg>
    <p:spTree>
      <p:nvGrpSpPr>
        <p:cNvPr id="1378"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b="26177" l="16960" r="7121" t="24718"/>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b="26177" l="16960" r="7121" t="24718"/>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19" name="Google Shape;1419;p31"/>
              <p:cNvCxnSpPr/>
              <p:nvPr/>
            </p:nvCxnSpPr>
            <p:spPr>
              <a:xfrm>
                <a:off x="796100" y="3086750"/>
                <a:ext cx="4462800" cy="0"/>
              </a:xfrm>
              <a:prstGeom prst="straightConnector1">
                <a:avLst/>
              </a:prstGeom>
              <a:noFill/>
              <a:ln cap="flat" cmpd="sng" w="9525">
                <a:solidFill>
                  <a:schemeClr val="lt1"/>
                </a:solidFill>
                <a:prstDash val="solid"/>
                <a:round/>
                <a:headEnd len="med" w="med" type="none"/>
                <a:tailEnd len="med" w="med" type="none"/>
              </a:ln>
            </p:spPr>
          </p:cxnSp>
          <p:sp>
            <p:nvSpPr>
              <p:cNvPr id="1420" name="Google Shape;1420;p31"/>
              <p:cNvSpPr/>
              <p:nvPr/>
            </p:nvSpPr>
            <p:spPr>
              <a:xfrm>
                <a:off x="5251079" y="3049843"/>
                <a:ext cx="73800" cy="73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4" name="Shape 174"/>
        <p:cNvGrpSpPr/>
        <p:nvPr/>
      </p:nvGrpSpPr>
      <p:grpSpPr>
        <a:xfrm>
          <a:off x="0" y="0"/>
          <a:ext cx="0" cy="0"/>
          <a:chOff x="0" y="0"/>
          <a:chExt cx="0" cy="0"/>
        </a:xfrm>
      </p:grpSpPr>
      <p:sp>
        <p:nvSpPr>
          <p:cNvPr id="175" name="Google Shape;175;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6" name="Google Shape;176;p5"/>
          <p:cNvSpPr txBox="1"/>
          <p:nvPr>
            <p:ph idx="1" type="subTitle"/>
          </p:nvPr>
        </p:nvSpPr>
        <p:spPr>
          <a:xfrm>
            <a:off x="4999903" y="2372500"/>
            <a:ext cx="2340300" cy="132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7" name="Google Shape;177;p5"/>
          <p:cNvSpPr txBox="1"/>
          <p:nvPr>
            <p:ph idx="2" type="subTitle"/>
          </p:nvPr>
        </p:nvSpPr>
        <p:spPr>
          <a:xfrm>
            <a:off x="1803800" y="2372500"/>
            <a:ext cx="2340300" cy="132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5"/>
          <p:cNvSpPr txBox="1"/>
          <p:nvPr>
            <p:ph idx="3" type="subTitle"/>
          </p:nvPr>
        </p:nvSpPr>
        <p:spPr>
          <a:xfrm>
            <a:off x="4999908" y="2048488"/>
            <a:ext cx="23403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79" name="Google Shape;179;p5"/>
          <p:cNvSpPr txBox="1"/>
          <p:nvPr>
            <p:ph idx="4" type="subTitle"/>
          </p:nvPr>
        </p:nvSpPr>
        <p:spPr>
          <a:xfrm>
            <a:off x="1803800" y="2048488"/>
            <a:ext cx="23403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80" name="Google Shape;180;p5"/>
          <p:cNvGrpSpPr/>
          <p:nvPr/>
        </p:nvGrpSpPr>
        <p:grpSpPr>
          <a:xfrm>
            <a:off x="7579113" y="-890399"/>
            <a:ext cx="2898275" cy="3032950"/>
            <a:chOff x="7198113" y="-890399"/>
            <a:chExt cx="2898275" cy="3032950"/>
          </a:xfrm>
        </p:grpSpPr>
        <p:pic>
          <p:nvPicPr>
            <p:cNvPr id="181" name="Google Shape;181;p5"/>
            <p:cNvPicPr preferRelativeResize="0"/>
            <p:nvPr/>
          </p:nvPicPr>
          <p:blipFill rotWithShape="1">
            <a:blip r:embed="rId2">
              <a:alphaModFix/>
            </a:blip>
            <a:srcRect b="26177" l="16960" r="7121" t="24718"/>
            <a:stretch/>
          </p:blipFill>
          <p:spPr>
            <a:xfrm rot="-5400000">
              <a:off x="7130775" y="-823062"/>
              <a:ext cx="3032950" cy="2898275"/>
            </a:xfrm>
            <a:prstGeom prst="rect">
              <a:avLst/>
            </a:prstGeom>
            <a:noFill/>
            <a:ln>
              <a:noFill/>
            </a:ln>
          </p:spPr>
        </p:pic>
        <p:grpSp>
          <p:nvGrpSpPr>
            <p:cNvPr id="182" name="Google Shape;182;p5"/>
            <p:cNvGrpSpPr/>
            <p:nvPr/>
          </p:nvGrpSpPr>
          <p:grpSpPr>
            <a:xfrm>
              <a:off x="8319318" y="-249682"/>
              <a:ext cx="1460040" cy="1171886"/>
              <a:chOff x="7945225" y="4302000"/>
              <a:chExt cx="904666" cy="726121"/>
            </a:xfrm>
          </p:grpSpPr>
          <p:sp>
            <p:nvSpPr>
              <p:cNvPr id="183" name="Google Shape;183;p5"/>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6" name="Google Shape;186;p5"/>
          <p:cNvGrpSpPr/>
          <p:nvPr/>
        </p:nvGrpSpPr>
        <p:grpSpPr>
          <a:xfrm>
            <a:off x="-613920" y="3693606"/>
            <a:ext cx="2048057" cy="2238804"/>
            <a:chOff x="-461520" y="3617406"/>
            <a:chExt cx="2048057" cy="2238804"/>
          </a:xfrm>
        </p:grpSpPr>
        <p:grpSp>
          <p:nvGrpSpPr>
            <p:cNvPr id="187" name="Google Shape;187;p5"/>
            <p:cNvGrpSpPr/>
            <p:nvPr/>
          </p:nvGrpSpPr>
          <p:grpSpPr>
            <a:xfrm>
              <a:off x="-461520" y="3617406"/>
              <a:ext cx="1916534" cy="2238804"/>
              <a:chOff x="-461520" y="3617406"/>
              <a:chExt cx="1916534" cy="2238804"/>
            </a:xfrm>
          </p:grpSpPr>
          <p:grpSp>
            <p:nvGrpSpPr>
              <p:cNvPr id="188" name="Google Shape;188;p5"/>
              <p:cNvGrpSpPr/>
              <p:nvPr/>
            </p:nvGrpSpPr>
            <p:grpSpPr>
              <a:xfrm flipH="1">
                <a:off x="-461520" y="4010132"/>
                <a:ext cx="1916534" cy="1538287"/>
                <a:chOff x="7945225" y="4302000"/>
                <a:chExt cx="904666" cy="726121"/>
              </a:xfrm>
            </p:grpSpPr>
            <p:sp>
              <p:nvSpPr>
                <p:cNvPr id="189" name="Google Shape;189;p5"/>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5"/>
              <p:cNvGrpSpPr/>
              <p:nvPr/>
            </p:nvGrpSpPr>
            <p:grpSpPr>
              <a:xfrm>
                <a:off x="-309885" y="3617406"/>
                <a:ext cx="1448824" cy="2238804"/>
                <a:chOff x="-309885" y="3617406"/>
                <a:chExt cx="1448824" cy="2238804"/>
              </a:xfrm>
            </p:grpSpPr>
            <p:grpSp>
              <p:nvGrpSpPr>
                <p:cNvPr id="193" name="Google Shape;193;p5"/>
                <p:cNvGrpSpPr/>
                <p:nvPr/>
              </p:nvGrpSpPr>
              <p:grpSpPr>
                <a:xfrm>
                  <a:off x="-277007" y="3870159"/>
                  <a:ext cx="981772" cy="1986051"/>
                  <a:chOff x="-293545" y="3454371"/>
                  <a:chExt cx="981772" cy="1986051"/>
                </a:xfrm>
              </p:grpSpPr>
              <p:sp>
                <p:nvSpPr>
                  <p:cNvPr id="194" name="Google Shape;194;p5"/>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 name="Google Shape;196;p5"/>
                <p:cNvGrpSpPr/>
                <p:nvPr/>
              </p:nvGrpSpPr>
              <p:grpSpPr>
                <a:xfrm>
                  <a:off x="363249" y="4906873"/>
                  <a:ext cx="699940" cy="478601"/>
                  <a:chOff x="39722" y="4349021"/>
                  <a:chExt cx="1061964" cy="726143"/>
                </a:xfrm>
              </p:grpSpPr>
              <p:grpSp>
                <p:nvGrpSpPr>
                  <p:cNvPr id="197" name="Google Shape;197;p5"/>
                  <p:cNvGrpSpPr/>
                  <p:nvPr/>
                </p:nvGrpSpPr>
                <p:grpSpPr>
                  <a:xfrm rot="2700000">
                    <a:off x="140502" y="4460924"/>
                    <a:ext cx="524584" cy="502337"/>
                    <a:chOff x="1189791" y="-1767331"/>
                    <a:chExt cx="904284" cy="865933"/>
                  </a:xfrm>
                </p:grpSpPr>
                <p:sp>
                  <p:nvSpPr>
                    <p:cNvPr id="198" name="Google Shape;198;p5"/>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 name="Google Shape;199;p5"/>
                    <p:cNvGrpSpPr/>
                    <p:nvPr/>
                  </p:nvGrpSpPr>
                  <p:grpSpPr>
                    <a:xfrm>
                      <a:off x="1232795" y="-1740829"/>
                      <a:ext cx="717621" cy="717392"/>
                      <a:chOff x="1483457" y="3953671"/>
                      <a:chExt cx="717621" cy="717392"/>
                    </a:xfrm>
                  </p:grpSpPr>
                  <p:sp>
                    <p:nvSpPr>
                      <p:cNvPr id="200" name="Google Shape;200;p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5" name="Google Shape;205;p5"/>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 name="Google Shape;206;p5"/>
                <p:cNvGrpSpPr/>
                <p:nvPr/>
              </p:nvGrpSpPr>
              <p:grpSpPr>
                <a:xfrm rot="-5400000">
                  <a:off x="-461873" y="3769393"/>
                  <a:ext cx="1351491" cy="1047516"/>
                  <a:chOff x="-2460210" y="2758493"/>
                  <a:chExt cx="1351491" cy="1047516"/>
                </a:xfrm>
              </p:grpSpPr>
              <p:sp>
                <p:nvSpPr>
                  <p:cNvPr id="207" name="Google Shape;207;p5"/>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 name="Google Shape;211;p5"/>
                <p:cNvGrpSpPr/>
                <p:nvPr/>
              </p:nvGrpSpPr>
              <p:grpSpPr>
                <a:xfrm>
                  <a:off x="438999" y="4567398"/>
                  <a:ext cx="699940" cy="478601"/>
                  <a:chOff x="39722" y="4349021"/>
                  <a:chExt cx="1061964" cy="726143"/>
                </a:xfrm>
              </p:grpSpPr>
              <p:grpSp>
                <p:nvGrpSpPr>
                  <p:cNvPr id="212" name="Google Shape;212;p5"/>
                  <p:cNvGrpSpPr/>
                  <p:nvPr/>
                </p:nvGrpSpPr>
                <p:grpSpPr>
                  <a:xfrm rot="2700000">
                    <a:off x="140502" y="4460924"/>
                    <a:ext cx="524584" cy="502337"/>
                    <a:chOff x="1189791" y="-1767331"/>
                    <a:chExt cx="904284" cy="865933"/>
                  </a:xfrm>
                </p:grpSpPr>
                <p:sp>
                  <p:nvSpPr>
                    <p:cNvPr id="213" name="Google Shape;213;p5"/>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4" name="Google Shape;214;p5"/>
                    <p:cNvGrpSpPr/>
                    <p:nvPr/>
                  </p:nvGrpSpPr>
                  <p:grpSpPr>
                    <a:xfrm>
                      <a:off x="1232795" y="-1740829"/>
                      <a:ext cx="717621" cy="717392"/>
                      <a:chOff x="1483457" y="3953671"/>
                      <a:chExt cx="717621" cy="717392"/>
                    </a:xfrm>
                  </p:grpSpPr>
                  <p:sp>
                    <p:nvSpPr>
                      <p:cNvPr id="215" name="Google Shape;215;p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0" name="Google Shape;220;p5"/>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 name="Google Shape;221;p5"/>
                <p:cNvGrpSpPr/>
                <p:nvPr/>
              </p:nvGrpSpPr>
              <p:grpSpPr>
                <a:xfrm>
                  <a:off x="-65076" y="4623886"/>
                  <a:ext cx="699940" cy="478601"/>
                  <a:chOff x="39722" y="4349021"/>
                  <a:chExt cx="1061964" cy="726143"/>
                </a:xfrm>
              </p:grpSpPr>
              <p:grpSp>
                <p:nvGrpSpPr>
                  <p:cNvPr id="222" name="Google Shape;222;p5"/>
                  <p:cNvGrpSpPr/>
                  <p:nvPr/>
                </p:nvGrpSpPr>
                <p:grpSpPr>
                  <a:xfrm rot="2700000">
                    <a:off x="140502" y="4460924"/>
                    <a:ext cx="524584" cy="502337"/>
                    <a:chOff x="1189791" y="-1767331"/>
                    <a:chExt cx="904284" cy="865933"/>
                  </a:xfrm>
                </p:grpSpPr>
                <p:sp>
                  <p:nvSpPr>
                    <p:cNvPr id="223" name="Google Shape;223;p5"/>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4" name="Google Shape;224;p5"/>
                    <p:cNvGrpSpPr/>
                    <p:nvPr/>
                  </p:nvGrpSpPr>
                  <p:grpSpPr>
                    <a:xfrm>
                      <a:off x="1232795" y="-1740829"/>
                      <a:ext cx="717621" cy="717392"/>
                      <a:chOff x="1483457" y="3953671"/>
                      <a:chExt cx="717621" cy="717392"/>
                    </a:xfrm>
                  </p:grpSpPr>
                  <p:sp>
                    <p:nvSpPr>
                      <p:cNvPr id="225" name="Google Shape;225;p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0" name="Google Shape;230;p5"/>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231" name="Google Shape;231;p5"/>
            <p:cNvGrpSpPr/>
            <p:nvPr/>
          </p:nvGrpSpPr>
          <p:grpSpPr>
            <a:xfrm rot="5400000">
              <a:off x="1147388" y="4839000"/>
              <a:ext cx="439200" cy="439100"/>
              <a:chOff x="1101075" y="2142375"/>
              <a:chExt cx="439200" cy="439100"/>
            </a:xfrm>
          </p:grpSpPr>
          <p:sp>
            <p:nvSpPr>
              <p:cNvPr id="232" name="Google Shape;232;p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4" name="Google Shape;234;p5"/>
          <p:cNvGrpSpPr/>
          <p:nvPr/>
        </p:nvGrpSpPr>
        <p:grpSpPr>
          <a:xfrm>
            <a:off x="-2352525" y="-402069"/>
            <a:ext cx="5307515" cy="2438355"/>
            <a:chOff x="-2276325" y="-249669"/>
            <a:chExt cx="5307515" cy="2438355"/>
          </a:xfrm>
        </p:grpSpPr>
        <p:grpSp>
          <p:nvGrpSpPr>
            <p:cNvPr id="235" name="Google Shape;235;p5"/>
            <p:cNvGrpSpPr/>
            <p:nvPr/>
          </p:nvGrpSpPr>
          <p:grpSpPr>
            <a:xfrm rot="10800000">
              <a:off x="-1297788" y="-249669"/>
              <a:ext cx="2601921" cy="2438355"/>
              <a:chOff x="7340128" y="2866613"/>
              <a:chExt cx="2439225" cy="2438355"/>
            </a:xfrm>
          </p:grpSpPr>
          <p:sp>
            <p:nvSpPr>
              <p:cNvPr id="236" name="Google Shape;236;p5"/>
              <p:cNvSpPr/>
              <p:nvPr/>
            </p:nvSpPr>
            <p:spPr>
              <a:xfrm flipH="1" rot="2700000">
                <a:off x="8012290" y="2875755"/>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flipH="1" rot="2700000">
                <a:off x="8125398" y="2987994"/>
                <a:ext cx="981794" cy="230783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 name="Google Shape;238;p5"/>
            <p:cNvSpPr/>
            <p:nvPr/>
          </p:nvSpPr>
          <p:spPr>
            <a:xfrm rot="-5400000">
              <a:off x="1755111" y="-89601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9" name="Google Shape;239;p5"/>
            <p:cNvGrpSpPr/>
            <p:nvPr/>
          </p:nvGrpSpPr>
          <p:grpSpPr>
            <a:xfrm>
              <a:off x="-2276325" y="245976"/>
              <a:ext cx="4558967" cy="134100"/>
              <a:chOff x="796100" y="3019701"/>
              <a:chExt cx="4558967" cy="134100"/>
            </a:xfrm>
          </p:grpSpPr>
          <p:sp>
            <p:nvSpPr>
              <p:cNvPr id="240" name="Google Shape;240;p5"/>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1" name="Google Shape;241;p5"/>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242" name="Google Shape;242;p5"/>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3" name="Google Shape;243;p5"/>
          <p:cNvGrpSpPr/>
          <p:nvPr/>
        </p:nvGrpSpPr>
        <p:grpSpPr>
          <a:xfrm>
            <a:off x="6795100" y="3095213"/>
            <a:ext cx="4558967" cy="2438355"/>
            <a:chOff x="6490300" y="2866613"/>
            <a:chExt cx="4558967" cy="2438355"/>
          </a:xfrm>
        </p:grpSpPr>
        <p:grpSp>
          <p:nvGrpSpPr>
            <p:cNvPr id="244" name="Google Shape;244;p5"/>
            <p:cNvGrpSpPr/>
            <p:nvPr/>
          </p:nvGrpSpPr>
          <p:grpSpPr>
            <a:xfrm>
              <a:off x="7340128" y="2866613"/>
              <a:ext cx="2439225" cy="2438355"/>
              <a:chOff x="7340128" y="2866613"/>
              <a:chExt cx="2439225" cy="2438355"/>
            </a:xfrm>
          </p:grpSpPr>
          <p:sp>
            <p:nvSpPr>
              <p:cNvPr id="245" name="Google Shape;245;p5"/>
              <p:cNvSpPr/>
              <p:nvPr/>
            </p:nvSpPr>
            <p:spPr>
              <a:xfrm flipH="1" rot="2700000">
                <a:off x="8012290" y="2875755"/>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flipH="1" rot="2700000">
                <a:off x="8125398" y="2987994"/>
                <a:ext cx="981794" cy="230783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5"/>
            <p:cNvGrpSpPr/>
            <p:nvPr/>
          </p:nvGrpSpPr>
          <p:grpSpPr>
            <a:xfrm rot="10800000">
              <a:off x="6490300" y="4774026"/>
              <a:ext cx="4558967" cy="134100"/>
              <a:chOff x="796100" y="3019701"/>
              <a:chExt cx="4558967" cy="134100"/>
            </a:xfrm>
          </p:grpSpPr>
          <p:sp>
            <p:nvSpPr>
              <p:cNvPr id="248" name="Google Shape;248;p5"/>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9" name="Google Shape;249;p5"/>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250" name="Google Shape;250;p5"/>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1" name="Shape 251"/>
        <p:cNvGrpSpPr/>
        <p:nvPr/>
      </p:nvGrpSpPr>
      <p:grpSpPr>
        <a:xfrm>
          <a:off x="0" y="0"/>
          <a:ext cx="0" cy="0"/>
          <a:chOff x="0" y="0"/>
          <a:chExt cx="0" cy="0"/>
        </a:xfrm>
      </p:grpSpPr>
      <p:grpSp>
        <p:nvGrpSpPr>
          <p:cNvPr id="252" name="Google Shape;252;p6"/>
          <p:cNvGrpSpPr/>
          <p:nvPr/>
        </p:nvGrpSpPr>
        <p:grpSpPr>
          <a:xfrm rot="-8100000">
            <a:off x="-1629951" y="-1138306"/>
            <a:ext cx="3785189" cy="3043121"/>
            <a:chOff x="7103825" y="-713112"/>
            <a:chExt cx="3785226" cy="3043150"/>
          </a:xfrm>
        </p:grpSpPr>
        <p:sp>
          <p:nvSpPr>
            <p:cNvPr id="253" name="Google Shape;253;p6"/>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4" name="Google Shape;254;p6"/>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sp>
        <p:nvSpPr>
          <p:cNvPr id="255" name="Google Shape;255;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256" name="Google Shape;256;p6"/>
          <p:cNvGrpSpPr/>
          <p:nvPr/>
        </p:nvGrpSpPr>
        <p:grpSpPr>
          <a:xfrm>
            <a:off x="8106279" y="-844413"/>
            <a:ext cx="1791132" cy="2767833"/>
            <a:chOff x="8030079" y="-844413"/>
            <a:chExt cx="1791132" cy="2767833"/>
          </a:xfrm>
        </p:grpSpPr>
        <p:grpSp>
          <p:nvGrpSpPr>
            <p:cNvPr id="257" name="Google Shape;257;p6"/>
            <p:cNvGrpSpPr/>
            <p:nvPr/>
          </p:nvGrpSpPr>
          <p:grpSpPr>
            <a:xfrm rot="10800000">
              <a:off x="8566799" y="-844413"/>
              <a:ext cx="1213764" cy="2455355"/>
              <a:chOff x="-293545" y="3454371"/>
              <a:chExt cx="981772" cy="1986051"/>
            </a:xfrm>
          </p:grpSpPr>
          <p:sp>
            <p:nvSpPr>
              <p:cNvPr id="258" name="Google Shape;258;p6"/>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6"/>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6"/>
            <p:cNvGrpSpPr/>
            <p:nvPr/>
          </p:nvGrpSpPr>
          <p:grpSpPr>
            <a:xfrm rot="10800000">
              <a:off x="8123728" y="-262212"/>
              <a:ext cx="865288" cy="591661"/>
              <a:chOff x="39722" y="4349021"/>
              <a:chExt cx="1061964" cy="726143"/>
            </a:xfrm>
          </p:grpSpPr>
          <p:grpSp>
            <p:nvGrpSpPr>
              <p:cNvPr id="261" name="Google Shape;261;p6"/>
              <p:cNvGrpSpPr/>
              <p:nvPr/>
            </p:nvGrpSpPr>
            <p:grpSpPr>
              <a:xfrm rot="2700000">
                <a:off x="140502" y="4460924"/>
                <a:ext cx="524584" cy="502337"/>
                <a:chOff x="1189791" y="-1767331"/>
                <a:chExt cx="904284" cy="865933"/>
              </a:xfrm>
            </p:grpSpPr>
            <p:sp>
              <p:nvSpPr>
                <p:cNvPr id="262" name="Google Shape;262;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3" name="Google Shape;263;p6"/>
                <p:cNvGrpSpPr/>
                <p:nvPr/>
              </p:nvGrpSpPr>
              <p:grpSpPr>
                <a:xfrm>
                  <a:off x="1232795" y="-1740829"/>
                  <a:ext cx="717621" cy="717392"/>
                  <a:chOff x="1483457" y="3953671"/>
                  <a:chExt cx="717621" cy="717392"/>
                </a:xfrm>
              </p:grpSpPr>
              <p:sp>
                <p:nvSpPr>
                  <p:cNvPr id="264" name="Google Shape;264;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9" name="Google Shape;269;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 name="Google Shape;270;p6"/>
            <p:cNvGrpSpPr/>
            <p:nvPr/>
          </p:nvGrpSpPr>
          <p:grpSpPr>
            <a:xfrm rot="5400000">
              <a:off x="8338264" y="440474"/>
              <a:ext cx="1670849" cy="1295044"/>
              <a:chOff x="-2460210" y="2758493"/>
              <a:chExt cx="1351491" cy="1047516"/>
            </a:xfrm>
          </p:grpSpPr>
          <p:sp>
            <p:nvSpPr>
              <p:cNvPr id="271" name="Google Shape;271;p6"/>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6"/>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 name="Google Shape;275;p6"/>
            <p:cNvGrpSpPr/>
            <p:nvPr/>
          </p:nvGrpSpPr>
          <p:grpSpPr>
            <a:xfrm rot="10800000">
              <a:off x="8030079" y="157481"/>
              <a:ext cx="865288" cy="591661"/>
              <a:chOff x="39722" y="4349021"/>
              <a:chExt cx="1061964" cy="726143"/>
            </a:xfrm>
          </p:grpSpPr>
          <p:grpSp>
            <p:nvGrpSpPr>
              <p:cNvPr id="276" name="Google Shape;276;p6"/>
              <p:cNvGrpSpPr/>
              <p:nvPr/>
            </p:nvGrpSpPr>
            <p:grpSpPr>
              <a:xfrm rot="2700000">
                <a:off x="140502" y="4460924"/>
                <a:ext cx="524584" cy="502337"/>
                <a:chOff x="1189791" y="-1767331"/>
                <a:chExt cx="904284" cy="865933"/>
              </a:xfrm>
            </p:grpSpPr>
            <p:sp>
              <p:nvSpPr>
                <p:cNvPr id="277" name="Google Shape;277;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8" name="Google Shape;278;p6"/>
                <p:cNvGrpSpPr/>
                <p:nvPr/>
              </p:nvGrpSpPr>
              <p:grpSpPr>
                <a:xfrm>
                  <a:off x="1232795" y="-1740829"/>
                  <a:ext cx="717621" cy="717392"/>
                  <a:chOff x="1483457" y="3953671"/>
                  <a:chExt cx="717621" cy="717392"/>
                </a:xfrm>
              </p:grpSpPr>
              <p:sp>
                <p:nvSpPr>
                  <p:cNvPr id="279" name="Google Shape;279;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4" name="Google Shape;284;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6"/>
            <p:cNvGrpSpPr/>
            <p:nvPr/>
          </p:nvGrpSpPr>
          <p:grpSpPr>
            <a:xfrm rot="10800000">
              <a:off x="8653266" y="87645"/>
              <a:ext cx="865288" cy="591661"/>
              <a:chOff x="39722" y="4349021"/>
              <a:chExt cx="1061964" cy="726143"/>
            </a:xfrm>
          </p:grpSpPr>
          <p:grpSp>
            <p:nvGrpSpPr>
              <p:cNvPr id="286" name="Google Shape;286;p6"/>
              <p:cNvGrpSpPr/>
              <p:nvPr/>
            </p:nvGrpSpPr>
            <p:grpSpPr>
              <a:xfrm rot="2700000">
                <a:off x="140502" y="4460924"/>
                <a:ext cx="524584" cy="502337"/>
                <a:chOff x="1189791" y="-1767331"/>
                <a:chExt cx="904284" cy="865933"/>
              </a:xfrm>
            </p:grpSpPr>
            <p:sp>
              <p:nvSpPr>
                <p:cNvPr id="287" name="Google Shape;287;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 name="Google Shape;288;p6"/>
                <p:cNvGrpSpPr/>
                <p:nvPr/>
              </p:nvGrpSpPr>
              <p:grpSpPr>
                <a:xfrm>
                  <a:off x="1232795" y="-1740829"/>
                  <a:ext cx="717621" cy="717392"/>
                  <a:chOff x="1483457" y="3953671"/>
                  <a:chExt cx="717621" cy="717392"/>
                </a:xfrm>
              </p:grpSpPr>
              <p:sp>
                <p:nvSpPr>
                  <p:cNvPr id="289" name="Google Shape;289;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4" name="Google Shape;294;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5" name="Google Shape;295;p6"/>
          <p:cNvGrpSpPr/>
          <p:nvPr/>
        </p:nvGrpSpPr>
        <p:grpSpPr>
          <a:xfrm>
            <a:off x="-1499000" y="3182553"/>
            <a:ext cx="4558967" cy="3356863"/>
            <a:chOff x="-1422800" y="3106353"/>
            <a:chExt cx="4558967" cy="3356863"/>
          </a:xfrm>
        </p:grpSpPr>
        <p:grpSp>
          <p:nvGrpSpPr>
            <p:cNvPr id="296" name="Google Shape;296;p6"/>
            <p:cNvGrpSpPr/>
            <p:nvPr/>
          </p:nvGrpSpPr>
          <p:grpSpPr>
            <a:xfrm>
              <a:off x="-474664" y="3485331"/>
              <a:ext cx="1472068" cy="2977885"/>
              <a:chOff x="-293545" y="3454371"/>
              <a:chExt cx="981772" cy="1986051"/>
            </a:xfrm>
          </p:grpSpPr>
          <p:sp>
            <p:nvSpPr>
              <p:cNvPr id="297" name="Google Shape;297;p6"/>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6"/>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6"/>
            <p:cNvGrpSpPr/>
            <p:nvPr/>
          </p:nvGrpSpPr>
          <p:grpSpPr>
            <a:xfrm>
              <a:off x="485337" y="5039978"/>
              <a:ext cx="1049539" cy="717647"/>
              <a:chOff x="39722" y="4349021"/>
              <a:chExt cx="1061964" cy="726143"/>
            </a:xfrm>
          </p:grpSpPr>
          <p:grpSp>
            <p:nvGrpSpPr>
              <p:cNvPr id="300" name="Google Shape;300;p6"/>
              <p:cNvGrpSpPr/>
              <p:nvPr/>
            </p:nvGrpSpPr>
            <p:grpSpPr>
              <a:xfrm rot="2700000">
                <a:off x="140502" y="4460924"/>
                <a:ext cx="524584" cy="502337"/>
                <a:chOff x="1189791" y="-1767331"/>
                <a:chExt cx="904284" cy="865933"/>
              </a:xfrm>
            </p:grpSpPr>
            <p:sp>
              <p:nvSpPr>
                <p:cNvPr id="301" name="Google Shape;301;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2" name="Google Shape;302;p6"/>
                <p:cNvGrpSpPr/>
                <p:nvPr/>
              </p:nvGrpSpPr>
              <p:grpSpPr>
                <a:xfrm>
                  <a:off x="1232795" y="-1740829"/>
                  <a:ext cx="717621" cy="717392"/>
                  <a:chOff x="1483457" y="3953671"/>
                  <a:chExt cx="717621" cy="717392"/>
                </a:xfrm>
              </p:grpSpPr>
              <p:sp>
                <p:nvSpPr>
                  <p:cNvPr id="303" name="Google Shape;303;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08" name="Google Shape;308;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9" name="Google Shape;309;p6"/>
            <p:cNvGrpSpPr/>
            <p:nvPr/>
          </p:nvGrpSpPr>
          <p:grpSpPr>
            <a:xfrm rot="5400000">
              <a:off x="-645364" y="3334243"/>
              <a:ext cx="2026426" cy="1570646"/>
              <a:chOff x="-2460210" y="2758493"/>
              <a:chExt cx="1351491" cy="1047516"/>
            </a:xfrm>
          </p:grpSpPr>
          <p:sp>
            <p:nvSpPr>
              <p:cNvPr id="310" name="Google Shape;310;p6"/>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6"/>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6"/>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6"/>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 name="Google Shape;314;p6"/>
            <p:cNvGrpSpPr/>
            <p:nvPr/>
          </p:nvGrpSpPr>
          <p:grpSpPr>
            <a:xfrm>
              <a:off x="598917" y="4530969"/>
              <a:ext cx="1049539" cy="717647"/>
              <a:chOff x="39722" y="4349021"/>
              <a:chExt cx="1061964" cy="726143"/>
            </a:xfrm>
          </p:grpSpPr>
          <p:grpSp>
            <p:nvGrpSpPr>
              <p:cNvPr id="315" name="Google Shape;315;p6"/>
              <p:cNvGrpSpPr/>
              <p:nvPr/>
            </p:nvGrpSpPr>
            <p:grpSpPr>
              <a:xfrm rot="2700000">
                <a:off x="140502" y="4460924"/>
                <a:ext cx="524584" cy="502337"/>
                <a:chOff x="1189791" y="-1767331"/>
                <a:chExt cx="904284" cy="865933"/>
              </a:xfrm>
            </p:grpSpPr>
            <p:sp>
              <p:nvSpPr>
                <p:cNvPr id="316" name="Google Shape;316;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7" name="Google Shape;317;p6"/>
                <p:cNvGrpSpPr/>
                <p:nvPr/>
              </p:nvGrpSpPr>
              <p:grpSpPr>
                <a:xfrm>
                  <a:off x="1232795" y="-1740829"/>
                  <a:ext cx="717621" cy="717392"/>
                  <a:chOff x="1483457" y="3953671"/>
                  <a:chExt cx="717621" cy="717392"/>
                </a:xfrm>
              </p:grpSpPr>
              <p:sp>
                <p:nvSpPr>
                  <p:cNvPr id="318" name="Google Shape;318;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23" name="Google Shape;323;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 name="Google Shape;324;p6"/>
            <p:cNvGrpSpPr/>
            <p:nvPr/>
          </p:nvGrpSpPr>
          <p:grpSpPr>
            <a:xfrm>
              <a:off x="-156893" y="4615667"/>
              <a:ext cx="1049539" cy="717647"/>
              <a:chOff x="39722" y="4349021"/>
              <a:chExt cx="1061964" cy="726143"/>
            </a:xfrm>
          </p:grpSpPr>
          <p:grpSp>
            <p:nvGrpSpPr>
              <p:cNvPr id="325" name="Google Shape;325;p6"/>
              <p:cNvGrpSpPr/>
              <p:nvPr/>
            </p:nvGrpSpPr>
            <p:grpSpPr>
              <a:xfrm rot="2700000">
                <a:off x="140502" y="4460924"/>
                <a:ext cx="524584" cy="502337"/>
                <a:chOff x="1189791" y="-1767331"/>
                <a:chExt cx="904284" cy="865933"/>
              </a:xfrm>
            </p:grpSpPr>
            <p:sp>
              <p:nvSpPr>
                <p:cNvPr id="326" name="Google Shape;326;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6"/>
                <p:cNvGrpSpPr/>
                <p:nvPr/>
              </p:nvGrpSpPr>
              <p:grpSpPr>
                <a:xfrm>
                  <a:off x="1232795" y="-1740829"/>
                  <a:ext cx="717621" cy="717392"/>
                  <a:chOff x="1483457" y="3953671"/>
                  <a:chExt cx="717621" cy="717392"/>
                </a:xfrm>
              </p:grpSpPr>
              <p:sp>
                <p:nvSpPr>
                  <p:cNvPr id="328" name="Google Shape;328;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33" name="Google Shape;333;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4" name="Google Shape;334;p6"/>
            <p:cNvGrpSpPr/>
            <p:nvPr/>
          </p:nvGrpSpPr>
          <p:grpSpPr>
            <a:xfrm>
              <a:off x="-1422800" y="4822751"/>
              <a:ext cx="4558967" cy="134100"/>
              <a:chOff x="796100" y="3019701"/>
              <a:chExt cx="4558967" cy="134100"/>
            </a:xfrm>
          </p:grpSpPr>
          <p:sp>
            <p:nvSpPr>
              <p:cNvPr id="335" name="Google Shape;335;p6"/>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6" name="Google Shape;336;p6"/>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337" name="Google Shape;337;p6"/>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8" name="Shape 338"/>
        <p:cNvGrpSpPr/>
        <p:nvPr/>
      </p:nvGrpSpPr>
      <p:grpSpPr>
        <a:xfrm>
          <a:off x="0" y="0"/>
          <a:ext cx="0" cy="0"/>
          <a:chOff x="0" y="0"/>
          <a:chExt cx="0" cy="0"/>
        </a:xfrm>
      </p:grpSpPr>
      <p:sp>
        <p:nvSpPr>
          <p:cNvPr id="339" name="Google Shape;339;p7"/>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AutoNum type="arabicPeriod"/>
              <a:defRPr sz="1400"/>
            </a:lvl1pPr>
            <a:lvl2pPr lvl="1" rtl="0">
              <a:lnSpc>
                <a:spcPct val="100000"/>
              </a:lnSpc>
              <a:spcBef>
                <a:spcPts val="0"/>
              </a:spcBef>
              <a:spcAft>
                <a:spcPts val="0"/>
              </a:spcAft>
              <a:buClr>
                <a:srgbClr val="999999"/>
              </a:buClr>
              <a:buSzPts val="800"/>
              <a:buFont typeface="Open Sans"/>
              <a:buAutoNum type="alphaLcPeriod"/>
              <a:defRPr/>
            </a:lvl2pPr>
            <a:lvl3pPr lvl="2" rtl="0">
              <a:lnSpc>
                <a:spcPct val="100000"/>
              </a:lnSpc>
              <a:spcBef>
                <a:spcPts val="0"/>
              </a:spcBef>
              <a:spcAft>
                <a:spcPts val="0"/>
              </a:spcAft>
              <a:buClr>
                <a:srgbClr val="999999"/>
              </a:buClr>
              <a:buSzPts val="800"/>
              <a:buFont typeface="Open Sans"/>
              <a:buAutoNum type="romanLcPeriod"/>
              <a:defRPr/>
            </a:lvl3pPr>
            <a:lvl4pPr lvl="3" rtl="0">
              <a:lnSpc>
                <a:spcPct val="100000"/>
              </a:lnSpc>
              <a:spcBef>
                <a:spcPts val="0"/>
              </a:spcBef>
              <a:spcAft>
                <a:spcPts val="0"/>
              </a:spcAft>
              <a:buClr>
                <a:srgbClr val="999999"/>
              </a:buClr>
              <a:buSzPts val="800"/>
              <a:buFont typeface="Open Sans"/>
              <a:buAutoNum type="arabicPeriod"/>
              <a:defRPr/>
            </a:lvl4pPr>
            <a:lvl5pPr lvl="4" rtl="0">
              <a:lnSpc>
                <a:spcPct val="100000"/>
              </a:lnSpc>
              <a:spcBef>
                <a:spcPts val="0"/>
              </a:spcBef>
              <a:spcAft>
                <a:spcPts val="0"/>
              </a:spcAft>
              <a:buClr>
                <a:srgbClr val="999999"/>
              </a:buClr>
              <a:buSzPts val="1200"/>
              <a:buFont typeface="Open Sans"/>
              <a:buAutoNum type="alphaLcPeriod"/>
              <a:defRPr/>
            </a:lvl5pPr>
            <a:lvl6pPr lvl="5" rtl="0">
              <a:lnSpc>
                <a:spcPct val="100000"/>
              </a:lnSpc>
              <a:spcBef>
                <a:spcPts val="0"/>
              </a:spcBef>
              <a:spcAft>
                <a:spcPts val="0"/>
              </a:spcAft>
              <a:buClr>
                <a:srgbClr val="999999"/>
              </a:buClr>
              <a:buSzPts val="1200"/>
              <a:buFont typeface="Open Sans"/>
              <a:buAutoNum type="romanLcPeriod"/>
              <a:defRPr/>
            </a:lvl6pPr>
            <a:lvl7pPr lvl="6" rtl="0">
              <a:lnSpc>
                <a:spcPct val="100000"/>
              </a:lnSpc>
              <a:spcBef>
                <a:spcPts val="0"/>
              </a:spcBef>
              <a:spcAft>
                <a:spcPts val="0"/>
              </a:spcAft>
              <a:buClr>
                <a:srgbClr val="999999"/>
              </a:buClr>
              <a:buSzPts val="700"/>
              <a:buFont typeface="Open Sans"/>
              <a:buAutoNum type="arabicPeriod"/>
              <a:defRPr/>
            </a:lvl7pPr>
            <a:lvl8pPr lvl="7" rtl="0">
              <a:lnSpc>
                <a:spcPct val="100000"/>
              </a:lnSpc>
              <a:spcBef>
                <a:spcPts val="0"/>
              </a:spcBef>
              <a:spcAft>
                <a:spcPts val="0"/>
              </a:spcAft>
              <a:buClr>
                <a:srgbClr val="999999"/>
              </a:buClr>
              <a:buSzPts val="700"/>
              <a:buFont typeface="Open Sans"/>
              <a:buAutoNum type="alphaLcPeriod"/>
              <a:defRPr/>
            </a:lvl8pPr>
            <a:lvl9pPr lvl="8" rtl="0">
              <a:lnSpc>
                <a:spcPct val="100000"/>
              </a:lnSpc>
              <a:spcBef>
                <a:spcPts val="0"/>
              </a:spcBef>
              <a:spcAft>
                <a:spcPts val="0"/>
              </a:spcAft>
              <a:buClr>
                <a:srgbClr val="999999"/>
              </a:buClr>
              <a:buSzPts val="600"/>
              <a:buFont typeface="Open Sans"/>
              <a:buAutoNum type="romanLcPeriod"/>
              <a:defRPr/>
            </a:lvl9pPr>
          </a:lstStyle>
          <a:p/>
        </p:txBody>
      </p:sp>
      <p:sp>
        <p:nvSpPr>
          <p:cNvPr id="340" name="Google Shape;340;p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41" name="Google Shape;341;p7"/>
          <p:cNvGrpSpPr/>
          <p:nvPr/>
        </p:nvGrpSpPr>
        <p:grpSpPr>
          <a:xfrm>
            <a:off x="8934675" y="3943438"/>
            <a:ext cx="439200" cy="439100"/>
            <a:chOff x="1101075" y="2142375"/>
            <a:chExt cx="439200" cy="439100"/>
          </a:xfrm>
        </p:grpSpPr>
        <p:sp>
          <p:nvSpPr>
            <p:cNvPr id="342" name="Google Shape;342;p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 name="Google Shape;344;p7"/>
          <p:cNvGrpSpPr/>
          <p:nvPr/>
        </p:nvGrpSpPr>
        <p:grpSpPr>
          <a:xfrm>
            <a:off x="5481594" y="-3117615"/>
            <a:ext cx="5954334" cy="6142759"/>
            <a:chOff x="5329194" y="-2965215"/>
            <a:chExt cx="5954334" cy="6142759"/>
          </a:xfrm>
        </p:grpSpPr>
        <p:sp>
          <p:nvSpPr>
            <p:cNvPr id="345" name="Google Shape;345;p7"/>
            <p:cNvSpPr/>
            <p:nvPr/>
          </p:nvSpPr>
          <p:spPr>
            <a:xfrm rot="-2700000">
              <a:off x="6677338" y="-2306933"/>
              <a:ext cx="3153371" cy="5119296"/>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rot="-2700000">
              <a:off x="6782013" y="-2600033"/>
              <a:ext cx="3153371" cy="5119296"/>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7" name="Google Shape;347;p7"/>
            <p:cNvGrpSpPr/>
            <p:nvPr/>
          </p:nvGrpSpPr>
          <p:grpSpPr>
            <a:xfrm rot="10800000">
              <a:off x="5710125" y="185651"/>
              <a:ext cx="4558967" cy="134100"/>
              <a:chOff x="796100" y="3019701"/>
              <a:chExt cx="4558967" cy="134100"/>
            </a:xfrm>
          </p:grpSpPr>
          <p:sp>
            <p:nvSpPr>
              <p:cNvPr id="348" name="Google Shape;348;p7"/>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9" name="Google Shape;349;p7"/>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350" name="Google Shape;350;p7"/>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1" name="Google Shape;351;p7"/>
          <p:cNvGrpSpPr/>
          <p:nvPr/>
        </p:nvGrpSpPr>
        <p:grpSpPr>
          <a:xfrm flipH="1">
            <a:off x="-503516" y="3986929"/>
            <a:ext cx="5249359" cy="2992224"/>
            <a:chOff x="-258616" y="3430829"/>
            <a:chExt cx="5249359" cy="2992224"/>
          </a:xfrm>
        </p:grpSpPr>
        <p:pic>
          <p:nvPicPr>
            <p:cNvPr id="352" name="Google Shape;352;p7"/>
            <p:cNvPicPr preferRelativeResize="0"/>
            <p:nvPr/>
          </p:nvPicPr>
          <p:blipFill rotWithShape="1">
            <a:blip r:embed="rId2">
              <a:alphaModFix/>
            </a:blip>
            <a:srcRect b="26177" l="16960" r="7121" t="24718"/>
            <a:stretch/>
          </p:blipFill>
          <p:spPr>
            <a:xfrm>
              <a:off x="1070243" y="3430829"/>
              <a:ext cx="3920501" cy="2992224"/>
            </a:xfrm>
            <a:prstGeom prst="rect">
              <a:avLst/>
            </a:prstGeom>
            <a:noFill/>
            <a:ln>
              <a:noFill/>
            </a:ln>
          </p:spPr>
        </p:pic>
        <p:sp>
          <p:nvSpPr>
            <p:cNvPr id="353" name="Google Shape;353;p7"/>
            <p:cNvSpPr/>
            <p:nvPr/>
          </p:nvSpPr>
          <p:spPr>
            <a:xfrm>
              <a:off x="363250" y="46677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941424" y="47243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820562" y="49581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1299000" y="4608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rot="5400000">
              <a:off x="447539" y="31337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8" name="Google Shape;358;p7"/>
            <p:cNvGrpSpPr/>
            <p:nvPr/>
          </p:nvGrpSpPr>
          <p:grpSpPr>
            <a:xfrm>
              <a:off x="736485" y="4387072"/>
              <a:ext cx="161977" cy="161940"/>
              <a:chOff x="1101075" y="2142375"/>
              <a:chExt cx="439200" cy="439100"/>
            </a:xfrm>
          </p:grpSpPr>
          <p:sp>
            <p:nvSpPr>
              <p:cNvPr id="359" name="Google Shape;359;p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1" name="Google Shape;361;p7"/>
            <p:cNvGrpSpPr/>
            <p:nvPr/>
          </p:nvGrpSpPr>
          <p:grpSpPr>
            <a:xfrm rot="10800000">
              <a:off x="2118901" y="4805293"/>
              <a:ext cx="161977" cy="161940"/>
              <a:chOff x="1101075" y="2142375"/>
              <a:chExt cx="439200" cy="439100"/>
            </a:xfrm>
          </p:grpSpPr>
          <p:sp>
            <p:nvSpPr>
              <p:cNvPr id="362" name="Google Shape;362;p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4" name="Shape 364"/>
        <p:cNvGrpSpPr/>
        <p:nvPr/>
      </p:nvGrpSpPr>
      <p:grpSpPr>
        <a:xfrm>
          <a:off x="0" y="0"/>
          <a:ext cx="0" cy="0"/>
          <a:chOff x="0" y="0"/>
          <a:chExt cx="0" cy="0"/>
        </a:xfrm>
      </p:grpSpPr>
      <p:sp>
        <p:nvSpPr>
          <p:cNvPr id="365" name="Google Shape;365;p8"/>
          <p:cNvSpPr txBox="1"/>
          <p:nvPr>
            <p:ph type="title"/>
          </p:nvPr>
        </p:nvSpPr>
        <p:spPr>
          <a:xfrm>
            <a:off x="713225" y="2122600"/>
            <a:ext cx="7297500" cy="9102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366" name="Google Shape;366;p8"/>
          <p:cNvGrpSpPr/>
          <p:nvPr/>
        </p:nvGrpSpPr>
        <p:grpSpPr>
          <a:xfrm>
            <a:off x="6475811" y="-1541623"/>
            <a:ext cx="2583360" cy="2409685"/>
            <a:chOff x="6475811" y="-1541623"/>
            <a:chExt cx="2583360" cy="2409685"/>
          </a:xfrm>
        </p:grpSpPr>
        <p:grpSp>
          <p:nvGrpSpPr>
            <p:cNvPr id="367" name="Google Shape;367;p8"/>
            <p:cNvGrpSpPr/>
            <p:nvPr/>
          </p:nvGrpSpPr>
          <p:grpSpPr>
            <a:xfrm rot="-5400000">
              <a:off x="5879041" y="-944853"/>
              <a:ext cx="2133442" cy="939904"/>
              <a:chOff x="-149984" y="3754784"/>
              <a:chExt cx="2133442" cy="939904"/>
            </a:xfrm>
          </p:grpSpPr>
          <p:sp>
            <p:nvSpPr>
              <p:cNvPr id="368" name="Google Shape;368;p8"/>
              <p:cNvSpPr/>
              <p:nvPr/>
            </p:nvSpPr>
            <p:spPr>
              <a:xfrm rot="5400000">
                <a:off x="707379" y="3056155"/>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rot="5400000">
                <a:off x="391825" y="3465468"/>
                <a:ext cx="687411" cy="1771028"/>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8"/>
            <p:cNvSpPr/>
            <p:nvPr/>
          </p:nvSpPr>
          <p:spPr>
            <a:xfrm rot="5400000">
              <a:off x="7783092" y="-77047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8"/>
            <p:cNvSpPr/>
            <p:nvPr/>
          </p:nvSpPr>
          <p:spPr>
            <a:xfrm rot="5400000">
              <a:off x="7617537" y="-361157"/>
              <a:ext cx="687411" cy="1771028"/>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2" name="Google Shape;372;p8"/>
            <p:cNvGrpSpPr/>
            <p:nvPr/>
          </p:nvGrpSpPr>
          <p:grpSpPr>
            <a:xfrm>
              <a:off x="7741638" y="-258450"/>
              <a:ext cx="439200" cy="439100"/>
              <a:chOff x="1101075" y="2142375"/>
              <a:chExt cx="439200" cy="439100"/>
            </a:xfrm>
          </p:grpSpPr>
          <p:sp>
            <p:nvSpPr>
              <p:cNvPr id="373" name="Google Shape;373;p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5" name="Shape 375"/>
        <p:cNvGrpSpPr/>
        <p:nvPr/>
      </p:nvGrpSpPr>
      <p:grpSpPr>
        <a:xfrm>
          <a:off x="0" y="0"/>
          <a:ext cx="0" cy="0"/>
          <a:chOff x="0" y="0"/>
          <a:chExt cx="0" cy="0"/>
        </a:xfrm>
      </p:grpSpPr>
      <p:sp>
        <p:nvSpPr>
          <p:cNvPr id="376" name="Google Shape;376;p9"/>
          <p:cNvSpPr txBox="1"/>
          <p:nvPr>
            <p:ph type="title"/>
          </p:nvPr>
        </p:nvSpPr>
        <p:spPr>
          <a:xfrm>
            <a:off x="720000" y="919750"/>
            <a:ext cx="3145200" cy="1403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77" name="Google Shape;377;p9"/>
          <p:cNvSpPr txBox="1"/>
          <p:nvPr>
            <p:ph idx="1" type="subTitle"/>
          </p:nvPr>
        </p:nvSpPr>
        <p:spPr>
          <a:xfrm>
            <a:off x="720000" y="2628350"/>
            <a:ext cx="3145200" cy="1595400"/>
          </a:xfrm>
          <a:prstGeom prst="rect">
            <a:avLst/>
          </a:prstGeom>
        </p:spPr>
        <p:txBody>
          <a:bodyPr anchorCtr="0" anchor="t" bIns="91425" lIns="91425" spcFirstLastPara="1" rIns="91425" wrap="square" tIns="91425">
            <a:noAutofit/>
          </a:bodyPr>
          <a:lstStyle>
            <a:lvl1pPr lvl="0" rtl="0">
              <a:spcBef>
                <a:spcPts val="0"/>
              </a:spcBef>
              <a:spcAft>
                <a:spcPts val="0"/>
              </a:spcAft>
              <a:buSzPts val="800"/>
              <a:buFont typeface="Open Sans"/>
              <a:buChar char="●"/>
              <a:defRPr/>
            </a:lvl1pPr>
            <a:lvl2pPr lvl="1" rtl="0" algn="ctr">
              <a:lnSpc>
                <a:spcPct val="100000"/>
              </a:lnSpc>
              <a:spcBef>
                <a:spcPts val="0"/>
              </a:spcBef>
              <a:spcAft>
                <a:spcPts val="0"/>
              </a:spcAft>
              <a:buSzPts val="800"/>
              <a:buFont typeface="Open Sans"/>
              <a:buChar char="○"/>
              <a:defRPr/>
            </a:lvl2pPr>
            <a:lvl3pPr lvl="2" rtl="0" algn="ctr">
              <a:lnSpc>
                <a:spcPct val="100000"/>
              </a:lnSpc>
              <a:spcBef>
                <a:spcPts val="0"/>
              </a:spcBef>
              <a:spcAft>
                <a:spcPts val="0"/>
              </a:spcAft>
              <a:buSzPts val="800"/>
              <a:buFont typeface="Open Sans"/>
              <a:buChar char="■"/>
              <a:defRPr/>
            </a:lvl3pPr>
            <a:lvl4pPr lvl="3" rtl="0" algn="ctr">
              <a:lnSpc>
                <a:spcPct val="100000"/>
              </a:lnSpc>
              <a:spcBef>
                <a:spcPts val="0"/>
              </a:spcBef>
              <a:spcAft>
                <a:spcPts val="0"/>
              </a:spcAft>
              <a:buSzPts val="800"/>
              <a:buFont typeface="Open Sans"/>
              <a:buChar char="●"/>
              <a:defRPr/>
            </a:lvl4pPr>
            <a:lvl5pPr lvl="4" rtl="0" algn="ctr">
              <a:lnSpc>
                <a:spcPct val="100000"/>
              </a:lnSpc>
              <a:spcBef>
                <a:spcPts val="0"/>
              </a:spcBef>
              <a:spcAft>
                <a:spcPts val="0"/>
              </a:spcAft>
              <a:buSzPts val="1200"/>
              <a:buFont typeface="Open Sans"/>
              <a:buChar char="○"/>
              <a:defRPr/>
            </a:lvl5pPr>
            <a:lvl6pPr lvl="5" rtl="0" algn="ctr">
              <a:lnSpc>
                <a:spcPct val="100000"/>
              </a:lnSpc>
              <a:spcBef>
                <a:spcPts val="0"/>
              </a:spcBef>
              <a:spcAft>
                <a:spcPts val="0"/>
              </a:spcAft>
              <a:buSzPts val="1200"/>
              <a:buFont typeface="Open Sans"/>
              <a:buChar char="■"/>
              <a:defRPr/>
            </a:lvl6pPr>
            <a:lvl7pPr lvl="6" rtl="0" algn="ctr">
              <a:lnSpc>
                <a:spcPct val="100000"/>
              </a:lnSpc>
              <a:spcBef>
                <a:spcPts val="0"/>
              </a:spcBef>
              <a:spcAft>
                <a:spcPts val="0"/>
              </a:spcAft>
              <a:buSzPts val="700"/>
              <a:buFont typeface="Open Sans"/>
              <a:buChar char="●"/>
              <a:defRPr/>
            </a:lvl7pPr>
            <a:lvl8pPr lvl="7" rtl="0" algn="ctr">
              <a:lnSpc>
                <a:spcPct val="100000"/>
              </a:lnSpc>
              <a:spcBef>
                <a:spcPts val="0"/>
              </a:spcBef>
              <a:spcAft>
                <a:spcPts val="0"/>
              </a:spcAft>
              <a:buSzPts val="700"/>
              <a:buFont typeface="Open Sans"/>
              <a:buChar char="○"/>
              <a:defRPr/>
            </a:lvl8pPr>
            <a:lvl9pPr lvl="8" rtl="0" algn="ctr">
              <a:lnSpc>
                <a:spcPct val="100000"/>
              </a:lnSpc>
              <a:spcBef>
                <a:spcPts val="0"/>
              </a:spcBef>
              <a:spcAft>
                <a:spcPts val="0"/>
              </a:spcAft>
              <a:buSzPts val="600"/>
              <a:buFont typeface="Open Sans"/>
              <a:buChar char="■"/>
              <a:defRPr/>
            </a:lvl9pPr>
          </a:lstStyle>
          <a:p/>
        </p:txBody>
      </p:sp>
      <p:sp>
        <p:nvSpPr>
          <p:cNvPr id="378" name="Google Shape;378;p9"/>
          <p:cNvSpPr/>
          <p:nvPr>
            <p:ph idx="2" type="pic"/>
          </p:nvPr>
        </p:nvSpPr>
        <p:spPr>
          <a:xfrm>
            <a:off x="4135800" y="539500"/>
            <a:ext cx="4295100" cy="4069200"/>
          </a:xfrm>
          <a:prstGeom prst="snip1Rect">
            <a:avLst>
              <a:gd fmla="val 16667" name="adj"/>
            </a:avLst>
          </a:prstGeom>
          <a:noFill/>
          <a:ln>
            <a:noFill/>
          </a:ln>
        </p:spPr>
      </p:sp>
      <p:grpSp>
        <p:nvGrpSpPr>
          <p:cNvPr id="379" name="Google Shape;379;p9"/>
          <p:cNvGrpSpPr/>
          <p:nvPr/>
        </p:nvGrpSpPr>
        <p:grpSpPr>
          <a:xfrm>
            <a:off x="-2393465" y="-1635538"/>
            <a:ext cx="4710415" cy="5344655"/>
            <a:chOff x="-2317265" y="-1559338"/>
            <a:chExt cx="4710415" cy="5344655"/>
          </a:xfrm>
        </p:grpSpPr>
        <p:pic>
          <p:nvPicPr>
            <p:cNvPr id="380" name="Google Shape;380;p9"/>
            <p:cNvPicPr preferRelativeResize="0"/>
            <p:nvPr/>
          </p:nvPicPr>
          <p:blipFill rotWithShape="1">
            <a:blip r:embed="rId2">
              <a:alphaModFix/>
            </a:blip>
            <a:srcRect b="26177" l="16960" r="7121" t="24718"/>
            <a:stretch/>
          </p:blipFill>
          <p:spPr>
            <a:xfrm>
              <a:off x="-2317265" y="-1559338"/>
              <a:ext cx="3920501" cy="2992224"/>
            </a:xfrm>
            <a:prstGeom prst="rect">
              <a:avLst/>
            </a:prstGeom>
            <a:noFill/>
            <a:ln>
              <a:noFill/>
            </a:ln>
          </p:spPr>
        </p:pic>
        <p:grpSp>
          <p:nvGrpSpPr>
            <p:cNvPr id="381" name="Google Shape;381;p9"/>
            <p:cNvGrpSpPr/>
            <p:nvPr/>
          </p:nvGrpSpPr>
          <p:grpSpPr>
            <a:xfrm>
              <a:off x="-1322674" y="-1333888"/>
              <a:ext cx="3153315" cy="5119205"/>
              <a:chOff x="6643701" y="816087"/>
              <a:chExt cx="3153315" cy="5119205"/>
            </a:xfrm>
          </p:grpSpPr>
          <p:sp>
            <p:nvSpPr>
              <p:cNvPr id="382" name="Google Shape;382;p9"/>
              <p:cNvSpPr/>
              <p:nvPr/>
            </p:nvSpPr>
            <p:spPr>
              <a:xfrm>
                <a:off x="6643701" y="816087"/>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3" name="Google Shape;383;p9"/>
              <p:cNvGrpSpPr/>
              <p:nvPr/>
            </p:nvGrpSpPr>
            <p:grpSpPr>
              <a:xfrm>
                <a:off x="8671986" y="2443197"/>
                <a:ext cx="134004" cy="134004"/>
                <a:chOff x="8356813" y="1074288"/>
                <a:chExt cx="351900" cy="351900"/>
              </a:xfrm>
            </p:grpSpPr>
            <p:sp>
              <p:nvSpPr>
                <p:cNvPr id="384" name="Google Shape;384;p9"/>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 name="Google Shape;386;p9"/>
              <p:cNvGrpSpPr/>
              <p:nvPr/>
            </p:nvGrpSpPr>
            <p:grpSpPr>
              <a:xfrm>
                <a:off x="7678536" y="3129397"/>
                <a:ext cx="134004" cy="134004"/>
                <a:chOff x="8356813" y="1074288"/>
                <a:chExt cx="351900" cy="351900"/>
              </a:xfrm>
            </p:grpSpPr>
            <p:sp>
              <p:nvSpPr>
                <p:cNvPr id="387" name="Google Shape;387;p9"/>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 name="Google Shape;389;p9"/>
              <p:cNvGrpSpPr/>
              <p:nvPr/>
            </p:nvGrpSpPr>
            <p:grpSpPr>
              <a:xfrm>
                <a:off x="8062611" y="3503222"/>
                <a:ext cx="134004" cy="134004"/>
                <a:chOff x="8356813" y="1074288"/>
                <a:chExt cx="351900" cy="351900"/>
              </a:xfrm>
            </p:grpSpPr>
            <p:sp>
              <p:nvSpPr>
                <p:cNvPr id="390" name="Google Shape;390;p9"/>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2" name="Google Shape;392;p9"/>
            <p:cNvGrpSpPr/>
            <p:nvPr/>
          </p:nvGrpSpPr>
          <p:grpSpPr>
            <a:xfrm>
              <a:off x="121568" y="-846844"/>
              <a:ext cx="88151" cy="2151709"/>
              <a:chOff x="3054755" y="4367024"/>
              <a:chExt cx="88142" cy="1137387"/>
            </a:xfrm>
          </p:grpSpPr>
          <p:sp>
            <p:nvSpPr>
              <p:cNvPr id="393" name="Google Shape;393;p9"/>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9"/>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5" name="Google Shape;395;p9"/>
            <p:cNvGrpSpPr/>
            <p:nvPr/>
          </p:nvGrpSpPr>
          <p:grpSpPr>
            <a:xfrm>
              <a:off x="361243" y="-718832"/>
              <a:ext cx="88151" cy="2151709"/>
              <a:chOff x="3054755" y="4367024"/>
              <a:chExt cx="88142" cy="1137387"/>
            </a:xfrm>
          </p:grpSpPr>
          <p:sp>
            <p:nvSpPr>
              <p:cNvPr id="396" name="Google Shape;396;p9"/>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9"/>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8" name="Google Shape;398;p9"/>
            <p:cNvSpPr/>
            <p:nvPr/>
          </p:nvSpPr>
          <p:spPr>
            <a:xfrm rot="5400000">
              <a:off x="501466" y="-1277128"/>
              <a:ext cx="1031181" cy="275218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9"/>
            <p:cNvGrpSpPr/>
            <p:nvPr/>
          </p:nvGrpSpPr>
          <p:grpSpPr>
            <a:xfrm>
              <a:off x="-175967" y="337269"/>
              <a:ext cx="480890" cy="481200"/>
              <a:chOff x="959750" y="3039275"/>
              <a:chExt cx="582050" cy="582425"/>
            </a:xfrm>
          </p:grpSpPr>
          <p:sp>
            <p:nvSpPr>
              <p:cNvPr id="400" name="Google Shape;400;p9"/>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9"/>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9"/>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9"/>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9"/>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9"/>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9"/>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7" name="Google Shape;407;p9"/>
          <p:cNvGrpSpPr/>
          <p:nvPr/>
        </p:nvGrpSpPr>
        <p:grpSpPr>
          <a:xfrm>
            <a:off x="6719910" y="2898312"/>
            <a:ext cx="3920501" cy="3213899"/>
            <a:chOff x="6643710" y="2822113"/>
            <a:chExt cx="3920501" cy="3213899"/>
          </a:xfrm>
        </p:grpSpPr>
        <p:sp>
          <p:nvSpPr>
            <p:cNvPr id="408" name="Google Shape;408;p9"/>
            <p:cNvSpPr/>
            <p:nvPr/>
          </p:nvSpPr>
          <p:spPr>
            <a:xfrm>
              <a:off x="8764950" y="2822113"/>
              <a:ext cx="480893" cy="475828"/>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9" name="Google Shape;409;p9"/>
            <p:cNvPicPr preferRelativeResize="0"/>
            <p:nvPr/>
          </p:nvPicPr>
          <p:blipFill rotWithShape="1">
            <a:blip r:embed="rId2">
              <a:alphaModFix/>
            </a:blip>
            <a:srcRect b="26177" l="16960" r="7121" t="24718"/>
            <a:stretch/>
          </p:blipFill>
          <p:spPr>
            <a:xfrm>
              <a:off x="6643710" y="3043787"/>
              <a:ext cx="3920501" cy="2992224"/>
            </a:xfrm>
            <a:prstGeom prst="rect">
              <a:avLst/>
            </a:prstGeom>
            <a:noFill/>
            <a:ln>
              <a:noFill/>
            </a:ln>
          </p:spPr>
        </p:pic>
        <p:grpSp>
          <p:nvGrpSpPr>
            <p:cNvPr id="410" name="Google Shape;410;p9"/>
            <p:cNvGrpSpPr/>
            <p:nvPr/>
          </p:nvGrpSpPr>
          <p:grpSpPr>
            <a:xfrm>
              <a:off x="8671987" y="3471620"/>
              <a:ext cx="699928" cy="1651024"/>
              <a:chOff x="8337812" y="3492483"/>
              <a:chExt cx="699928" cy="1651024"/>
            </a:xfrm>
          </p:grpSpPr>
          <p:sp>
            <p:nvSpPr>
              <p:cNvPr id="411" name="Google Shape;411;p9"/>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9"/>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9"/>
            <p:cNvGrpSpPr/>
            <p:nvPr/>
          </p:nvGrpSpPr>
          <p:grpSpPr>
            <a:xfrm>
              <a:off x="8279400" y="4281138"/>
              <a:ext cx="904666" cy="726121"/>
              <a:chOff x="7945225" y="4302000"/>
              <a:chExt cx="904666" cy="726121"/>
            </a:xfrm>
          </p:grpSpPr>
          <p:sp>
            <p:nvSpPr>
              <p:cNvPr id="415" name="Google Shape;415;p9"/>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9"/>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9"/>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8" name="Google Shape;418;p9"/>
            <p:cNvSpPr/>
            <p:nvPr/>
          </p:nvSpPr>
          <p:spPr>
            <a:xfrm rot="10800000">
              <a:off x="7869624" y="292026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9"/>
            <p:cNvSpPr/>
            <p:nvPr/>
          </p:nvSpPr>
          <p:spPr>
            <a:xfrm rot="10800000">
              <a:off x="8028970" y="2920884"/>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0" name="Google Shape;420;p9"/>
          <p:cNvGrpSpPr/>
          <p:nvPr/>
        </p:nvGrpSpPr>
        <p:grpSpPr>
          <a:xfrm>
            <a:off x="-1953175" y="4816451"/>
            <a:ext cx="4558967" cy="134100"/>
            <a:chOff x="796100" y="3019701"/>
            <a:chExt cx="4558967" cy="134100"/>
          </a:xfrm>
        </p:grpSpPr>
        <p:sp>
          <p:nvSpPr>
            <p:cNvPr id="421" name="Google Shape;421;p9"/>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2" name="Google Shape;422;p9"/>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423" name="Google Shape;423;p9"/>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4" name="Shape 424"/>
        <p:cNvGrpSpPr/>
        <p:nvPr/>
      </p:nvGrpSpPr>
      <p:grpSpPr>
        <a:xfrm>
          <a:off x="0" y="0"/>
          <a:ext cx="0" cy="0"/>
          <a:chOff x="0" y="0"/>
          <a:chExt cx="0" cy="0"/>
        </a:xfrm>
      </p:grpSpPr>
      <p:sp>
        <p:nvSpPr>
          <p:cNvPr id="425" name="Google Shape;425;p10"/>
          <p:cNvSpPr/>
          <p:nvPr>
            <p:ph idx="2" type="pic"/>
          </p:nvPr>
        </p:nvSpPr>
        <p:spPr>
          <a:xfrm>
            <a:off x="0" y="0"/>
            <a:ext cx="9144000" cy="5143500"/>
          </a:xfrm>
          <a:prstGeom prst="rect">
            <a:avLst/>
          </a:prstGeom>
          <a:noFill/>
          <a:ln>
            <a:noFill/>
          </a:ln>
        </p:spPr>
      </p:sp>
      <p:sp>
        <p:nvSpPr>
          <p:cNvPr id="426" name="Google Shape;426;p10"/>
          <p:cNvSpPr txBox="1"/>
          <p:nvPr>
            <p:ph type="title"/>
          </p:nvPr>
        </p:nvSpPr>
        <p:spPr>
          <a:xfrm>
            <a:off x="720000" y="539500"/>
            <a:ext cx="3672000" cy="9327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000"/>
              <a:buNone/>
              <a:defRPr sz="25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2.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9pPr>
          </a:lstStyle>
          <a:p/>
        </p:txBody>
      </p:sp>
      <p:sp>
        <p:nvSpPr>
          <p:cNvPr id="7" name="Google Shape;7;p1"/>
          <p:cNvSpPr txBox="1"/>
          <p:nvPr>
            <p:ph idx="1" type="body"/>
          </p:nvPr>
        </p:nvSpPr>
        <p:spPr>
          <a:xfrm>
            <a:off x="713225" y="1152475"/>
            <a:ext cx="76818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indent="-317500" lvl="1" marL="9144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indent="-317500" lvl="2" marL="13716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indent="-317500" lvl="3" marL="18288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indent="-317500" lvl="4" marL="22860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indent="-317500" lvl="5" marL="27432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indent="-317500" lvl="6" marL="32004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indent="-317500" lvl="7" marL="36576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indent="-317500" lvl="8" marL="41148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4" name="Shape 1424"/>
        <p:cNvGrpSpPr/>
        <p:nvPr/>
      </p:nvGrpSpPr>
      <p:grpSpPr>
        <a:xfrm>
          <a:off x="0" y="0"/>
          <a:ext cx="0" cy="0"/>
          <a:chOff x="0" y="0"/>
          <a:chExt cx="0" cy="0"/>
        </a:xfrm>
      </p:grpSpPr>
      <p:sp>
        <p:nvSpPr>
          <p:cNvPr id="1425" name="Google Shape;1425;p32"/>
          <p:cNvSpPr txBox="1"/>
          <p:nvPr>
            <p:ph idx="1" type="subTitle"/>
          </p:nvPr>
        </p:nvSpPr>
        <p:spPr>
          <a:xfrm>
            <a:off x="1096850" y="3476850"/>
            <a:ext cx="4882500" cy="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ERIK BAGJA NUGRAHA			21.14.3.0002</a:t>
            </a:r>
            <a:endParaRPr/>
          </a:p>
        </p:txBody>
      </p:sp>
      <p:sp>
        <p:nvSpPr>
          <p:cNvPr id="1426" name="Google Shape;1426;p32"/>
          <p:cNvSpPr txBox="1"/>
          <p:nvPr>
            <p:ph type="ctrTitle"/>
          </p:nvPr>
        </p:nvSpPr>
        <p:spPr>
          <a:xfrm>
            <a:off x="1096850" y="816324"/>
            <a:ext cx="6974700" cy="232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100"/>
              <a:t>Pengembangan aplikasi android untuk pengendalian saklar rumah jarak jauh</a:t>
            </a:r>
            <a:endParaRPr sz="3100">
              <a:solidFill>
                <a:schemeClr val="dk1"/>
              </a:solidFill>
            </a:endParaRPr>
          </a:p>
        </p:txBody>
      </p:sp>
      <p:grpSp>
        <p:nvGrpSpPr>
          <p:cNvPr id="1427" name="Google Shape;1427;p32"/>
          <p:cNvGrpSpPr/>
          <p:nvPr/>
        </p:nvGrpSpPr>
        <p:grpSpPr>
          <a:xfrm>
            <a:off x="1096850" y="3242811"/>
            <a:ext cx="3936683" cy="134070"/>
            <a:chOff x="1096850" y="3242811"/>
            <a:chExt cx="3936683" cy="134070"/>
          </a:xfrm>
        </p:grpSpPr>
        <p:cxnSp>
          <p:nvCxnSpPr>
            <p:cNvPr id="1428" name="Google Shape;1428;p32"/>
            <p:cNvCxnSpPr/>
            <p:nvPr/>
          </p:nvCxnSpPr>
          <p:spPr>
            <a:xfrm>
              <a:off x="1096850" y="3309850"/>
              <a:ext cx="3840600" cy="0"/>
            </a:xfrm>
            <a:prstGeom prst="straightConnector1">
              <a:avLst/>
            </a:prstGeom>
            <a:noFill/>
            <a:ln cap="flat" cmpd="sng" w="9525">
              <a:solidFill>
                <a:schemeClr val="dk2"/>
              </a:solidFill>
              <a:prstDash val="solid"/>
              <a:round/>
              <a:headEnd len="med" w="med" type="none"/>
              <a:tailEnd len="med" w="med" type="none"/>
            </a:ln>
          </p:spPr>
        </p:cxnSp>
        <p:grpSp>
          <p:nvGrpSpPr>
            <p:cNvPr id="1429" name="Google Shape;1429;p32"/>
            <p:cNvGrpSpPr/>
            <p:nvPr/>
          </p:nvGrpSpPr>
          <p:grpSpPr>
            <a:xfrm>
              <a:off x="4899464" y="3242811"/>
              <a:ext cx="134070" cy="134070"/>
              <a:chOff x="8382514" y="1084976"/>
              <a:chExt cx="265800" cy="265800"/>
            </a:xfrm>
          </p:grpSpPr>
          <p:sp>
            <p:nvSpPr>
              <p:cNvPr id="1430" name="Google Shape;1430;p32"/>
              <p:cNvSpPr/>
              <p:nvPr/>
            </p:nvSpPr>
            <p:spPr>
              <a:xfrm>
                <a:off x="8442213" y="1144734"/>
                <a:ext cx="146400" cy="146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2"/>
              <p:cNvSpPr/>
              <p:nvPr/>
            </p:nvSpPr>
            <p:spPr>
              <a:xfrm>
                <a:off x="8382514" y="1084976"/>
                <a:ext cx="265800" cy="265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32" name="Google Shape;1432;p32"/>
          <p:cNvGrpSpPr/>
          <p:nvPr/>
        </p:nvGrpSpPr>
        <p:grpSpPr>
          <a:xfrm>
            <a:off x="8017432" y="-313900"/>
            <a:ext cx="134070" cy="1891362"/>
            <a:chOff x="8017432" y="-313900"/>
            <a:chExt cx="134070" cy="1891362"/>
          </a:xfrm>
        </p:grpSpPr>
        <p:sp>
          <p:nvSpPr>
            <p:cNvPr id="1433" name="Google Shape;1433;p32"/>
            <p:cNvSpPr/>
            <p:nvPr/>
          </p:nvSpPr>
          <p:spPr>
            <a:xfrm rot="5400000">
              <a:off x="8017432" y="1443393"/>
              <a:ext cx="134070" cy="13407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34" name="Google Shape;1434;p32"/>
            <p:cNvCxnSpPr/>
            <p:nvPr/>
          </p:nvCxnSpPr>
          <p:spPr>
            <a:xfrm>
              <a:off x="8084450" y="-313900"/>
              <a:ext cx="0" cy="1795200"/>
            </a:xfrm>
            <a:prstGeom prst="straightConnector1">
              <a:avLst/>
            </a:prstGeom>
            <a:noFill/>
            <a:ln cap="flat" cmpd="sng" w="9525">
              <a:solidFill>
                <a:schemeClr val="dk2"/>
              </a:solidFill>
              <a:prstDash val="solid"/>
              <a:round/>
              <a:headEnd len="med" w="med" type="none"/>
              <a:tailEnd len="med" w="med" type="none"/>
            </a:ln>
          </p:spPr>
        </p:cxnSp>
        <p:sp>
          <p:nvSpPr>
            <p:cNvPr id="1435" name="Google Shape;1435;p32"/>
            <p:cNvSpPr/>
            <p:nvPr/>
          </p:nvSpPr>
          <p:spPr>
            <a:xfrm rot="5400000">
              <a:off x="8047515" y="1473505"/>
              <a:ext cx="73844" cy="73844"/>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6" name="Google Shape;1436;p32"/>
          <p:cNvGrpSpPr/>
          <p:nvPr/>
        </p:nvGrpSpPr>
        <p:grpSpPr>
          <a:xfrm>
            <a:off x="6309526" y="957475"/>
            <a:ext cx="3504715" cy="5119205"/>
            <a:chOff x="6309526" y="836950"/>
            <a:chExt cx="3504715" cy="5119205"/>
          </a:xfrm>
        </p:grpSpPr>
        <p:sp>
          <p:nvSpPr>
            <p:cNvPr id="1437" name="Google Shape;1437;p32"/>
            <p:cNvSpPr/>
            <p:nvPr/>
          </p:nvSpPr>
          <p:spPr>
            <a:xfrm>
              <a:off x="6309526" y="8369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8" name="Google Shape;1438;p32"/>
            <p:cNvGrpSpPr/>
            <p:nvPr/>
          </p:nvGrpSpPr>
          <p:grpSpPr>
            <a:xfrm>
              <a:off x="7728436" y="3524084"/>
              <a:ext cx="134004" cy="134004"/>
              <a:chOff x="8356813" y="1074288"/>
              <a:chExt cx="351900" cy="351900"/>
            </a:xfrm>
          </p:grpSpPr>
          <p:sp>
            <p:nvSpPr>
              <p:cNvPr id="1439" name="Google Shape;1439;p32"/>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2"/>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1" name="Google Shape;1441;p32"/>
            <p:cNvGrpSpPr/>
            <p:nvPr/>
          </p:nvGrpSpPr>
          <p:grpSpPr>
            <a:xfrm>
              <a:off x="7344361" y="3150259"/>
              <a:ext cx="134004" cy="134004"/>
              <a:chOff x="8356813" y="1074288"/>
              <a:chExt cx="351900" cy="351900"/>
            </a:xfrm>
          </p:grpSpPr>
          <p:sp>
            <p:nvSpPr>
              <p:cNvPr id="1442" name="Google Shape;1442;p32"/>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2"/>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4" name="Google Shape;1444;p32"/>
            <p:cNvGrpSpPr/>
            <p:nvPr/>
          </p:nvGrpSpPr>
          <p:grpSpPr>
            <a:xfrm>
              <a:off x="8337811" y="2464059"/>
              <a:ext cx="134004" cy="134004"/>
              <a:chOff x="8356813" y="1074288"/>
              <a:chExt cx="351900" cy="351900"/>
            </a:xfrm>
          </p:grpSpPr>
          <p:sp>
            <p:nvSpPr>
              <p:cNvPr id="1445" name="Google Shape;1445;p32"/>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2"/>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7" name="Google Shape;1447;p32"/>
            <p:cNvSpPr/>
            <p:nvPr/>
          </p:nvSpPr>
          <p:spPr>
            <a:xfrm rot="5400000">
              <a:off x="7687039" y="1023058"/>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1" name="Shape 1451"/>
        <p:cNvGrpSpPr/>
        <p:nvPr/>
      </p:nvGrpSpPr>
      <p:grpSpPr>
        <a:xfrm>
          <a:off x="0" y="0"/>
          <a:ext cx="0" cy="0"/>
          <a:chOff x="0" y="0"/>
          <a:chExt cx="0" cy="0"/>
        </a:xfrm>
      </p:grpSpPr>
      <p:sp>
        <p:nvSpPr>
          <p:cNvPr id="1452" name="Google Shape;1452;p33"/>
          <p:cNvSpPr txBox="1"/>
          <p:nvPr>
            <p:ph type="title"/>
          </p:nvPr>
        </p:nvSpPr>
        <p:spPr>
          <a:xfrm>
            <a:off x="5168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Latar Belakang</a:t>
            </a:r>
            <a:endParaRPr/>
          </a:p>
        </p:txBody>
      </p:sp>
      <p:sp>
        <p:nvSpPr>
          <p:cNvPr id="1453" name="Google Shape;1453;p33"/>
          <p:cNvSpPr txBox="1"/>
          <p:nvPr>
            <p:ph idx="1" type="body"/>
          </p:nvPr>
        </p:nvSpPr>
        <p:spPr>
          <a:xfrm>
            <a:off x="720000" y="1139550"/>
            <a:ext cx="6932100" cy="3586500"/>
          </a:xfrm>
          <a:prstGeom prst="rect">
            <a:avLst/>
          </a:prstGeom>
        </p:spPr>
        <p:txBody>
          <a:bodyPr anchorCtr="0" anchor="t" bIns="91425" lIns="91425" spcFirstLastPara="1" rIns="91425" wrap="square" tIns="91425">
            <a:spAutoFit/>
          </a:bodyPr>
          <a:lstStyle/>
          <a:p>
            <a:pPr indent="457200" lvl="0" marL="0" rtl="0" algn="just">
              <a:spcBef>
                <a:spcPts val="0"/>
              </a:spcBef>
              <a:spcAft>
                <a:spcPts val="0"/>
              </a:spcAft>
              <a:buNone/>
            </a:pPr>
            <a:r>
              <a:rPr lang="en" sz="1300">
                <a:solidFill>
                  <a:srgbClr val="000000"/>
                </a:solidFill>
              </a:rPr>
              <a:t>Perkembangan zaman telah membawa perubahan yang signifikan dalam tuntutan pekerjaan dan gaya hidup manusia. Kesibukan manusia dalam era yang penuh dengan tanggung jawab pekerjaan, komitmen social, dan aktivitas pribadi dapat membuat seseorang meninggalkan rumah. Dalam situasi seperti ini, kebutuhan akan pengendalian jarak jauh terhadap sistem rumah menjadi semakin penting.</a:t>
            </a:r>
            <a:endParaRPr sz="1300">
              <a:solidFill>
                <a:srgbClr val="000000"/>
              </a:solidFill>
            </a:endParaRPr>
          </a:p>
          <a:p>
            <a:pPr indent="457200" lvl="0" marL="0" rtl="0" algn="just">
              <a:spcBef>
                <a:spcPts val="0"/>
              </a:spcBef>
              <a:spcAft>
                <a:spcPts val="0"/>
              </a:spcAft>
              <a:buNone/>
            </a:pPr>
            <a:r>
              <a:rPr lang="en" sz="1300">
                <a:solidFill>
                  <a:srgbClr val="000000"/>
                </a:solidFill>
              </a:rPr>
              <a:t>Dengan kemajuan teknologi </a:t>
            </a:r>
            <a:r>
              <a:rPr i="1" lang="en" sz="1300">
                <a:solidFill>
                  <a:srgbClr val="000000"/>
                </a:solidFill>
              </a:rPr>
              <a:t>Internet of Things</a:t>
            </a:r>
            <a:r>
              <a:rPr lang="en" sz="1300">
                <a:solidFill>
                  <a:srgbClr val="000000"/>
                </a:solidFill>
              </a:rPr>
              <a:t> (IoT) dan </a:t>
            </a:r>
            <a:r>
              <a:rPr i="1" lang="en" sz="1300">
                <a:solidFill>
                  <a:srgbClr val="000000"/>
                </a:solidFill>
              </a:rPr>
              <a:t>smartphone</a:t>
            </a:r>
            <a:r>
              <a:rPr lang="en" sz="1300">
                <a:solidFill>
                  <a:srgbClr val="000000"/>
                </a:solidFill>
              </a:rPr>
              <a:t>, pengendalian rumah jarak jauh memungkinkan pengguna untuk mengontrol perangkat-perangkat elektronik di rumah mereka melalui aplikasi mobile.</a:t>
            </a:r>
            <a:endParaRPr sz="1300">
              <a:solidFill>
                <a:srgbClr val="000000"/>
              </a:solidFill>
            </a:endParaRPr>
          </a:p>
          <a:p>
            <a:pPr indent="457200" lvl="0" marL="0" rtl="0" algn="just">
              <a:spcBef>
                <a:spcPts val="0"/>
              </a:spcBef>
              <a:spcAft>
                <a:spcPts val="0"/>
              </a:spcAft>
              <a:buNone/>
            </a:pPr>
            <a:r>
              <a:rPr lang="en" sz="1300">
                <a:solidFill>
                  <a:srgbClr val="000000"/>
                </a:solidFill>
              </a:rPr>
              <a:t>Android adalah sistem operasi seluler yang dikembangkan oleh Google. Dengan android, kita dapat memanfaatkan kekuatan internet untuk mengendalikan peralatan rumah tangga melalui penggunaan NodeMCU sebagai penerima perintah dari aplikasi Android dengan memanfaatkan prinsip kontrol biner, yaitu status "On" atau "Off". Konsep ini dapat diimplementasikan secara efisien  dan juga berfokus pada pengembangan sistem pengendalian rumah berbasis IOT.</a:t>
            </a:r>
            <a:endParaRPr sz="1500">
              <a:solidFill>
                <a:srgbClr val="000000"/>
              </a:solidFill>
            </a:endParaRPr>
          </a:p>
          <a:p>
            <a:pPr indent="0" lvl="0" marL="0" rtl="0" algn="l">
              <a:spcBef>
                <a:spcPts val="0"/>
              </a:spcBef>
              <a:spcAft>
                <a:spcPts val="0"/>
              </a:spcAft>
              <a:buNone/>
            </a:pPr>
            <a:r>
              <a:t/>
            </a:r>
            <a:endParaRPr sz="13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7" name="Shape 1457"/>
        <p:cNvGrpSpPr/>
        <p:nvPr/>
      </p:nvGrpSpPr>
      <p:grpSpPr>
        <a:xfrm>
          <a:off x="0" y="0"/>
          <a:ext cx="0" cy="0"/>
          <a:chOff x="0" y="0"/>
          <a:chExt cx="0" cy="0"/>
        </a:xfrm>
      </p:grpSpPr>
      <p:sp>
        <p:nvSpPr>
          <p:cNvPr id="1458" name="Google Shape;1458;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Rumusan Masalah</a:t>
            </a:r>
            <a:endParaRPr sz="3200">
              <a:solidFill>
                <a:schemeClr val="dk2"/>
              </a:solidFill>
              <a:latin typeface="IBM Plex Mono"/>
              <a:ea typeface="IBM Plex Mono"/>
              <a:cs typeface="IBM Plex Mono"/>
              <a:sym typeface="IBM Plex Mono"/>
            </a:endParaRPr>
          </a:p>
        </p:txBody>
      </p:sp>
      <p:sp>
        <p:nvSpPr>
          <p:cNvPr id="1459" name="Google Shape;1459;p34"/>
          <p:cNvSpPr txBox="1"/>
          <p:nvPr>
            <p:ph idx="1" type="subTitle"/>
          </p:nvPr>
        </p:nvSpPr>
        <p:spPr>
          <a:xfrm>
            <a:off x="720000" y="1368775"/>
            <a:ext cx="6960300" cy="2695500"/>
          </a:xfrm>
          <a:prstGeom prst="rect">
            <a:avLst/>
          </a:prstGeom>
        </p:spPr>
        <p:txBody>
          <a:bodyPr anchorCtr="0" anchor="t" bIns="91425" lIns="91425" spcFirstLastPara="1" rIns="91425" wrap="square" tIns="91425">
            <a:noAutofit/>
          </a:bodyPr>
          <a:lstStyle/>
          <a:p>
            <a:pPr indent="-330200" lvl="0" marL="457200" rtl="0" algn="just">
              <a:lnSpc>
                <a:spcPct val="150000"/>
              </a:lnSpc>
              <a:spcBef>
                <a:spcPts val="1200"/>
              </a:spcBef>
              <a:spcAft>
                <a:spcPts val="0"/>
              </a:spcAft>
              <a:buSzPts val="1600"/>
              <a:buChar char="●"/>
            </a:pPr>
            <a:r>
              <a:rPr lang="en">
                <a:solidFill>
                  <a:srgbClr val="000000"/>
                </a:solidFill>
              </a:rPr>
              <a:t>Bagaimana cara mengimplementasikan sistem pengendalian rumah jarak jauh menggunakan aplikasi android dan NodeMCU?</a:t>
            </a:r>
            <a:endParaRPr>
              <a:solidFill>
                <a:srgbClr val="000000"/>
              </a:solidFill>
            </a:endParaRPr>
          </a:p>
          <a:p>
            <a:pPr indent="-330200" lvl="0" marL="457200" rtl="0" algn="just">
              <a:lnSpc>
                <a:spcPct val="150000"/>
              </a:lnSpc>
              <a:spcBef>
                <a:spcPts val="0"/>
              </a:spcBef>
              <a:spcAft>
                <a:spcPts val="0"/>
              </a:spcAft>
              <a:buSzPts val="1600"/>
              <a:buChar char="●"/>
            </a:pPr>
            <a:r>
              <a:rPr lang="en">
                <a:solidFill>
                  <a:srgbClr val="000000"/>
                </a:solidFill>
              </a:rPr>
              <a:t>Bagaimana membangun server sebagai API untuk berkomunikasi antara aplikasi android dan NodeMCU?</a:t>
            </a:r>
            <a:endParaRPr>
              <a:solidFill>
                <a:srgbClr val="000000"/>
              </a:solidFill>
            </a:endParaRPr>
          </a:p>
          <a:p>
            <a:pPr indent="-330200" lvl="0" marL="457200" rtl="0" algn="just">
              <a:lnSpc>
                <a:spcPct val="150000"/>
              </a:lnSpc>
              <a:spcBef>
                <a:spcPts val="0"/>
              </a:spcBef>
              <a:spcAft>
                <a:spcPts val="0"/>
              </a:spcAft>
              <a:buSzPts val="1600"/>
              <a:buChar char="●"/>
            </a:pPr>
            <a:r>
              <a:rPr lang="en">
                <a:solidFill>
                  <a:srgbClr val="000000"/>
                </a:solidFill>
              </a:rPr>
              <a:t>Bagaimana menghubungkan perangkat-perangkat elektronik rumah tangga dan NodeMCU dengan menggunakan relay?</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3" name="Shape 1463"/>
        <p:cNvGrpSpPr/>
        <p:nvPr/>
      </p:nvGrpSpPr>
      <p:grpSpPr>
        <a:xfrm>
          <a:off x="0" y="0"/>
          <a:ext cx="0" cy="0"/>
          <a:chOff x="0" y="0"/>
          <a:chExt cx="0" cy="0"/>
        </a:xfrm>
      </p:grpSpPr>
      <p:sp>
        <p:nvSpPr>
          <p:cNvPr id="1464" name="Google Shape;1464;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Batasan </a:t>
            </a:r>
            <a:r>
              <a:rPr lang="en" sz="3200"/>
              <a:t>Masalah</a:t>
            </a:r>
            <a:endParaRPr sz="3200">
              <a:solidFill>
                <a:schemeClr val="dk2"/>
              </a:solidFill>
              <a:latin typeface="IBM Plex Mono"/>
              <a:ea typeface="IBM Plex Mono"/>
              <a:cs typeface="IBM Plex Mono"/>
              <a:sym typeface="IBM Plex Mono"/>
            </a:endParaRPr>
          </a:p>
        </p:txBody>
      </p:sp>
      <p:sp>
        <p:nvSpPr>
          <p:cNvPr id="1465" name="Google Shape;1465;p35"/>
          <p:cNvSpPr txBox="1"/>
          <p:nvPr>
            <p:ph idx="1" type="subTitle"/>
          </p:nvPr>
        </p:nvSpPr>
        <p:spPr>
          <a:xfrm>
            <a:off x="720000" y="1060425"/>
            <a:ext cx="6960300" cy="35574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1200"/>
              </a:spcBef>
              <a:spcAft>
                <a:spcPts val="0"/>
              </a:spcAft>
              <a:buSzPts val="1400"/>
              <a:buChar char="●"/>
            </a:pPr>
            <a:r>
              <a:rPr lang="en">
                <a:solidFill>
                  <a:srgbClr val="000000"/>
                </a:solidFill>
              </a:rPr>
              <a:t>Penelitian akan berfokus pada pengembangan aplikasi android.</a:t>
            </a:r>
            <a:endParaRPr>
              <a:solidFill>
                <a:srgbClr val="000000"/>
              </a:solidFill>
            </a:endParaRPr>
          </a:p>
          <a:p>
            <a:pPr indent="-317500" lvl="0" marL="457200" rtl="0" algn="just">
              <a:lnSpc>
                <a:spcPct val="150000"/>
              </a:lnSpc>
              <a:spcBef>
                <a:spcPts val="0"/>
              </a:spcBef>
              <a:spcAft>
                <a:spcPts val="0"/>
              </a:spcAft>
              <a:buSzPts val="1400"/>
              <a:buChar char="●"/>
            </a:pPr>
            <a:r>
              <a:rPr lang="en">
                <a:solidFill>
                  <a:srgbClr val="000000"/>
                </a:solidFill>
              </a:rPr>
              <a:t>Aplikasi hanya bisa digunakan untuk perangkat dengan platform android pada tingkat level API dari 29 (Android 10) sampai 34 (Android 14)</a:t>
            </a:r>
            <a:r>
              <a:rPr lang="en">
                <a:solidFill>
                  <a:srgbClr val="000000"/>
                </a:solidFill>
              </a:rPr>
              <a:t>.</a:t>
            </a:r>
            <a:endParaRPr>
              <a:solidFill>
                <a:srgbClr val="000000"/>
              </a:solidFill>
            </a:endParaRPr>
          </a:p>
          <a:p>
            <a:pPr indent="-317500" lvl="0" marL="457200" rtl="0" algn="just">
              <a:lnSpc>
                <a:spcPct val="150000"/>
              </a:lnSpc>
              <a:spcBef>
                <a:spcPts val="0"/>
              </a:spcBef>
              <a:spcAft>
                <a:spcPts val="0"/>
              </a:spcAft>
              <a:buSzPts val="1400"/>
              <a:buChar char="●"/>
            </a:pPr>
            <a:r>
              <a:rPr lang="en">
                <a:solidFill>
                  <a:srgbClr val="000000"/>
                </a:solidFill>
              </a:rPr>
              <a:t>Implementasi akan menggunakan NodeMCU sebagai perangkat IoT dan alat yang akan terintegrasi dengan aplikasi.</a:t>
            </a:r>
            <a:endParaRPr>
              <a:solidFill>
                <a:srgbClr val="000000"/>
              </a:solidFill>
            </a:endParaRPr>
          </a:p>
          <a:p>
            <a:pPr indent="-317500" lvl="0" marL="457200" rtl="0" algn="just">
              <a:lnSpc>
                <a:spcPct val="150000"/>
              </a:lnSpc>
              <a:spcBef>
                <a:spcPts val="0"/>
              </a:spcBef>
              <a:spcAft>
                <a:spcPts val="0"/>
              </a:spcAft>
              <a:buClr>
                <a:srgbClr val="000000"/>
              </a:buClr>
              <a:buSzPts val="1400"/>
              <a:buChar char="●"/>
            </a:pPr>
            <a:r>
              <a:rPr lang="en">
                <a:solidFill>
                  <a:srgbClr val="000000"/>
                </a:solidFill>
              </a:rPr>
              <a:t>Penelitian akan berfokus pada perangkat-perangkat elektronik rumah tangga yang umum digunakan seperti lampu atau kipas angin.</a:t>
            </a:r>
            <a:endParaRPr>
              <a:solidFill>
                <a:srgbClr val="000000"/>
              </a:solidFill>
            </a:endParaRPr>
          </a:p>
          <a:p>
            <a:pPr indent="-317500" lvl="0" marL="457200" rtl="0" algn="just">
              <a:lnSpc>
                <a:spcPct val="150000"/>
              </a:lnSpc>
              <a:spcBef>
                <a:spcPts val="0"/>
              </a:spcBef>
              <a:spcAft>
                <a:spcPts val="0"/>
              </a:spcAft>
              <a:buClr>
                <a:srgbClr val="000000"/>
              </a:buClr>
              <a:buSzPts val="1400"/>
              <a:buChar char="●"/>
            </a:pPr>
            <a:r>
              <a:rPr lang="en">
                <a:solidFill>
                  <a:srgbClr val="000000"/>
                </a:solidFill>
              </a:rPr>
              <a:t>Saklar beroperasi dalam kerangka kerja sederhana dimana aplikasi hanya dapat mengendalikan saklar dengan kondisi “aktif “atau “non-aktif”.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9" name="Shape 1469"/>
        <p:cNvGrpSpPr/>
        <p:nvPr/>
      </p:nvGrpSpPr>
      <p:grpSpPr>
        <a:xfrm>
          <a:off x="0" y="0"/>
          <a:ext cx="0" cy="0"/>
          <a:chOff x="0" y="0"/>
          <a:chExt cx="0" cy="0"/>
        </a:xfrm>
      </p:grpSpPr>
      <p:sp>
        <p:nvSpPr>
          <p:cNvPr id="1470" name="Google Shape;1470;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Tujuan dan Manfaat</a:t>
            </a:r>
            <a:endParaRPr/>
          </a:p>
        </p:txBody>
      </p:sp>
      <p:sp>
        <p:nvSpPr>
          <p:cNvPr id="1471" name="Google Shape;1471;p36"/>
          <p:cNvSpPr txBox="1"/>
          <p:nvPr>
            <p:ph idx="2" type="subTitle"/>
          </p:nvPr>
        </p:nvSpPr>
        <p:spPr>
          <a:xfrm>
            <a:off x="720000" y="1141975"/>
            <a:ext cx="7170300" cy="2862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solidFill>
                  <a:srgbClr val="000000"/>
                </a:solidFill>
              </a:rPr>
              <a:t>Memudahkan pengguna untuk mengontrol perangkat-perangkat elektronik di rumah mereka dari jarak jauh melalui aplikasi android, sehingga meningkatkan kenyamanan dan efisiensi.</a:t>
            </a:r>
            <a:endParaRPr>
              <a:solidFill>
                <a:srgbClr val="000000"/>
              </a:solidFill>
            </a:endParaRPr>
          </a:p>
          <a:p>
            <a:pPr indent="-317500" lvl="0" marL="457200" rtl="0" algn="just">
              <a:lnSpc>
                <a:spcPct val="115000"/>
              </a:lnSpc>
              <a:spcBef>
                <a:spcPts val="0"/>
              </a:spcBef>
              <a:spcAft>
                <a:spcPts val="0"/>
              </a:spcAft>
              <a:buClr>
                <a:srgbClr val="000000"/>
              </a:buClr>
              <a:buSzPts val="1400"/>
              <a:buChar char="●"/>
            </a:pPr>
            <a:r>
              <a:rPr lang="en">
                <a:solidFill>
                  <a:srgbClr val="000000"/>
                </a:solidFill>
              </a:rPr>
              <a:t>Menyediakan solusi hemat energi dengan memungkinkan pengguna untuk mengatur penggunaan perangkat elektronik secara lebih optimal, seperti menghidupkan dan mematikan lampu atau perangkat lain sesuai kebutuhan.</a:t>
            </a:r>
            <a:endParaRPr>
              <a:solidFill>
                <a:srgbClr val="000000"/>
              </a:solidFill>
            </a:endParaRPr>
          </a:p>
          <a:p>
            <a:pPr indent="-317500" lvl="0" marL="457200" rtl="0" algn="just">
              <a:lnSpc>
                <a:spcPct val="115000"/>
              </a:lnSpc>
              <a:spcBef>
                <a:spcPts val="0"/>
              </a:spcBef>
              <a:spcAft>
                <a:spcPts val="0"/>
              </a:spcAft>
              <a:buClr>
                <a:srgbClr val="000000"/>
              </a:buClr>
              <a:buSzPts val="1400"/>
              <a:buChar char="●"/>
            </a:pPr>
            <a:r>
              <a:rPr lang="en">
                <a:solidFill>
                  <a:srgbClr val="000000"/>
                </a:solidFill>
              </a:rPr>
              <a:t>Mendorong pengembangan teknologi IoT dan aplikasi mobile dengan memanfaatkan NodeMCU dan aplikasi Android dalam pengendalian rumah.</a:t>
            </a:r>
            <a:endParaRPr>
              <a:solidFill>
                <a:srgbClr val="000000"/>
              </a:solidFill>
            </a:endParaRPr>
          </a:p>
        </p:txBody>
      </p:sp>
      <p:grpSp>
        <p:nvGrpSpPr>
          <p:cNvPr id="1472" name="Google Shape;1472;p36"/>
          <p:cNvGrpSpPr/>
          <p:nvPr/>
        </p:nvGrpSpPr>
        <p:grpSpPr>
          <a:xfrm>
            <a:off x="-123925" y="4132283"/>
            <a:ext cx="4558967" cy="1141122"/>
            <a:chOff x="-123925" y="4132283"/>
            <a:chExt cx="4558967" cy="1141122"/>
          </a:xfrm>
        </p:grpSpPr>
        <p:grpSp>
          <p:nvGrpSpPr>
            <p:cNvPr id="1473" name="Google Shape;1473;p36"/>
            <p:cNvGrpSpPr/>
            <p:nvPr/>
          </p:nvGrpSpPr>
          <p:grpSpPr>
            <a:xfrm>
              <a:off x="-2" y="4132283"/>
              <a:ext cx="2308406" cy="1141122"/>
              <a:chOff x="-2" y="4132283"/>
              <a:chExt cx="2308406" cy="1141122"/>
            </a:xfrm>
          </p:grpSpPr>
          <p:sp>
            <p:nvSpPr>
              <p:cNvPr id="1474" name="Google Shape;1474;p36"/>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6"/>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6" name="Google Shape;1476;p36"/>
            <p:cNvGrpSpPr/>
            <p:nvPr/>
          </p:nvGrpSpPr>
          <p:grpSpPr>
            <a:xfrm>
              <a:off x="-123925" y="4386226"/>
              <a:ext cx="4558967" cy="134100"/>
              <a:chOff x="796100" y="3019701"/>
              <a:chExt cx="4558967" cy="134100"/>
            </a:xfrm>
          </p:grpSpPr>
          <p:sp>
            <p:nvSpPr>
              <p:cNvPr id="1477" name="Google Shape;1477;p36"/>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78" name="Google Shape;1478;p36"/>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479" name="Google Shape;1479;p36"/>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3" name="Shape 1483"/>
        <p:cNvGrpSpPr/>
        <p:nvPr/>
      </p:nvGrpSpPr>
      <p:grpSpPr>
        <a:xfrm>
          <a:off x="0" y="0"/>
          <a:ext cx="0" cy="0"/>
          <a:chOff x="0" y="0"/>
          <a:chExt cx="0" cy="0"/>
        </a:xfrm>
      </p:grpSpPr>
      <p:grpSp>
        <p:nvGrpSpPr>
          <p:cNvPr id="1484" name="Google Shape;1484;p37"/>
          <p:cNvGrpSpPr/>
          <p:nvPr/>
        </p:nvGrpSpPr>
        <p:grpSpPr>
          <a:xfrm>
            <a:off x="-2765817" y="-2958610"/>
            <a:ext cx="8164418" cy="6343459"/>
            <a:chOff x="-2613417" y="-2806210"/>
            <a:chExt cx="8164418" cy="6343459"/>
          </a:xfrm>
        </p:grpSpPr>
        <p:grpSp>
          <p:nvGrpSpPr>
            <p:cNvPr id="1485" name="Google Shape;1485;p37"/>
            <p:cNvGrpSpPr/>
            <p:nvPr/>
          </p:nvGrpSpPr>
          <p:grpSpPr>
            <a:xfrm>
              <a:off x="-2613417" y="-2806210"/>
              <a:ext cx="8164418" cy="6343459"/>
              <a:chOff x="-2613417" y="-2806210"/>
              <a:chExt cx="8164418" cy="6343459"/>
            </a:xfrm>
          </p:grpSpPr>
          <p:grpSp>
            <p:nvGrpSpPr>
              <p:cNvPr id="1486" name="Google Shape;1486;p37"/>
              <p:cNvGrpSpPr/>
              <p:nvPr/>
            </p:nvGrpSpPr>
            <p:grpSpPr>
              <a:xfrm>
                <a:off x="-191059" y="95963"/>
                <a:ext cx="1538562" cy="971589"/>
                <a:chOff x="-191059" y="95963"/>
                <a:chExt cx="1538562" cy="971589"/>
              </a:xfrm>
            </p:grpSpPr>
            <p:grpSp>
              <p:nvGrpSpPr>
                <p:cNvPr id="1487" name="Google Shape;1487;p37"/>
                <p:cNvGrpSpPr/>
                <p:nvPr/>
              </p:nvGrpSpPr>
              <p:grpSpPr>
                <a:xfrm>
                  <a:off x="-191059" y="201619"/>
                  <a:ext cx="904284" cy="865933"/>
                  <a:chOff x="2038491" y="-937756"/>
                  <a:chExt cx="904284" cy="865933"/>
                </a:xfrm>
              </p:grpSpPr>
              <p:grpSp>
                <p:nvGrpSpPr>
                  <p:cNvPr id="1488" name="Google Shape;1488;p37"/>
                  <p:cNvGrpSpPr/>
                  <p:nvPr/>
                </p:nvGrpSpPr>
                <p:grpSpPr>
                  <a:xfrm>
                    <a:off x="2096570" y="-863491"/>
                    <a:ext cx="717621" cy="717392"/>
                    <a:chOff x="1483457" y="3953671"/>
                    <a:chExt cx="717621" cy="717392"/>
                  </a:xfrm>
                </p:grpSpPr>
                <p:sp>
                  <p:nvSpPr>
                    <p:cNvPr id="1489" name="Google Shape;1489;p37"/>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7"/>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7"/>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7"/>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7"/>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4" name="Google Shape;1494;p37"/>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5" name="Google Shape;1495;p37"/>
                <p:cNvGrpSpPr/>
                <p:nvPr/>
              </p:nvGrpSpPr>
              <p:grpSpPr>
                <a:xfrm>
                  <a:off x="584533" y="95963"/>
                  <a:ext cx="473483" cy="453403"/>
                  <a:chOff x="2038491" y="-937756"/>
                  <a:chExt cx="904284" cy="865933"/>
                </a:xfrm>
              </p:grpSpPr>
              <p:grpSp>
                <p:nvGrpSpPr>
                  <p:cNvPr id="1496" name="Google Shape;1496;p37"/>
                  <p:cNvGrpSpPr/>
                  <p:nvPr/>
                </p:nvGrpSpPr>
                <p:grpSpPr>
                  <a:xfrm>
                    <a:off x="2096570" y="-863491"/>
                    <a:ext cx="717621" cy="717392"/>
                    <a:chOff x="1483457" y="3953671"/>
                    <a:chExt cx="717621" cy="717392"/>
                  </a:xfrm>
                </p:grpSpPr>
                <p:sp>
                  <p:nvSpPr>
                    <p:cNvPr id="1497" name="Google Shape;1497;p37"/>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7"/>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7"/>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7"/>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7"/>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2" name="Google Shape;1502;p37"/>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3" name="Google Shape;1503;p37"/>
                <p:cNvGrpSpPr/>
                <p:nvPr/>
              </p:nvGrpSpPr>
              <p:grpSpPr>
                <a:xfrm>
                  <a:off x="530445" y="481913"/>
                  <a:ext cx="473483" cy="453403"/>
                  <a:chOff x="2038491" y="-937756"/>
                  <a:chExt cx="904284" cy="865933"/>
                </a:xfrm>
              </p:grpSpPr>
              <p:grpSp>
                <p:nvGrpSpPr>
                  <p:cNvPr id="1504" name="Google Shape;1504;p37"/>
                  <p:cNvGrpSpPr/>
                  <p:nvPr/>
                </p:nvGrpSpPr>
                <p:grpSpPr>
                  <a:xfrm>
                    <a:off x="2096570" y="-863491"/>
                    <a:ext cx="717621" cy="717392"/>
                    <a:chOff x="1483457" y="3953671"/>
                    <a:chExt cx="717621" cy="717392"/>
                  </a:xfrm>
                </p:grpSpPr>
                <p:sp>
                  <p:nvSpPr>
                    <p:cNvPr id="1505" name="Google Shape;1505;p37"/>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7"/>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7"/>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7"/>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7"/>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0" name="Google Shape;1510;p37"/>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1" name="Google Shape;1511;p37"/>
                <p:cNvGrpSpPr/>
                <p:nvPr/>
              </p:nvGrpSpPr>
              <p:grpSpPr>
                <a:xfrm>
                  <a:off x="874020" y="312788"/>
                  <a:ext cx="473483" cy="453403"/>
                  <a:chOff x="2038491" y="-937756"/>
                  <a:chExt cx="904284" cy="865933"/>
                </a:xfrm>
              </p:grpSpPr>
              <p:grpSp>
                <p:nvGrpSpPr>
                  <p:cNvPr id="1512" name="Google Shape;1512;p37"/>
                  <p:cNvGrpSpPr/>
                  <p:nvPr/>
                </p:nvGrpSpPr>
                <p:grpSpPr>
                  <a:xfrm>
                    <a:off x="2096570" y="-863491"/>
                    <a:ext cx="717621" cy="717392"/>
                    <a:chOff x="1483457" y="3953671"/>
                    <a:chExt cx="717621" cy="717392"/>
                  </a:xfrm>
                </p:grpSpPr>
                <p:sp>
                  <p:nvSpPr>
                    <p:cNvPr id="1513" name="Google Shape;1513;p37"/>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7"/>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7"/>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7"/>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7"/>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8" name="Google Shape;1518;p37"/>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19" name="Google Shape;1519;p37"/>
              <p:cNvGrpSpPr/>
              <p:nvPr/>
            </p:nvGrpSpPr>
            <p:grpSpPr>
              <a:xfrm rot="-7479050">
                <a:off x="-2051246" y="-1642948"/>
                <a:ext cx="4889863" cy="3931229"/>
                <a:chOff x="7103825" y="-713112"/>
                <a:chExt cx="3785226" cy="3043150"/>
              </a:xfrm>
            </p:grpSpPr>
            <p:sp>
              <p:nvSpPr>
                <p:cNvPr id="1520" name="Google Shape;1520;p37"/>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21" name="Google Shape;1521;p37"/>
                <p:cNvPicPr preferRelativeResize="0"/>
                <p:nvPr/>
              </p:nvPicPr>
              <p:blipFill rotWithShape="1">
                <a:blip r:embed="rId3">
                  <a:alphaModFix/>
                </a:blip>
                <a:srcRect b="17663" l="0" r="0" t="17657"/>
                <a:stretch/>
              </p:blipFill>
              <p:spPr>
                <a:xfrm>
                  <a:off x="7103825" y="-713112"/>
                  <a:ext cx="3785226" cy="2888974"/>
                </a:xfrm>
                <a:prstGeom prst="rect">
                  <a:avLst/>
                </a:prstGeom>
                <a:noFill/>
                <a:ln>
                  <a:noFill/>
                </a:ln>
              </p:spPr>
            </p:pic>
          </p:grpSp>
          <p:grpSp>
            <p:nvGrpSpPr>
              <p:cNvPr id="1522" name="Google Shape;1522;p37"/>
              <p:cNvGrpSpPr/>
              <p:nvPr/>
            </p:nvGrpSpPr>
            <p:grpSpPr>
              <a:xfrm>
                <a:off x="-640220" y="-2653973"/>
                <a:ext cx="6191222" cy="6191222"/>
                <a:chOff x="-640220" y="-2502423"/>
                <a:chExt cx="6191222" cy="6191222"/>
              </a:xfrm>
            </p:grpSpPr>
            <p:sp>
              <p:nvSpPr>
                <p:cNvPr id="1523" name="Google Shape;1523;p37"/>
                <p:cNvSpPr/>
                <p:nvPr/>
              </p:nvSpPr>
              <p:spPr>
                <a:xfrm rot="-8100000">
                  <a:off x="452224" y="-1781500"/>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7"/>
                <p:cNvSpPr/>
                <p:nvPr/>
              </p:nvSpPr>
              <p:spPr>
                <a:xfrm rot="-8100000">
                  <a:off x="83608" y="-617740"/>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25" name="Google Shape;1525;p37"/>
            <p:cNvGrpSpPr/>
            <p:nvPr/>
          </p:nvGrpSpPr>
          <p:grpSpPr>
            <a:xfrm>
              <a:off x="-12" y="-195650"/>
              <a:ext cx="439200" cy="439100"/>
              <a:chOff x="1101075" y="2142375"/>
              <a:chExt cx="439200" cy="439100"/>
            </a:xfrm>
          </p:grpSpPr>
          <p:sp>
            <p:nvSpPr>
              <p:cNvPr id="1526" name="Google Shape;1526;p3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28" name="Google Shape;1528;p37"/>
          <p:cNvGrpSpPr/>
          <p:nvPr/>
        </p:nvGrpSpPr>
        <p:grpSpPr>
          <a:xfrm>
            <a:off x="5090969" y="2508525"/>
            <a:ext cx="5765856" cy="4103650"/>
            <a:chOff x="4452944" y="2184175"/>
            <a:chExt cx="5765856" cy="4103650"/>
          </a:xfrm>
        </p:grpSpPr>
        <p:pic>
          <p:nvPicPr>
            <p:cNvPr id="1529" name="Google Shape;1529;p37"/>
            <p:cNvPicPr preferRelativeResize="0"/>
            <p:nvPr/>
          </p:nvPicPr>
          <p:blipFill rotWithShape="1">
            <a:blip r:embed="rId4">
              <a:alphaModFix/>
            </a:blip>
            <a:srcRect b="26177" l="16960" r="7121" t="24718"/>
            <a:stretch/>
          </p:blipFill>
          <p:spPr>
            <a:xfrm flipH="1" rot="-5400000">
              <a:off x="6600975" y="2670000"/>
              <a:ext cx="4103650" cy="3132000"/>
            </a:xfrm>
            <a:prstGeom prst="rect">
              <a:avLst/>
            </a:prstGeom>
            <a:noFill/>
            <a:ln>
              <a:noFill/>
            </a:ln>
          </p:spPr>
        </p:pic>
        <p:grpSp>
          <p:nvGrpSpPr>
            <p:cNvPr id="1530" name="Google Shape;1530;p37"/>
            <p:cNvGrpSpPr/>
            <p:nvPr/>
          </p:nvGrpSpPr>
          <p:grpSpPr>
            <a:xfrm flipH="1" rot="-5400000">
              <a:off x="8074852" y="4089881"/>
              <a:ext cx="1478405" cy="1186772"/>
              <a:chOff x="7945225" y="4302000"/>
              <a:chExt cx="904666" cy="726121"/>
            </a:xfrm>
          </p:grpSpPr>
          <p:sp>
            <p:nvSpPr>
              <p:cNvPr id="1531" name="Google Shape;1531;p37"/>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37"/>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7"/>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4" name="Google Shape;1534;p37"/>
            <p:cNvSpPr/>
            <p:nvPr/>
          </p:nvSpPr>
          <p:spPr>
            <a:xfrm flipH="1" rot="-5400000">
              <a:off x="5435889" y="148137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5" name="Google Shape;1535;p37"/>
            <p:cNvGrpSpPr/>
            <p:nvPr/>
          </p:nvGrpSpPr>
          <p:grpSpPr>
            <a:xfrm flipH="1" rot="-5400000">
              <a:off x="7140078" y="3883230"/>
              <a:ext cx="134004" cy="134004"/>
              <a:chOff x="8356813" y="1074288"/>
              <a:chExt cx="351900" cy="351900"/>
            </a:xfrm>
          </p:grpSpPr>
          <p:sp>
            <p:nvSpPr>
              <p:cNvPr id="1536" name="Google Shape;1536;p37"/>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7"/>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8" name="Google Shape;1538;p37"/>
            <p:cNvGrpSpPr/>
            <p:nvPr/>
          </p:nvGrpSpPr>
          <p:grpSpPr>
            <a:xfrm flipH="1" rot="-5400000">
              <a:off x="6766253" y="3499155"/>
              <a:ext cx="134004" cy="134004"/>
              <a:chOff x="8356813" y="1074288"/>
              <a:chExt cx="351900" cy="351900"/>
            </a:xfrm>
          </p:grpSpPr>
          <p:sp>
            <p:nvSpPr>
              <p:cNvPr id="1539" name="Google Shape;1539;p37"/>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7"/>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1" name="Google Shape;1541;p37"/>
            <p:cNvSpPr/>
            <p:nvPr/>
          </p:nvSpPr>
          <p:spPr>
            <a:xfrm flipH="1" rot="5400000">
              <a:off x="6561314" y="2368138"/>
              <a:ext cx="1902692" cy="406951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37"/>
            <p:cNvSpPr/>
            <p:nvPr/>
          </p:nvSpPr>
          <p:spPr>
            <a:xfrm flipH="1" rot="5400000">
              <a:off x="6562398" y="2676948"/>
              <a:ext cx="1902692" cy="406951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3" name="Google Shape;1543;p37"/>
            <p:cNvGrpSpPr/>
            <p:nvPr/>
          </p:nvGrpSpPr>
          <p:grpSpPr>
            <a:xfrm flipH="1" rot="-5400000">
              <a:off x="7404606" y="3451356"/>
              <a:ext cx="582050" cy="582425"/>
              <a:chOff x="959750" y="3039275"/>
              <a:chExt cx="582050" cy="582425"/>
            </a:xfrm>
          </p:grpSpPr>
          <p:sp>
            <p:nvSpPr>
              <p:cNvPr id="1544" name="Google Shape;1544;p37"/>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7"/>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7"/>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7"/>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7"/>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7"/>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7"/>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1" name="Google Shape;1551;p37"/>
            <p:cNvGrpSpPr/>
            <p:nvPr/>
          </p:nvGrpSpPr>
          <p:grpSpPr>
            <a:xfrm flipH="1" rot="-5400000">
              <a:off x="7237650" y="4201057"/>
              <a:ext cx="699928" cy="1651024"/>
              <a:chOff x="8337812" y="3492483"/>
              <a:chExt cx="699928" cy="1651024"/>
            </a:xfrm>
          </p:grpSpPr>
          <p:sp>
            <p:nvSpPr>
              <p:cNvPr id="1552" name="Google Shape;1552;p37"/>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7"/>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7"/>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5" name="Google Shape;1555;p37"/>
            <p:cNvSpPr/>
            <p:nvPr/>
          </p:nvSpPr>
          <p:spPr>
            <a:xfrm flipH="1" rot="147769">
              <a:off x="7025973" y="4504982"/>
              <a:ext cx="454547" cy="449759"/>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7"/>
            <p:cNvSpPr/>
            <p:nvPr/>
          </p:nvSpPr>
          <p:spPr>
            <a:xfrm flipH="1" rot="147769">
              <a:off x="6785273" y="4569932"/>
              <a:ext cx="454547" cy="449759"/>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7" name="Google Shape;1557;p37"/>
            <p:cNvGrpSpPr/>
            <p:nvPr/>
          </p:nvGrpSpPr>
          <p:grpSpPr>
            <a:xfrm flipH="1" rot="-5400000">
              <a:off x="5819578" y="4727817"/>
              <a:ext cx="134004" cy="134004"/>
              <a:chOff x="8356813" y="1074288"/>
              <a:chExt cx="351900" cy="351900"/>
            </a:xfrm>
          </p:grpSpPr>
          <p:sp>
            <p:nvSpPr>
              <p:cNvPr id="1558" name="Google Shape;1558;p37"/>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7"/>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60" name="Google Shape;1560;p37"/>
          <p:cNvSpPr txBox="1"/>
          <p:nvPr>
            <p:ph type="title"/>
          </p:nvPr>
        </p:nvSpPr>
        <p:spPr>
          <a:xfrm>
            <a:off x="713225" y="896650"/>
            <a:ext cx="6691200" cy="53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Metode Penelitian</a:t>
            </a:r>
            <a:endParaRPr/>
          </a:p>
        </p:txBody>
      </p:sp>
      <p:sp>
        <p:nvSpPr>
          <p:cNvPr id="1561" name="Google Shape;1561;p37"/>
          <p:cNvSpPr txBox="1"/>
          <p:nvPr>
            <p:ph idx="1" type="subTitle"/>
          </p:nvPr>
        </p:nvSpPr>
        <p:spPr>
          <a:xfrm>
            <a:off x="713225" y="2464000"/>
            <a:ext cx="6691200" cy="1950300"/>
          </a:xfrm>
          <a:prstGeom prst="rect">
            <a:avLst/>
          </a:prstGeom>
        </p:spPr>
        <p:txBody>
          <a:bodyPr anchorCtr="0" anchor="ctr" bIns="91425" lIns="91425" spcFirstLastPara="1" rIns="91425" wrap="square" tIns="91425">
            <a:noAutofit/>
          </a:bodyPr>
          <a:lstStyle/>
          <a:p>
            <a:pPr indent="-311150" lvl="0" marL="457200" rtl="0" algn="l">
              <a:spcBef>
                <a:spcPts val="0"/>
              </a:spcBef>
              <a:spcAft>
                <a:spcPts val="0"/>
              </a:spcAft>
              <a:buSzPts val="1300"/>
              <a:buChar char="●"/>
            </a:pPr>
            <a:r>
              <a:rPr lang="en" sz="1300"/>
              <a:t>Perencanaan, mencakup identifikasi sasaran pengguna dan kebutuhan yang harus dipenuhi oleh prototipe.</a:t>
            </a:r>
            <a:endParaRPr sz="1300"/>
          </a:p>
          <a:p>
            <a:pPr indent="-311150" lvl="0" marL="457200" rtl="0" algn="l">
              <a:spcBef>
                <a:spcPts val="0"/>
              </a:spcBef>
              <a:spcAft>
                <a:spcPts val="0"/>
              </a:spcAft>
              <a:buSzPts val="1300"/>
              <a:buChar char="●"/>
            </a:pPr>
            <a:r>
              <a:rPr lang="en" sz="1300"/>
              <a:t>Desain prototipe, melibatkan penentuan teknologi yang akan digunakan untuk pembuatan prototype berdasarkan desain dari konsep yang telah dirancang.</a:t>
            </a:r>
            <a:endParaRPr sz="1300"/>
          </a:p>
          <a:p>
            <a:pPr indent="-311150" lvl="0" marL="457200" rtl="0" algn="l">
              <a:spcBef>
                <a:spcPts val="0"/>
              </a:spcBef>
              <a:spcAft>
                <a:spcPts val="0"/>
              </a:spcAft>
              <a:buSzPts val="1300"/>
              <a:buChar char="●"/>
            </a:pPr>
            <a:r>
              <a:rPr lang="en" sz="1300"/>
              <a:t>Pembuatan prototipe, tahap ini mencakup implementasi desain prototipe dalam bentuk yang dapat diuji.</a:t>
            </a:r>
            <a:endParaRPr sz="1300"/>
          </a:p>
          <a:p>
            <a:pPr indent="-311150" lvl="0" marL="457200" rtl="0" algn="l">
              <a:spcBef>
                <a:spcPts val="0"/>
              </a:spcBef>
              <a:spcAft>
                <a:spcPts val="0"/>
              </a:spcAft>
              <a:buSzPts val="1300"/>
              <a:buChar char="●"/>
            </a:pPr>
            <a:r>
              <a:rPr lang="en" sz="1300"/>
              <a:t>Pengujian prototipe, memastikan bahwa semua fitur dan fungsi beroperasi sesuai yang diharapkan.</a:t>
            </a:r>
            <a:endParaRPr sz="1300"/>
          </a:p>
        </p:txBody>
      </p:sp>
      <p:grpSp>
        <p:nvGrpSpPr>
          <p:cNvPr id="1562" name="Google Shape;1562;p37"/>
          <p:cNvGrpSpPr/>
          <p:nvPr/>
        </p:nvGrpSpPr>
        <p:grpSpPr>
          <a:xfrm flipH="1" rot="-5400000">
            <a:off x="8904403" y="2929792"/>
            <a:ext cx="134004" cy="134004"/>
            <a:chOff x="8356813" y="1074288"/>
            <a:chExt cx="351900" cy="351900"/>
          </a:xfrm>
        </p:grpSpPr>
        <p:sp>
          <p:nvSpPr>
            <p:cNvPr id="1563" name="Google Shape;1563;p37"/>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7"/>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5" name="Google Shape;1565;p37"/>
          <p:cNvSpPr txBox="1"/>
          <p:nvPr>
            <p:ph idx="1" type="subTitle"/>
          </p:nvPr>
        </p:nvSpPr>
        <p:spPr>
          <a:xfrm>
            <a:off x="713225" y="1479775"/>
            <a:ext cx="6967800" cy="9330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300"/>
              <a:t>Pada penelitian ini, peneliti menggunakan metode prototype untuk merancang aplikasi android serta sistem pendukung seperti program yang ditulis untuk NodeMCU dan server. Berikut tahapan-tahapannya:</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9" name="Shape 1569"/>
        <p:cNvGrpSpPr/>
        <p:nvPr/>
      </p:nvGrpSpPr>
      <p:grpSpPr>
        <a:xfrm>
          <a:off x="0" y="0"/>
          <a:ext cx="0" cy="0"/>
          <a:chOff x="0" y="0"/>
          <a:chExt cx="0" cy="0"/>
        </a:xfrm>
      </p:grpSpPr>
      <p:grpSp>
        <p:nvGrpSpPr>
          <p:cNvPr id="1570" name="Google Shape;1570;p38"/>
          <p:cNvGrpSpPr/>
          <p:nvPr/>
        </p:nvGrpSpPr>
        <p:grpSpPr>
          <a:xfrm>
            <a:off x="-595637" y="3208900"/>
            <a:ext cx="3922590" cy="2969900"/>
            <a:chOff x="-374387" y="3354325"/>
            <a:chExt cx="3922590" cy="2969900"/>
          </a:xfrm>
        </p:grpSpPr>
        <p:pic>
          <p:nvPicPr>
            <p:cNvPr id="1571" name="Google Shape;1571;p38"/>
            <p:cNvPicPr preferRelativeResize="0"/>
            <p:nvPr/>
          </p:nvPicPr>
          <p:blipFill rotWithShape="1">
            <a:blip r:embed="rId3">
              <a:alphaModFix/>
            </a:blip>
            <a:srcRect b="26177" l="16960" r="7121" t="24718"/>
            <a:stretch/>
          </p:blipFill>
          <p:spPr>
            <a:xfrm>
              <a:off x="-374387" y="3354325"/>
              <a:ext cx="3891276" cy="2969900"/>
            </a:xfrm>
            <a:prstGeom prst="rect">
              <a:avLst/>
            </a:prstGeom>
            <a:noFill/>
            <a:ln>
              <a:noFill/>
            </a:ln>
          </p:spPr>
        </p:pic>
        <p:grpSp>
          <p:nvGrpSpPr>
            <p:cNvPr id="1572" name="Google Shape;1572;p38"/>
            <p:cNvGrpSpPr/>
            <p:nvPr/>
          </p:nvGrpSpPr>
          <p:grpSpPr>
            <a:xfrm>
              <a:off x="1853583" y="4445557"/>
              <a:ext cx="1694620" cy="1360169"/>
              <a:chOff x="7945225" y="4302000"/>
              <a:chExt cx="904666" cy="726121"/>
            </a:xfrm>
          </p:grpSpPr>
          <p:sp>
            <p:nvSpPr>
              <p:cNvPr id="1573" name="Google Shape;1573;p38"/>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8"/>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8"/>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76" name="Google Shape;1576;p38"/>
          <p:cNvSpPr txBox="1"/>
          <p:nvPr>
            <p:ph type="title"/>
          </p:nvPr>
        </p:nvSpPr>
        <p:spPr>
          <a:xfrm>
            <a:off x="720000" y="2079325"/>
            <a:ext cx="55980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Terimakasih</a:t>
            </a:r>
            <a:endParaRPr/>
          </a:p>
        </p:txBody>
      </p:sp>
      <p:grpSp>
        <p:nvGrpSpPr>
          <p:cNvPr id="1577" name="Google Shape;1577;p38"/>
          <p:cNvGrpSpPr/>
          <p:nvPr/>
        </p:nvGrpSpPr>
        <p:grpSpPr>
          <a:xfrm>
            <a:off x="5653613" y="-1266150"/>
            <a:ext cx="4268216" cy="6666030"/>
            <a:chOff x="6128138" y="-1301175"/>
            <a:chExt cx="4268216" cy="6666030"/>
          </a:xfrm>
        </p:grpSpPr>
        <p:sp>
          <p:nvSpPr>
            <p:cNvPr id="1578" name="Google Shape;1578;p38"/>
            <p:cNvSpPr/>
            <p:nvPr/>
          </p:nvSpPr>
          <p:spPr>
            <a:xfrm>
              <a:off x="6368175" y="103161"/>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8"/>
            <p:cNvSpPr/>
            <p:nvPr/>
          </p:nvSpPr>
          <p:spPr>
            <a:xfrm>
              <a:off x="6711143" y="81300"/>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8"/>
            <p:cNvSpPr/>
            <p:nvPr/>
          </p:nvSpPr>
          <p:spPr>
            <a:xfrm>
              <a:off x="7243039" y="2456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8"/>
            <p:cNvSpPr/>
            <p:nvPr/>
          </p:nvSpPr>
          <p:spPr>
            <a:xfrm>
              <a:off x="6875804" y="622450"/>
              <a:ext cx="1860443" cy="4595326"/>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8"/>
            <p:cNvSpPr/>
            <p:nvPr/>
          </p:nvSpPr>
          <p:spPr>
            <a:xfrm>
              <a:off x="6573850" y="621225"/>
              <a:ext cx="1860443" cy="4595326"/>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83" name="Google Shape;1583;p38"/>
            <p:cNvPicPr preferRelativeResize="0"/>
            <p:nvPr/>
          </p:nvPicPr>
          <p:blipFill rotWithShape="1">
            <a:blip r:embed="rId3">
              <a:alphaModFix/>
            </a:blip>
            <a:srcRect b="26177" l="16960" r="7121" t="24718"/>
            <a:stretch/>
          </p:blipFill>
          <p:spPr>
            <a:xfrm>
              <a:off x="6128138" y="-1301175"/>
              <a:ext cx="4198516" cy="3204401"/>
            </a:xfrm>
            <a:prstGeom prst="rect">
              <a:avLst/>
            </a:prstGeom>
            <a:noFill/>
            <a:ln>
              <a:noFill/>
            </a:ln>
          </p:spPr>
        </p:pic>
        <p:grpSp>
          <p:nvGrpSpPr>
            <p:cNvPr id="1584" name="Google Shape;1584;p38"/>
            <p:cNvGrpSpPr/>
            <p:nvPr/>
          </p:nvGrpSpPr>
          <p:grpSpPr>
            <a:xfrm rot="5400000">
              <a:off x="7873341" y="4254316"/>
              <a:ext cx="708100" cy="708500"/>
              <a:chOff x="3678700" y="407275"/>
              <a:chExt cx="708100" cy="708500"/>
            </a:xfrm>
          </p:grpSpPr>
          <p:sp>
            <p:nvSpPr>
              <p:cNvPr id="1585" name="Google Shape;1585;p38"/>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8"/>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8"/>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8"/>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8"/>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8"/>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8"/>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2" name="Google Shape;1592;p38"/>
            <p:cNvGrpSpPr/>
            <p:nvPr/>
          </p:nvGrpSpPr>
          <p:grpSpPr>
            <a:xfrm rot="5400000">
              <a:off x="8639847" y="3354200"/>
              <a:ext cx="457787" cy="458045"/>
              <a:chOff x="3678700" y="407275"/>
              <a:chExt cx="708100" cy="708500"/>
            </a:xfrm>
          </p:grpSpPr>
          <p:sp>
            <p:nvSpPr>
              <p:cNvPr id="1593" name="Google Shape;1593;p38"/>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8"/>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8"/>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8"/>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8"/>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8"/>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8"/>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0" name="Google Shape;1600;p38"/>
            <p:cNvGrpSpPr/>
            <p:nvPr/>
          </p:nvGrpSpPr>
          <p:grpSpPr>
            <a:xfrm>
              <a:off x="7787267" y="539497"/>
              <a:ext cx="208184" cy="208184"/>
              <a:chOff x="8356813" y="1074288"/>
              <a:chExt cx="351900" cy="351900"/>
            </a:xfrm>
          </p:grpSpPr>
          <p:sp>
            <p:nvSpPr>
              <p:cNvPr id="1601" name="Google Shape;1601;p3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3" name="Google Shape;1603;p38"/>
            <p:cNvGrpSpPr/>
            <p:nvPr/>
          </p:nvGrpSpPr>
          <p:grpSpPr>
            <a:xfrm>
              <a:off x="7194842" y="2467660"/>
              <a:ext cx="208184" cy="208184"/>
              <a:chOff x="8356813" y="1074288"/>
              <a:chExt cx="351900" cy="351900"/>
            </a:xfrm>
          </p:grpSpPr>
          <p:sp>
            <p:nvSpPr>
              <p:cNvPr id="1604" name="Google Shape;1604;p3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6" name="Google Shape;1606;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7" name="Google Shape;1607;p38"/>
          <p:cNvGrpSpPr/>
          <p:nvPr/>
        </p:nvGrpSpPr>
        <p:grpSpPr>
          <a:xfrm>
            <a:off x="796100" y="3019701"/>
            <a:ext cx="4558967" cy="134100"/>
            <a:chOff x="796100" y="3019701"/>
            <a:chExt cx="4558967" cy="134100"/>
          </a:xfrm>
        </p:grpSpPr>
        <p:sp>
          <p:nvSpPr>
            <p:cNvPr id="1608" name="Google Shape;1608;p38"/>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09" name="Google Shape;1609;p38"/>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610" name="Google Shape;1610;p38"/>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