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eadb54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eadb54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eadb54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eadb54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eadb54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eadb54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eadb54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eadb54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eadb54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eadb54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eadb54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eadb54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eadb540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eadb54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eadb54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eadb54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eadb5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eadb5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eadb5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eadb5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eadb54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eadb54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eadb54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eadb54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adb54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adb54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eadb54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eadb54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eadb54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eadb54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eadb54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eadb54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usfor.ua/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Busfor.ua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1025" y="228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testing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1300" y="3653775"/>
            <a:ext cx="2754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QA engineer: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Haisiuk Hanna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0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1625"/>
            <a:ext cx="8839199" cy="402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9655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Check list </a:t>
            </a:r>
            <a:r>
              <a:rPr b="1" lang="ru">
                <a:latin typeface="Ubuntu"/>
                <a:ea typeface="Ubuntu"/>
                <a:cs typeface="Ubuntu"/>
                <a:sym typeface="Ubuntu"/>
              </a:rPr>
              <a:t>Web version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311700" y="529750"/>
            <a:ext cx="42375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Browser: Google Chrome v78.0.3904.108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Link: </a:t>
            </a:r>
            <a:r>
              <a:rPr lang="ru" u="sng">
                <a:latin typeface="Ubuntu"/>
                <a:ea typeface="Ubuntu"/>
                <a:cs typeface="Ubuntu"/>
                <a:sym typeface="Ubuntu"/>
                <a:hlinkClick r:id="rId3"/>
              </a:rPr>
              <a:t>https://busfor.ua/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975" y="1164475"/>
            <a:ext cx="5688050" cy="37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13" y="152400"/>
            <a:ext cx="59669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Load Testing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783325"/>
            <a:ext cx="8679900" cy="231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Automation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" y="1058938"/>
            <a:ext cx="8778426" cy="30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9655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Automation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1219200" y="661250"/>
            <a:ext cx="6705600" cy="4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Automation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50" y="501950"/>
            <a:ext cx="6691648" cy="45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9655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Test suite Web version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5" y="613325"/>
            <a:ext cx="8823401" cy="4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250"/>
            <a:ext cx="8839198" cy="323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800"/>
            <a:ext cx="8839199" cy="307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69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438"/>
            <a:ext cx="8839201" cy="386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225"/>
            <a:ext cx="8839200" cy="22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9655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Ubuntu"/>
                <a:ea typeface="Ubuntu"/>
                <a:cs typeface="Ubuntu"/>
                <a:sym typeface="Ubuntu"/>
              </a:rPr>
              <a:t>Test suite Mobile version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150"/>
            <a:ext cx="8686704" cy="43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000"/>
            <a:ext cx="8839199" cy="381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