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l"/>
              <a:t>GRA W WISIELCA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"/>
              <a:t>WCIŚNIJ ENTER ABY ROZPOCZĄĆ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54000" y="4274575"/>
            <a:ext cx="337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KACPER KOTKO, OLIWIA PALIWODA,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DOROTA MOCKIEWICZ, ADRIANNA WOŹNIAK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ZGADYWANIE HASŁA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017375" y="1415500"/>
            <a:ext cx="348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3784925"/>
            <a:ext cx="3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WPISZ HASŁO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ZGADYWANIE HASŁA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017375" y="1415500"/>
            <a:ext cx="348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WPISZ HASŁO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WŁOCHY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NIEPOPRAWNE HASŁO!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017375" y="1415500"/>
            <a:ext cx="348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_|_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CZY CHCESZ ZGADNĄĆ HASŁO? WPISZ “T” LUB “N”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ZGADYWANIE HASŁA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17375" y="1415500"/>
            <a:ext cx="348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_|_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WPISZ HASŁO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WENEZUELA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WYGRANA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GRATULACJE! POPRAWNIE ZGADŁEŚ. HASŁO TO “WENEZUELA”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WENEZUELA                     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017375" y="1415500"/>
            <a:ext cx="348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|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_|_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CHCESZ ZAGRAĆ JESZCZE RAZ? WPISZ “T” LUB “N”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PRZEGRANA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NIESTETY. NIE UDAŁO CI SIĘ POPRAWNIE ZGADNĄĆ. HASŁO TO “WENEZUELA”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WENEZUELA                     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5017375" y="910950"/>
            <a:ext cx="34896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____  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|        |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O       |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/|\       |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l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/ \     _|_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CHCESZ ZAGRAĆ JESZCZE RAZ? WPISZ “T” LUB “N”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KONIEC GRY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DZIĘKUJEMY ZA ROZGRYWKĘ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l"/>
              <a:t>DO ZOBACZENIA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KOLEJNE ETAPY WISIELCA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017775"/>
            <a:ext cx="1720500" cy="167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l"/>
              <a:t>1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l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pl"/>
              <a:t>           __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769050" y="1017775"/>
            <a:ext cx="17205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l"/>
              <a:t>2           |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pl"/>
              <a:t>           _|_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489550" y="883075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3 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        _|_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917325" y="9477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4 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|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        _|_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6387150" y="9477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5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        _|_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87000" y="28956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6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        _|_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1912850" y="28956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7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/        _|_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96825" y="30060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8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/ \      _|_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0" y="30060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9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|\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/ \     _|_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6387150" y="3006000"/>
            <a:ext cx="17205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l"/>
              <a:t>10  ____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 | 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O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l"/>
              <a:t>   /|\       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l"/>
              <a:t>   / \     _|_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MENU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START GRY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DOSTĘPNE KATEGORIE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/>
              <a:t>INSTRUKCJA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pl"/>
              <a:t>WPISZ ODPOWIEDNI NUMER I WCIŚNIJ ENTER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PAŃSTWO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MIASTO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ZWIERZĘ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ROŚLINA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IMIĘ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SPORT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JEDZENIE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ZAWÓD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WCIŚNIJ ENTER ABY WRÓCIĆ DO MENU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INSTRUKCJA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WCIŚNIJ ENTER ABY WRÓCIĆ DO MENU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281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_ _ _ _ _ _ _ _ _                     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D, E, F, G, H, I, J, K, L, M, N, O, P, R, S, T, U, W,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17375" y="1415500"/>
            <a:ext cx="34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3784925"/>
            <a:ext cx="3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WPROWADŹ LITERĘ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_ _ _ _ _ _ _ _ _                    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D, E, F, G, H, I, J, K, L, M, N, O, P, R, S, T, U, W,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17375" y="1415500"/>
            <a:ext cx="34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3784925"/>
            <a:ext cx="361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WPROWADŹ LITERĘ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DOBRZE, LITERA “W” ZNAJDUJE SIĘ W HAŚLE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017375" y="1415500"/>
            <a:ext cx="34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CZY CHCESZ ZGADNĄĆ HASŁO? WPISZ “T” LUB “N”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17375" y="1415500"/>
            <a:ext cx="348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3784925"/>
            <a:ext cx="361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WPROWADŹ LITERĘ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KATEGORIA - PAŃSTWO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26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/>
              <a:t>ŹLE, LITERA “B”  NIE ZNAJDUJE SIĘ W HAŚLE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l"/>
              <a:t>W _ _ _ _ _ _ _ _                     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4898125" y="3569375"/>
            <a:ext cx="37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LITERY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C, D, E, F, G, H, I, J, K, L, M, N, O, P, R, S, T, U, </a:t>
            </a:r>
            <a:r>
              <a:rPr b="0" i="0" lang="pl" sz="14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X, Y, 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017375" y="1415500"/>
            <a:ext cx="348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WISIELEC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_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3784925"/>
            <a:ext cx="361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CZY CHCESZ ZGADNĄĆ HASŁO? WPISZ “T” LUB “N” I WCIŚNIJ ENTER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