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4"/>
  </p:sldMasterIdLst>
  <p:notesMasterIdLst>
    <p:notesMasterId r:id="rId30"/>
  </p:notesMasterIdLst>
  <p:handoutMasterIdLst>
    <p:handoutMasterId r:id="rId31"/>
  </p:handoutMasterIdLst>
  <p:sldIdLst>
    <p:sldId id="307" r:id="rId5"/>
    <p:sldId id="314" r:id="rId6"/>
    <p:sldId id="357" r:id="rId7"/>
    <p:sldId id="358" r:id="rId8"/>
    <p:sldId id="360" r:id="rId9"/>
    <p:sldId id="359" r:id="rId10"/>
    <p:sldId id="343" r:id="rId11"/>
    <p:sldId id="361" r:id="rId12"/>
    <p:sldId id="362" r:id="rId13"/>
    <p:sldId id="363" r:id="rId14"/>
    <p:sldId id="364" r:id="rId15"/>
    <p:sldId id="365" r:id="rId16"/>
    <p:sldId id="366" r:id="rId17"/>
    <p:sldId id="379" r:id="rId18"/>
    <p:sldId id="375" r:id="rId19"/>
    <p:sldId id="376" r:id="rId20"/>
    <p:sldId id="377" r:id="rId21"/>
    <p:sldId id="378" r:id="rId22"/>
    <p:sldId id="367" r:id="rId23"/>
    <p:sldId id="368" r:id="rId24"/>
    <p:sldId id="369" r:id="rId25"/>
    <p:sldId id="370" r:id="rId26"/>
    <p:sldId id="373" r:id="rId27"/>
    <p:sldId id="374" r:id="rId28"/>
    <p:sldId id="33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1AC"/>
    <a:srgbClr val="95DCEE"/>
    <a:srgbClr val="89A4B2"/>
    <a:srgbClr val="B8C8D1"/>
    <a:srgbClr val="B1A195"/>
    <a:srgbClr val="FFCB00"/>
    <a:srgbClr val="010000"/>
    <a:srgbClr val="D0C7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4" autoAdjust="0"/>
    <p:restoredTop sz="93593" autoAdjust="0"/>
  </p:normalViewPr>
  <p:slideViewPr>
    <p:cSldViewPr snapToGrid="0">
      <p:cViewPr>
        <p:scale>
          <a:sx n="120" d="100"/>
          <a:sy n="120" d="100"/>
        </p:scale>
        <p:origin x="2200" y="696"/>
      </p:cViewPr>
      <p:guideLst>
        <p:guide orient="horz" pos="2160"/>
        <p:guide pos="2880"/>
      </p:guideLst>
    </p:cSldViewPr>
  </p:slideViewPr>
  <p:outlineViewPr>
    <p:cViewPr>
      <p:scale>
        <a:sx n="33" d="100"/>
        <a:sy n="33" d="100"/>
      </p:scale>
      <p:origin x="0" y="6924"/>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1" d="100"/>
          <a:sy n="81" d="100"/>
        </p:scale>
        <p:origin x="-315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760141" y="8811947"/>
            <a:ext cx="1049379" cy="296883"/>
          </a:xfrm>
          <a:prstGeom prst="rect">
            <a:avLst/>
          </a:prstGeom>
        </p:spPr>
        <p:txBody>
          <a:bodyPr vert="horz" lIns="91440" tIns="45720" rIns="91440" bIns="45720" rtlCol="0" anchor="b"/>
          <a:lstStyle>
            <a:lvl1pPr algn="r">
              <a:defRPr sz="1200"/>
            </a:lvl1pPr>
          </a:lstStyle>
          <a:p>
            <a:fld id="{C360E8A0-682F-46D7-8634-83A25E957D76}" type="slidenum">
              <a:rPr lang="en-US" smtClean="0">
                <a:solidFill>
                  <a:schemeClr val="tx1">
                    <a:lumMod val="50000"/>
                    <a:lumOff val="50000"/>
                  </a:schemeClr>
                </a:solidFill>
              </a:rPr>
              <a:pPr/>
              <a:t>‹#›</a:t>
            </a:fld>
            <a:endParaRPr lang="en-US" dirty="0">
              <a:solidFill>
                <a:schemeClr val="tx1">
                  <a:lumMod val="50000"/>
                  <a:lumOff val="50000"/>
                </a:schemeClr>
              </a:solidFill>
            </a:endParaRPr>
          </a:p>
        </p:txBody>
      </p:sp>
    </p:spTree>
    <p:extLst>
      <p:ext uri="{BB962C8B-B14F-4D97-AF65-F5344CB8AC3E}">
        <p14:creationId xmlns:p14="http://schemas.microsoft.com/office/powerpoint/2010/main" val="3394108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78625" y="495795"/>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498765" y="4108862"/>
            <a:ext cx="5902035" cy="4500748"/>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Slide Number Placeholder 6"/>
          <p:cNvSpPr>
            <a:spLocks noGrp="1"/>
          </p:cNvSpPr>
          <p:nvPr>
            <p:ph type="sldNum" sz="quarter" idx="5"/>
          </p:nvPr>
        </p:nvSpPr>
        <p:spPr>
          <a:xfrm>
            <a:off x="6037385" y="8839200"/>
            <a:ext cx="783859" cy="268043"/>
          </a:xfrm>
          <a:prstGeom prst="rect">
            <a:avLst/>
          </a:prstGeom>
        </p:spPr>
        <p:txBody>
          <a:bodyPr vert="horz" lIns="91440" tIns="45720" rIns="91440" bIns="45720" rtlCol="0" anchor="b"/>
          <a:lstStyle>
            <a:lvl1pPr algn="r">
              <a:defRPr sz="1200">
                <a:solidFill>
                  <a:schemeClr val="tx1">
                    <a:lumMod val="50000"/>
                    <a:lumOff val="50000"/>
                  </a:schemeClr>
                </a:solidFill>
                <a:latin typeface="+mn-lt"/>
                <a:cs typeface="Arial" pitchFamily="34" charset="0"/>
              </a:defRPr>
            </a:lvl1pPr>
          </a:lstStyle>
          <a:p>
            <a:fld id="{B7EDEDBF-F029-4877-BB9E-CC698D9090E5}" type="slidenum">
              <a:rPr lang="en-AU" smtClean="0"/>
              <a:pPr/>
              <a:t>‹#›</a:t>
            </a:fld>
            <a:endParaRPr lang="en-AU" dirty="0"/>
          </a:p>
        </p:txBody>
      </p:sp>
    </p:spTree>
    <p:extLst>
      <p:ext uri="{BB962C8B-B14F-4D97-AF65-F5344CB8AC3E}">
        <p14:creationId xmlns:p14="http://schemas.microsoft.com/office/powerpoint/2010/main" val="3726249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itchFamily="34" charset="0"/>
      </a:defRPr>
    </a:lvl1pPr>
    <a:lvl2pPr marL="457200" algn="l" defTabSz="914400" rtl="0" eaLnBrk="1" latinLnBrk="0" hangingPunct="1">
      <a:defRPr sz="1200" kern="1200">
        <a:solidFill>
          <a:schemeClr val="tx1"/>
        </a:solidFill>
        <a:latin typeface="+mn-lt"/>
        <a:ea typeface="+mn-ea"/>
        <a:cs typeface="Arial" pitchFamily="34" charset="0"/>
      </a:defRPr>
    </a:lvl2pPr>
    <a:lvl3pPr marL="914400" algn="l" defTabSz="914400" rtl="0" eaLnBrk="1" latinLnBrk="0" hangingPunct="1">
      <a:defRPr sz="1200" kern="1200">
        <a:solidFill>
          <a:schemeClr val="tx1"/>
        </a:solidFill>
        <a:latin typeface="+mn-lt"/>
        <a:ea typeface="+mn-ea"/>
        <a:cs typeface="Arial" pitchFamily="34" charset="0"/>
      </a:defRPr>
    </a:lvl3pPr>
    <a:lvl4pPr marL="1371600" algn="l" defTabSz="914400" rtl="0" eaLnBrk="1" latinLnBrk="0" hangingPunct="1">
      <a:defRPr sz="1200" kern="1200">
        <a:solidFill>
          <a:schemeClr val="tx1"/>
        </a:solidFill>
        <a:latin typeface="+mn-lt"/>
        <a:ea typeface="+mn-ea"/>
        <a:cs typeface="Arial" pitchFamily="34" charset="0"/>
      </a:defRPr>
    </a:lvl4pPr>
    <a:lvl5pPr marL="1828800" algn="l" defTabSz="914400" rtl="0" eaLnBrk="1" latinLnBrk="0" hangingPunct="1">
      <a:defRPr sz="1200" kern="1200">
        <a:solidFill>
          <a:schemeClr val="tx1"/>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953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EDEDBF-F029-4877-BB9E-CC698D9090E5}" type="slidenum">
              <a:rPr lang="en-AU" smtClean="0"/>
              <a:pPr/>
              <a:t>1</a:t>
            </a:fld>
            <a:endParaRPr lang="en-AU" dirty="0"/>
          </a:p>
        </p:txBody>
      </p:sp>
    </p:spTree>
    <p:extLst>
      <p:ext uri="{BB962C8B-B14F-4D97-AF65-F5344CB8AC3E}">
        <p14:creationId xmlns:p14="http://schemas.microsoft.com/office/powerpoint/2010/main" val="959997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953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EDEDBF-F029-4877-BB9E-CC698D9090E5}" type="slidenum">
              <a:rPr lang="en-AU" smtClean="0"/>
              <a:pPr/>
              <a:t>2</a:t>
            </a:fld>
            <a:endParaRPr lang="en-AU" dirty="0"/>
          </a:p>
        </p:txBody>
      </p:sp>
    </p:spTree>
    <p:extLst>
      <p:ext uri="{BB962C8B-B14F-4D97-AF65-F5344CB8AC3E}">
        <p14:creationId xmlns:p14="http://schemas.microsoft.com/office/powerpoint/2010/main" val="1063958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953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EDEDBF-F029-4877-BB9E-CC698D9090E5}" type="slidenum">
              <a:rPr lang="en-AU" smtClean="0"/>
              <a:pPr/>
              <a:t>3</a:t>
            </a:fld>
            <a:endParaRPr lang="en-AU" dirty="0"/>
          </a:p>
        </p:txBody>
      </p:sp>
    </p:spTree>
    <p:extLst>
      <p:ext uri="{BB962C8B-B14F-4D97-AF65-F5344CB8AC3E}">
        <p14:creationId xmlns:p14="http://schemas.microsoft.com/office/powerpoint/2010/main" val="2105219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953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EDEDBF-F029-4877-BB9E-CC698D9090E5}" type="slidenum">
              <a:rPr lang="en-AU" smtClean="0"/>
              <a:pPr/>
              <a:t>7</a:t>
            </a:fld>
            <a:endParaRPr lang="en-AU" dirty="0"/>
          </a:p>
        </p:txBody>
      </p:sp>
    </p:spTree>
    <p:extLst>
      <p:ext uri="{BB962C8B-B14F-4D97-AF65-F5344CB8AC3E}">
        <p14:creationId xmlns:p14="http://schemas.microsoft.com/office/powerpoint/2010/main" val="1750110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7EDEDBF-F029-4877-BB9E-CC698D9090E5}" type="slidenum">
              <a:rPr lang="en-AU" smtClean="0"/>
              <a:pPr/>
              <a:t>25</a:t>
            </a:fld>
            <a:endParaRPr lang="en-AU" dirty="0"/>
          </a:p>
        </p:txBody>
      </p:sp>
      <p:sp>
        <p:nvSpPr>
          <p:cNvPr id="6" name="Slide Image Placeholder 5"/>
          <p:cNvSpPr>
            <a:spLocks noGrp="1" noRot="1" noChangeAspect="1"/>
          </p:cNvSpPr>
          <p:nvPr>
            <p:ph type="sldImg"/>
          </p:nvPr>
        </p:nvSpPr>
        <p:spPr>
          <a:xfrm>
            <a:off x="1177925" y="495300"/>
            <a:ext cx="4572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879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bwMode="invGray">
      <p:bgPr>
        <a:solidFill>
          <a:schemeClr val="bg2"/>
        </a:solidFill>
        <a:effectLst/>
      </p:bgPr>
    </p:bg>
    <p:spTree>
      <p:nvGrpSpPr>
        <p:cNvPr id="1" name=""/>
        <p:cNvGrpSpPr/>
        <p:nvPr/>
      </p:nvGrpSpPr>
      <p:grpSpPr>
        <a:xfrm>
          <a:off x="0" y="0"/>
          <a:ext cx="0" cy="0"/>
          <a:chOff x="0" y="0"/>
          <a:chExt cx="0" cy="0"/>
        </a:xfrm>
      </p:grpSpPr>
      <p:sp>
        <p:nvSpPr>
          <p:cNvPr id="16" name="Freeform 2"/>
          <p:cNvSpPr>
            <a:spLocks noEditPoints="1"/>
          </p:cNvSpPr>
          <p:nvPr userDrawn="1"/>
        </p:nvSpPr>
        <p:spPr bwMode="white">
          <a:xfrm>
            <a:off x="6148387" y="-17463"/>
            <a:ext cx="2995613" cy="6875463"/>
          </a:xfrm>
          <a:custGeom>
            <a:avLst/>
            <a:gdLst>
              <a:gd name="T0" fmla="*/ 185 w 941"/>
              <a:gd name="T1" fmla="*/ 700 h 2160"/>
              <a:gd name="T2" fmla="*/ 23 w 941"/>
              <a:gd name="T3" fmla="*/ 700 h 2160"/>
              <a:gd name="T4" fmla="*/ 23 w 941"/>
              <a:gd name="T5" fmla="*/ 390 h 2160"/>
              <a:gd name="T6" fmla="*/ 437 w 941"/>
              <a:gd name="T7" fmla="*/ 230 h 2160"/>
              <a:gd name="T8" fmla="*/ 437 w 941"/>
              <a:gd name="T9" fmla="*/ 228 h 2160"/>
              <a:gd name="T10" fmla="*/ 275 w 941"/>
              <a:gd name="T11" fmla="*/ 228 h 2160"/>
              <a:gd name="T12" fmla="*/ 185 w 941"/>
              <a:gd name="T13" fmla="*/ 259 h 2160"/>
              <a:gd name="T14" fmla="*/ 23 w 941"/>
              <a:gd name="T15" fmla="*/ 259 h 2160"/>
              <a:gd name="T16" fmla="*/ 23 w 941"/>
              <a:gd name="T17" fmla="*/ 0 h 2160"/>
              <a:gd name="T18" fmla="*/ 941 w 941"/>
              <a:gd name="T19" fmla="*/ 0 h 2160"/>
              <a:gd name="T20" fmla="*/ 941 w 941"/>
              <a:gd name="T21" fmla="*/ 274 h 2160"/>
              <a:gd name="T22" fmla="*/ 528 w 941"/>
              <a:gd name="T23" fmla="*/ 444 h 2160"/>
              <a:gd name="T24" fmla="*/ 528 w 941"/>
              <a:gd name="T25" fmla="*/ 447 h 2160"/>
              <a:gd name="T26" fmla="*/ 688 w 941"/>
              <a:gd name="T27" fmla="*/ 447 h 2160"/>
              <a:gd name="T28" fmla="*/ 778 w 941"/>
              <a:gd name="T29" fmla="*/ 416 h 2160"/>
              <a:gd name="T30" fmla="*/ 941 w 941"/>
              <a:gd name="T31" fmla="*/ 416 h 2160"/>
              <a:gd name="T32" fmla="*/ 941 w 941"/>
              <a:gd name="T33" fmla="*/ 700 h 2160"/>
              <a:gd name="T34" fmla="*/ 778 w 941"/>
              <a:gd name="T35" fmla="*/ 700 h 2160"/>
              <a:gd name="T36" fmla="*/ 688 w 941"/>
              <a:gd name="T37" fmla="*/ 669 h 2160"/>
              <a:gd name="T38" fmla="*/ 275 w 941"/>
              <a:gd name="T39" fmla="*/ 669 h 2160"/>
              <a:gd name="T40" fmla="*/ 185 w 941"/>
              <a:gd name="T41" fmla="*/ 700 h 2160"/>
              <a:gd name="T42" fmla="*/ 674 w 941"/>
              <a:gd name="T43" fmla="*/ 1440 h 2160"/>
              <a:gd name="T44" fmla="*/ 23 w 941"/>
              <a:gd name="T45" fmla="*/ 1319 h 2160"/>
              <a:gd name="T46" fmla="*/ 23 w 941"/>
              <a:gd name="T47" fmla="*/ 912 h 2160"/>
              <a:gd name="T48" fmla="*/ 688 w 941"/>
              <a:gd name="T49" fmla="*/ 778 h 2160"/>
              <a:gd name="T50" fmla="*/ 778 w 941"/>
              <a:gd name="T51" fmla="*/ 730 h 2160"/>
              <a:gd name="T52" fmla="*/ 941 w 941"/>
              <a:gd name="T53" fmla="*/ 730 h 2160"/>
              <a:gd name="T54" fmla="*/ 941 w 941"/>
              <a:gd name="T55" fmla="*/ 1091 h 2160"/>
              <a:gd name="T56" fmla="*/ 778 w 941"/>
              <a:gd name="T57" fmla="*/ 1091 h 2160"/>
              <a:gd name="T58" fmla="*/ 727 w 941"/>
              <a:gd name="T59" fmla="*/ 1058 h 2160"/>
              <a:gd name="T60" fmla="*/ 701 w 941"/>
              <a:gd name="T61" fmla="*/ 1062 h 2160"/>
              <a:gd name="T62" fmla="*/ 701 w 941"/>
              <a:gd name="T63" fmla="*/ 1200 h 2160"/>
              <a:gd name="T64" fmla="*/ 727 w 941"/>
              <a:gd name="T65" fmla="*/ 1204 h 2160"/>
              <a:gd name="T66" fmla="*/ 778 w 941"/>
              <a:gd name="T67" fmla="*/ 1167 h 2160"/>
              <a:gd name="T68" fmla="*/ 941 w 941"/>
              <a:gd name="T69" fmla="*/ 1167 h 2160"/>
              <a:gd name="T70" fmla="*/ 941 w 941"/>
              <a:gd name="T71" fmla="*/ 1483 h 2160"/>
              <a:gd name="T72" fmla="*/ 778 w 941"/>
              <a:gd name="T73" fmla="*/ 1483 h 2160"/>
              <a:gd name="T74" fmla="*/ 674 w 941"/>
              <a:gd name="T75" fmla="*/ 1440 h 2160"/>
              <a:gd name="T76" fmla="*/ 522 w 941"/>
              <a:gd name="T77" fmla="*/ 1088 h 2160"/>
              <a:gd name="T78" fmla="*/ 250 w 941"/>
              <a:gd name="T79" fmla="*/ 1135 h 2160"/>
              <a:gd name="T80" fmla="*/ 250 w 941"/>
              <a:gd name="T81" fmla="*/ 1137 h 2160"/>
              <a:gd name="T82" fmla="*/ 522 w 941"/>
              <a:gd name="T83" fmla="*/ 1182 h 2160"/>
              <a:gd name="T84" fmla="*/ 522 w 941"/>
              <a:gd name="T85" fmla="*/ 1088 h 2160"/>
              <a:gd name="T86" fmla="*/ 861 w 941"/>
              <a:gd name="T87" fmla="*/ 1509 h 2160"/>
              <a:gd name="T88" fmla="*/ 555 w 941"/>
              <a:gd name="T89" fmla="*/ 1509 h 2160"/>
              <a:gd name="T90" fmla="*/ 555 w 941"/>
              <a:gd name="T91" fmla="*/ 1786 h 2160"/>
              <a:gd name="T92" fmla="*/ 659 w 941"/>
              <a:gd name="T93" fmla="*/ 1786 h 2160"/>
              <a:gd name="T94" fmla="*/ 761 w 941"/>
              <a:gd name="T95" fmla="*/ 1838 h 2160"/>
              <a:gd name="T96" fmla="*/ 659 w 941"/>
              <a:gd name="T97" fmla="*/ 1891 h 2160"/>
              <a:gd name="T98" fmla="*/ 304 w 941"/>
              <a:gd name="T99" fmla="*/ 1891 h 2160"/>
              <a:gd name="T100" fmla="*/ 203 w 941"/>
              <a:gd name="T101" fmla="*/ 1838 h 2160"/>
              <a:gd name="T102" fmla="*/ 304 w 941"/>
              <a:gd name="T103" fmla="*/ 1786 h 2160"/>
              <a:gd name="T104" fmla="*/ 359 w 941"/>
              <a:gd name="T105" fmla="*/ 1786 h 2160"/>
              <a:gd name="T106" fmla="*/ 359 w 941"/>
              <a:gd name="T107" fmla="*/ 1509 h 2160"/>
              <a:gd name="T108" fmla="*/ 104 w 941"/>
              <a:gd name="T109" fmla="*/ 1509 h 2160"/>
              <a:gd name="T110" fmla="*/ 4 w 941"/>
              <a:gd name="T111" fmla="*/ 1826 h 2160"/>
              <a:gd name="T112" fmla="*/ 74 w 941"/>
              <a:gd name="T113" fmla="*/ 2099 h 2160"/>
              <a:gd name="T114" fmla="*/ 163 w 941"/>
              <a:gd name="T115" fmla="*/ 2160 h 2160"/>
              <a:gd name="T116" fmla="*/ 791 w 941"/>
              <a:gd name="T117" fmla="*/ 2160 h 2160"/>
              <a:gd name="T118" fmla="*/ 883 w 941"/>
              <a:gd name="T119" fmla="*/ 2101 h 2160"/>
              <a:gd name="T120" fmla="*/ 941 w 941"/>
              <a:gd name="T121" fmla="*/ 1984 h 2160"/>
              <a:gd name="T122" fmla="*/ 941 w 941"/>
              <a:gd name="T123" fmla="*/ 1683 h 2160"/>
              <a:gd name="T124" fmla="*/ 861 w 941"/>
              <a:gd name="T125" fmla="*/ 1509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1" h="2160">
                <a:moveTo>
                  <a:pt x="185" y="700"/>
                </a:moveTo>
                <a:cubicBezTo>
                  <a:pt x="23" y="700"/>
                  <a:pt x="23" y="700"/>
                  <a:pt x="23" y="700"/>
                </a:cubicBezTo>
                <a:cubicBezTo>
                  <a:pt x="23" y="390"/>
                  <a:pt x="23" y="390"/>
                  <a:pt x="23" y="390"/>
                </a:cubicBezTo>
                <a:cubicBezTo>
                  <a:pt x="437" y="230"/>
                  <a:pt x="437" y="230"/>
                  <a:pt x="437" y="230"/>
                </a:cubicBezTo>
                <a:cubicBezTo>
                  <a:pt x="437" y="228"/>
                  <a:pt x="437" y="228"/>
                  <a:pt x="437" y="228"/>
                </a:cubicBezTo>
                <a:cubicBezTo>
                  <a:pt x="275" y="228"/>
                  <a:pt x="275" y="228"/>
                  <a:pt x="275" y="228"/>
                </a:cubicBezTo>
                <a:cubicBezTo>
                  <a:pt x="241" y="228"/>
                  <a:pt x="207" y="225"/>
                  <a:pt x="185" y="259"/>
                </a:cubicBezTo>
                <a:cubicBezTo>
                  <a:pt x="23" y="259"/>
                  <a:pt x="23" y="259"/>
                  <a:pt x="23" y="259"/>
                </a:cubicBezTo>
                <a:cubicBezTo>
                  <a:pt x="23" y="0"/>
                  <a:pt x="23" y="0"/>
                  <a:pt x="23" y="0"/>
                </a:cubicBezTo>
                <a:cubicBezTo>
                  <a:pt x="941" y="0"/>
                  <a:pt x="941" y="0"/>
                  <a:pt x="941" y="0"/>
                </a:cubicBezTo>
                <a:cubicBezTo>
                  <a:pt x="941" y="274"/>
                  <a:pt x="941" y="274"/>
                  <a:pt x="941" y="274"/>
                </a:cubicBezTo>
                <a:cubicBezTo>
                  <a:pt x="528" y="444"/>
                  <a:pt x="528" y="444"/>
                  <a:pt x="528" y="444"/>
                </a:cubicBezTo>
                <a:cubicBezTo>
                  <a:pt x="528" y="447"/>
                  <a:pt x="528" y="447"/>
                  <a:pt x="528" y="447"/>
                </a:cubicBezTo>
                <a:cubicBezTo>
                  <a:pt x="688" y="447"/>
                  <a:pt x="688" y="447"/>
                  <a:pt x="688" y="447"/>
                </a:cubicBezTo>
                <a:cubicBezTo>
                  <a:pt x="722" y="447"/>
                  <a:pt x="756" y="450"/>
                  <a:pt x="778" y="416"/>
                </a:cubicBezTo>
                <a:cubicBezTo>
                  <a:pt x="941" y="416"/>
                  <a:pt x="941" y="416"/>
                  <a:pt x="941" y="416"/>
                </a:cubicBezTo>
                <a:cubicBezTo>
                  <a:pt x="941" y="700"/>
                  <a:pt x="941" y="700"/>
                  <a:pt x="941" y="700"/>
                </a:cubicBezTo>
                <a:cubicBezTo>
                  <a:pt x="778" y="700"/>
                  <a:pt x="778" y="700"/>
                  <a:pt x="778" y="700"/>
                </a:cubicBezTo>
                <a:cubicBezTo>
                  <a:pt x="756" y="666"/>
                  <a:pt x="722" y="669"/>
                  <a:pt x="688" y="669"/>
                </a:cubicBezTo>
                <a:cubicBezTo>
                  <a:pt x="275" y="669"/>
                  <a:pt x="275" y="669"/>
                  <a:pt x="275" y="669"/>
                </a:cubicBezTo>
                <a:cubicBezTo>
                  <a:pt x="241" y="669"/>
                  <a:pt x="207" y="666"/>
                  <a:pt x="185" y="700"/>
                </a:cubicBezTo>
                <a:close/>
                <a:moveTo>
                  <a:pt x="674" y="1440"/>
                </a:moveTo>
                <a:cubicBezTo>
                  <a:pt x="23" y="1319"/>
                  <a:pt x="23" y="1319"/>
                  <a:pt x="23" y="1319"/>
                </a:cubicBezTo>
                <a:cubicBezTo>
                  <a:pt x="23" y="912"/>
                  <a:pt x="23" y="912"/>
                  <a:pt x="23" y="912"/>
                </a:cubicBezTo>
                <a:cubicBezTo>
                  <a:pt x="688" y="778"/>
                  <a:pt x="688" y="778"/>
                  <a:pt x="688" y="778"/>
                </a:cubicBezTo>
                <a:cubicBezTo>
                  <a:pt x="717" y="773"/>
                  <a:pt x="768" y="762"/>
                  <a:pt x="778" y="730"/>
                </a:cubicBezTo>
                <a:cubicBezTo>
                  <a:pt x="941" y="730"/>
                  <a:pt x="941" y="730"/>
                  <a:pt x="941" y="730"/>
                </a:cubicBezTo>
                <a:cubicBezTo>
                  <a:pt x="941" y="1091"/>
                  <a:pt x="941" y="1091"/>
                  <a:pt x="941" y="1091"/>
                </a:cubicBezTo>
                <a:cubicBezTo>
                  <a:pt x="778" y="1091"/>
                  <a:pt x="778" y="1091"/>
                  <a:pt x="778" y="1091"/>
                </a:cubicBezTo>
                <a:cubicBezTo>
                  <a:pt x="769" y="1068"/>
                  <a:pt x="752" y="1058"/>
                  <a:pt x="727" y="1058"/>
                </a:cubicBezTo>
                <a:cubicBezTo>
                  <a:pt x="718" y="1058"/>
                  <a:pt x="709" y="1060"/>
                  <a:pt x="701" y="1062"/>
                </a:cubicBezTo>
                <a:cubicBezTo>
                  <a:pt x="701" y="1200"/>
                  <a:pt x="701" y="1200"/>
                  <a:pt x="701" y="1200"/>
                </a:cubicBezTo>
                <a:cubicBezTo>
                  <a:pt x="709" y="1202"/>
                  <a:pt x="719" y="1204"/>
                  <a:pt x="727" y="1204"/>
                </a:cubicBezTo>
                <a:cubicBezTo>
                  <a:pt x="753" y="1204"/>
                  <a:pt x="771" y="1192"/>
                  <a:pt x="778" y="1167"/>
                </a:cubicBezTo>
                <a:cubicBezTo>
                  <a:pt x="941" y="1167"/>
                  <a:pt x="941" y="1167"/>
                  <a:pt x="941" y="1167"/>
                </a:cubicBezTo>
                <a:cubicBezTo>
                  <a:pt x="941" y="1483"/>
                  <a:pt x="941" y="1483"/>
                  <a:pt x="941" y="1483"/>
                </a:cubicBezTo>
                <a:cubicBezTo>
                  <a:pt x="778" y="1483"/>
                  <a:pt x="778" y="1483"/>
                  <a:pt x="778" y="1483"/>
                </a:cubicBezTo>
                <a:cubicBezTo>
                  <a:pt x="756" y="1452"/>
                  <a:pt x="709" y="1449"/>
                  <a:pt x="674" y="1440"/>
                </a:cubicBezTo>
                <a:close/>
                <a:moveTo>
                  <a:pt x="522" y="1088"/>
                </a:moveTo>
                <a:cubicBezTo>
                  <a:pt x="250" y="1135"/>
                  <a:pt x="250" y="1135"/>
                  <a:pt x="250" y="1135"/>
                </a:cubicBezTo>
                <a:cubicBezTo>
                  <a:pt x="250" y="1137"/>
                  <a:pt x="250" y="1137"/>
                  <a:pt x="250" y="1137"/>
                </a:cubicBezTo>
                <a:cubicBezTo>
                  <a:pt x="522" y="1182"/>
                  <a:pt x="522" y="1182"/>
                  <a:pt x="522" y="1182"/>
                </a:cubicBezTo>
                <a:lnTo>
                  <a:pt x="522" y="1088"/>
                </a:lnTo>
                <a:close/>
                <a:moveTo>
                  <a:pt x="861" y="1509"/>
                </a:moveTo>
                <a:cubicBezTo>
                  <a:pt x="555" y="1509"/>
                  <a:pt x="555" y="1509"/>
                  <a:pt x="555" y="1509"/>
                </a:cubicBezTo>
                <a:cubicBezTo>
                  <a:pt x="555" y="1786"/>
                  <a:pt x="555" y="1786"/>
                  <a:pt x="555" y="1786"/>
                </a:cubicBezTo>
                <a:cubicBezTo>
                  <a:pt x="659" y="1786"/>
                  <a:pt x="659" y="1786"/>
                  <a:pt x="659" y="1786"/>
                </a:cubicBezTo>
                <a:cubicBezTo>
                  <a:pt x="696" y="1786"/>
                  <a:pt x="761" y="1778"/>
                  <a:pt x="761" y="1838"/>
                </a:cubicBezTo>
                <a:cubicBezTo>
                  <a:pt x="761" y="1898"/>
                  <a:pt x="696" y="1891"/>
                  <a:pt x="659" y="1891"/>
                </a:cubicBezTo>
                <a:cubicBezTo>
                  <a:pt x="304" y="1891"/>
                  <a:pt x="304" y="1891"/>
                  <a:pt x="304" y="1891"/>
                </a:cubicBezTo>
                <a:cubicBezTo>
                  <a:pt x="267" y="1891"/>
                  <a:pt x="203" y="1898"/>
                  <a:pt x="203" y="1838"/>
                </a:cubicBezTo>
                <a:cubicBezTo>
                  <a:pt x="203" y="1778"/>
                  <a:pt x="267" y="1786"/>
                  <a:pt x="304" y="1786"/>
                </a:cubicBezTo>
                <a:cubicBezTo>
                  <a:pt x="359" y="1786"/>
                  <a:pt x="359" y="1786"/>
                  <a:pt x="359" y="1786"/>
                </a:cubicBezTo>
                <a:cubicBezTo>
                  <a:pt x="359" y="1509"/>
                  <a:pt x="359" y="1509"/>
                  <a:pt x="359" y="1509"/>
                </a:cubicBezTo>
                <a:cubicBezTo>
                  <a:pt x="104" y="1509"/>
                  <a:pt x="104" y="1509"/>
                  <a:pt x="104" y="1509"/>
                </a:cubicBezTo>
                <a:cubicBezTo>
                  <a:pt x="43" y="1602"/>
                  <a:pt x="9" y="1717"/>
                  <a:pt x="4" y="1826"/>
                </a:cubicBezTo>
                <a:cubicBezTo>
                  <a:pt x="0" y="1935"/>
                  <a:pt x="23" y="2036"/>
                  <a:pt x="74" y="2099"/>
                </a:cubicBezTo>
                <a:cubicBezTo>
                  <a:pt x="99" y="2129"/>
                  <a:pt x="130" y="2148"/>
                  <a:pt x="163" y="2160"/>
                </a:cubicBezTo>
                <a:cubicBezTo>
                  <a:pt x="791" y="2160"/>
                  <a:pt x="791" y="2160"/>
                  <a:pt x="791" y="2160"/>
                </a:cubicBezTo>
                <a:cubicBezTo>
                  <a:pt x="824" y="2149"/>
                  <a:pt x="855" y="2131"/>
                  <a:pt x="883" y="2101"/>
                </a:cubicBezTo>
                <a:cubicBezTo>
                  <a:pt x="909" y="2073"/>
                  <a:pt x="929" y="2032"/>
                  <a:pt x="941" y="1984"/>
                </a:cubicBezTo>
                <a:cubicBezTo>
                  <a:pt x="941" y="1683"/>
                  <a:pt x="941" y="1683"/>
                  <a:pt x="941" y="1683"/>
                </a:cubicBezTo>
                <a:cubicBezTo>
                  <a:pt x="925" y="1616"/>
                  <a:pt x="898" y="1554"/>
                  <a:pt x="861" y="150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dirty="0"/>
          </a:p>
        </p:txBody>
      </p:sp>
      <p:sp>
        <p:nvSpPr>
          <p:cNvPr id="2" name="Title 1"/>
          <p:cNvSpPr>
            <a:spLocks noGrp="1"/>
          </p:cNvSpPr>
          <p:nvPr>
            <p:ph type="ctrTitle" hasCustomPrompt="1"/>
          </p:nvPr>
        </p:nvSpPr>
        <p:spPr bwMode="white">
          <a:xfrm>
            <a:off x="360045" y="2099220"/>
            <a:ext cx="5621656" cy="422039"/>
          </a:xfrm>
        </p:spPr>
        <p:txBody>
          <a:bodyPr anchor="b" anchorCtr="0"/>
          <a:lstStyle>
            <a:lvl1pPr>
              <a:defRPr sz="3200">
                <a:solidFill>
                  <a:schemeClr val="tx1"/>
                </a:solidFill>
                <a:latin typeface="+mj-lt"/>
              </a:defRPr>
            </a:lvl1pPr>
          </a:lstStyle>
          <a:p>
            <a:r>
              <a:rPr lang="en-US" dirty="0" smtClean="0"/>
              <a:t>Click to Edit Master Title</a:t>
            </a:r>
            <a:endParaRPr lang="en-AU" dirty="0"/>
          </a:p>
        </p:txBody>
      </p:sp>
      <p:sp>
        <p:nvSpPr>
          <p:cNvPr id="3" name="Subtitle 2"/>
          <p:cNvSpPr>
            <a:spLocks noGrp="1"/>
          </p:cNvSpPr>
          <p:nvPr>
            <p:ph type="subTitle" idx="1" hasCustomPrompt="1"/>
          </p:nvPr>
        </p:nvSpPr>
        <p:spPr bwMode="white">
          <a:xfrm>
            <a:off x="360045" y="2674341"/>
            <a:ext cx="5621656" cy="332399"/>
          </a:xfrm>
        </p:spPr>
        <p:txBody>
          <a:bodyPr wrap="square">
            <a:spAutoFit/>
          </a:bodyPr>
          <a:lstStyle>
            <a:lvl1pPr marL="0" indent="0" algn="l">
              <a:spcBef>
                <a:spcPts val="1200"/>
              </a:spcBef>
              <a:spcAft>
                <a:spcPts val="0"/>
              </a:spcAft>
              <a:buNone/>
              <a:defRPr sz="2400" b="1">
                <a:solidFill>
                  <a:schemeClr val="accent6"/>
                </a:solidFill>
              </a:defRPr>
            </a:lvl1pPr>
            <a:lvl2pPr marL="0" indent="0" algn="l">
              <a:spcBef>
                <a:spcPts val="1400"/>
              </a:spcBef>
              <a:spcAft>
                <a:spcPts val="0"/>
              </a:spcAft>
              <a:buNone/>
              <a:defRPr>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a:t>
            </a:r>
          </a:p>
        </p:txBody>
      </p:sp>
      <p:grpSp>
        <p:nvGrpSpPr>
          <p:cNvPr id="4" name="Group 2"/>
          <p:cNvGrpSpPr>
            <a:grpSpLocks/>
          </p:cNvGrpSpPr>
          <p:nvPr userDrawn="1"/>
        </p:nvGrpSpPr>
        <p:grpSpPr bwMode="auto">
          <a:xfrm>
            <a:off x="8008618" y="356034"/>
            <a:ext cx="542451" cy="542451"/>
            <a:chOff x="2077" y="1355"/>
            <a:chExt cx="1609" cy="1609"/>
          </a:xfrm>
        </p:grpSpPr>
        <p:sp>
          <p:nvSpPr>
            <p:cNvPr id="10"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5" name="Text Placeholder 14"/>
          <p:cNvSpPr>
            <a:spLocks noGrp="1"/>
          </p:cNvSpPr>
          <p:nvPr>
            <p:ph type="body" sz="quarter" idx="10" hasCustomPrompt="1"/>
          </p:nvPr>
        </p:nvSpPr>
        <p:spPr bwMode="white">
          <a:xfrm>
            <a:off x="360045" y="4529603"/>
            <a:ext cx="5621656" cy="276999"/>
          </a:xfrm>
        </p:spPr>
        <p:txBody>
          <a:bodyPr/>
          <a:lstStyle>
            <a:lvl1pPr>
              <a:spcBef>
                <a:spcPts val="0"/>
              </a:spcBef>
              <a:defRPr sz="2000" cap="none" baseline="0">
                <a:solidFill>
                  <a:schemeClr val="accent6"/>
                </a:solidFill>
              </a:defRPr>
            </a:lvl1pPr>
          </a:lstStyle>
          <a:p>
            <a:pPr lvl="0"/>
            <a:r>
              <a:rPr lang="en-US" dirty="0" smtClean="0"/>
              <a:t>Contact information</a:t>
            </a:r>
            <a:endParaRPr lang="en-US" dirty="0"/>
          </a:p>
        </p:txBody>
      </p:sp>
    </p:spTree>
    <p:extLst>
      <p:ext uri="{BB962C8B-B14F-4D97-AF65-F5344CB8AC3E}">
        <p14:creationId xmlns:p14="http://schemas.microsoft.com/office/powerpoint/2010/main" val="3013504710"/>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Long Intro">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3684" y="1409280"/>
            <a:ext cx="5562965" cy="366254"/>
          </a:xfrm>
        </p:spPr>
        <p:txBody>
          <a:bodyPr wrap="square">
            <a:spAutoFit/>
          </a:bodyPr>
          <a:lstStyle>
            <a:lvl1pPr>
              <a:defRPr sz="2800">
                <a:solidFill>
                  <a:schemeClr val="tx1"/>
                </a:solidFill>
                <a:latin typeface="+mj-lt"/>
              </a:defRPr>
            </a:lvl1pPr>
          </a:lstStyle>
          <a:p>
            <a:r>
              <a:rPr lang="en-US" dirty="0" smtClean="0"/>
              <a:t>Click to Edit Title</a:t>
            </a:r>
            <a:endParaRPr lang="en-AU" dirty="0"/>
          </a:p>
        </p:txBody>
      </p:sp>
      <p:sp>
        <p:nvSpPr>
          <p:cNvPr id="6" name="Text Placeholder 11"/>
          <p:cNvSpPr>
            <a:spLocks noGrp="1"/>
          </p:cNvSpPr>
          <p:nvPr>
            <p:ph type="body" sz="quarter" idx="12" hasCustomPrompt="1"/>
          </p:nvPr>
        </p:nvSpPr>
        <p:spPr>
          <a:xfrm>
            <a:off x="3243531" y="2027934"/>
            <a:ext cx="5563118" cy="332399"/>
          </a:xfrm>
        </p:spPr>
        <p:txBody>
          <a:bodyPr wrap="square">
            <a:spAutoFit/>
          </a:bodyPr>
          <a:lstStyle>
            <a:lvl1pPr>
              <a:lnSpc>
                <a:spcPct val="90000"/>
              </a:lnSpc>
              <a:spcBef>
                <a:spcPts val="1200"/>
              </a:spcBef>
              <a:spcAft>
                <a:spcPts val="0"/>
              </a:spcAft>
              <a:defRPr sz="2400" b="0" cap="none" baseline="0">
                <a:solidFill>
                  <a:schemeClr val="bg1"/>
                </a:solidFill>
              </a:defRPr>
            </a:lvl1pPr>
            <a:lvl2pPr marL="0" indent="0">
              <a:lnSpc>
                <a:spcPct val="90000"/>
              </a:lnSpc>
              <a:spcBef>
                <a:spcPts val="600"/>
              </a:spcBef>
              <a:spcAft>
                <a:spcPts val="0"/>
              </a:spcAft>
              <a:buFontTx/>
              <a:buNone/>
              <a:defRPr sz="2000" b="0" cap="none" baseline="0">
                <a:solidFill>
                  <a:schemeClr val="bg1"/>
                </a:solidFill>
              </a:defRPr>
            </a:lvl2pPr>
            <a:lvl3pPr marL="0" indent="0">
              <a:lnSpc>
                <a:spcPct val="90000"/>
              </a:lnSpc>
              <a:spcBef>
                <a:spcPts val="600"/>
              </a:spcBef>
              <a:spcAft>
                <a:spcPts val="0"/>
              </a:spcAft>
              <a:buFontTx/>
              <a:buNone/>
              <a:defRPr sz="2000" b="0" cap="none" baseline="0">
                <a:solidFill>
                  <a:schemeClr val="bg1"/>
                </a:solidFill>
              </a:defRPr>
            </a:lvl3pPr>
            <a:lvl4pPr marL="0" indent="0">
              <a:lnSpc>
                <a:spcPct val="90000"/>
              </a:lnSpc>
              <a:spcBef>
                <a:spcPts val="600"/>
              </a:spcBef>
              <a:spcAft>
                <a:spcPts val="0"/>
              </a:spcAft>
              <a:buFontTx/>
              <a:buNone/>
              <a:defRPr sz="2000" b="0" cap="none" baseline="0">
                <a:solidFill>
                  <a:schemeClr val="bg1"/>
                </a:solidFill>
              </a:defRPr>
            </a:lvl4pPr>
            <a:lvl5pPr marL="0" indent="0">
              <a:lnSpc>
                <a:spcPct val="90000"/>
              </a:lnSpc>
              <a:spcBef>
                <a:spcPts val="600"/>
              </a:spcBef>
              <a:spcAft>
                <a:spcPts val="0"/>
              </a:spcAft>
              <a:buFontTx/>
              <a:buNone/>
              <a:defRPr sz="2000" b="0" cap="none" baseline="0">
                <a:solidFill>
                  <a:schemeClr val="bg1"/>
                </a:solidFill>
              </a:defRPr>
            </a:lvl5pPr>
          </a:lstStyle>
          <a:p>
            <a:pPr lvl="0"/>
            <a:r>
              <a:rPr lang="en-US" dirty="0" smtClean="0"/>
              <a:t>Content</a:t>
            </a:r>
            <a:endParaRPr lang="en-AU" dirty="0"/>
          </a:p>
        </p:txBody>
      </p:sp>
      <p:grpSp>
        <p:nvGrpSpPr>
          <p:cNvPr id="9" name="Group 15"/>
          <p:cNvGrpSpPr/>
          <p:nvPr/>
        </p:nvGrpSpPr>
        <p:grpSpPr>
          <a:xfrm>
            <a:off x="7922417" y="6372832"/>
            <a:ext cx="864395" cy="363724"/>
            <a:chOff x="7922417" y="6220432"/>
            <a:chExt cx="864395" cy="363724"/>
          </a:xfrm>
        </p:grpSpPr>
        <p:grpSp>
          <p:nvGrpSpPr>
            <p:cNvPr id="10" name="Group 16"/>
            <p:cNvGrpSpPr>
              <a:grpSpLocks/>
            </p:cNvGrpSpPr>
            <p:nvPr userDrawn="1"/>
          </p:nvGrpSpPr>
          <p:grpSpPr bwMode="auto">
            <a:xfrm>
              <a:off x="7922417" y="6220432"/>
              <a:ext cx="363724" cy="363724"/>
              <a:chOff x="2077" y="1355"/>
              <a:chExt cx="1609" cy="1609"/>
            </a:xfrm>
          </p:grpSpPr>
          <p:sp>
            <p:nvSpPr>
              <p:cNvPr id="15"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4" name="Freeform 5"/>
            <p:cNvSpPr>
              <a:spLocks noEditPoints="1"/>
            </p:cNvSpPr>
            <p:nvPr userDrawn="1"/>
          </p:nvSpPr>
          <p:spPr bwMode="black">
            <a:xfrm>
              <a:off x="8339932" y="6311332"/>
              <a:ext cx="446880" cy="189936"/>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rgbClr val="010000"/>
            </a:solidFill>
            <a:ln>
              <a:noFill/>
            </a:ln>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2404034782"/>
      </p:ext>
    </p:extLst>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529802"/>
            <a:ext cx="8412480" cy="313932"/>
          </a:xfrm>
        </p:spPr>
        <p:txBody>
          <a:bodyPr>
            <a:spAutoFit/>
          </a:bodyPr>
          <a:lstStyle/>
          <a:p>
            <a:r>
              <a:rPr lang="en-US" dirty="0" smtClean="0"/>
              <a:t>Click to Edit Master Title</a:t>
            </a:r>
            <a:endParaRPr lang="en-US" dirty="0"/>
          </a:p>
        </p:txBody>
      </p:sp>
      <p:sp>
        <p:nvSpPr>
          <p:cNvPr id="4" name="Text Placeholder 3"/>
          <p:cNvSpPr>
            <a:spLocks noGrp="1"/>
          </p:cNvSpPr>
          <p:nvPr>
            <p:ph type="body" sz="quarter" idx="10" hasCustomPrompt="1"/>
          </p:nvPr>
        </p:nvSpPr>
        <p:spPr>
          <a:xfrm>
            <a:off x="365494" y="1095654"/>
            <a:ext cx="8412480" cy="1925142"/>
          </a:xfrm>
        </p:spPr>
        <p:txBody>
          <a:bodyPr wrap="square">
            <a:spAutoFit/>
          </a:bodyPr>
          <a:lstStyle>
            <a:lvl1pPr>
              <a:defRPr>
                <a:solidFill>
                  <a:schemeClr val="tx1"/>
                </a:solidFill>
              </a:defRPr>
            </a:lvl1pPr>
            <a:lvl4pPr>
              <a:defRPr sz="2200"/>
            </a:lvl4pPr>
            <a:lvl5pPr>
              <a:defRPr sz="2000"/>
            </a:lvl5pPr>
            <a:lvl6pPr>
              <a:defRPr sz="1800" baseline="0">
                <a:solidFill>
                  <a:schemeClr val="tx1">
                    <a:lumMod val="65000"/>
                    <a:lumOff val="35000"/>
                  </a:schemeClr>
                </a:solidFill>
              </a:defRPr>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Dus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529802"/>
            <a:ext cx="8412480" cy="313932"/>
          </a:xfrm>
        </p:spPr>
        <p:txBody>
          <a:bodyPr>
            <a:spAutoFit/>
          </a:bodyPr>
          <a:lstStyle>
            <a:lvl1pPr>
              <a:defRPr>
                <a:solidFill>
                  <a:schemeClr val="tx1"/>
                </a:solidFill>
              </a:defRPr>
            </a:lvl1pPr>
          </a:lstStyle>
          <a:p>
            <a:r>
              <a:rPr lang="en-US" dirty="0" smtClean="0"/>
              <a:t>Click to Edit Master Title</a:t>
            </a:r>
            <a:endParaRPr lang="en-US" dirty="0"/>
          </a:p>
        </p:txBody>
      </p:sp>
      <p:sp>
        <p:nvSpPr>
          <p:cNvPr id="4" name="Text Placeholder 3"/>
          <p:cNvSpPr>
            <a:spLocks noGrp="1"/>
          </p:cNvSpPr>
          <p:nvPr>
            <p:ph type="body" sz="quarter" idx="10" hasCustomPrompt="1"/>
          </p:nvPr>
        </p:nvSpPr>
        <p:spPr>
          <a:xfrm>
            <a:off x="365494" y="1095654"/>
            <a:ext cx="8412480" cy="1925142"/>
          </a:xfrm>
        </p:spPr>
        <p:txBody>
          <a:bodyPr wrap="square">
            <a:spAutoFit/>
          </a:bodyPr>
          <a:lstStyle>
            <a:lvl1pPr>
              <a:defRPr>
                <a:solidFill>
                  <a:schemeClr val="tx1"/>
                </a:solidFill>
              </a:defRPr>
            </a:lvl1pPr>
            <a:lvl2pPr>
              <a:defRPr>
                <a:solidFill>
                  <a:schemeClr val="bg1"/>
                </a:solidFill>
              </a:defRPr>
            </a:lvl2pPr>
            <a:lvl3pPr>
              <a:defRPr>
                <a:solidFill>
                  <a:schemeClr val="bg1"/>
                </a:solidFill>
              </a:defRPr>
            </a:lvl3pPr>
            <a:lvl4pPr>
              <a:defRPr sz="2200">
                <a:solidFill>
                  <a:schemeClr val="bg1"/>
                </a:solidFill>
              </a:defRPr>
            </a:lvl4pPr>
            <a:lvl5pPr>
              <a:defRPr sz="2000">
                <a:solidFill>
                  <a:schemeClr val="bg1"/>
                </a:solidFill>
              </a:defRPr>
            </a:lvl5pPr>
            <a:lvl6pPr>
              <a:defRPr sz="1800" baseline="0">
                <a:solidFill>
                  <a:schemeClr val="tx1">
                    <a:lumMod val="65000"/>
                    <a:lumOff val="35000"/>
                  </a:schemeClr>
                </a:solidFill>
              </a:defRPr>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323528" y="6558776"/>
            <a:ext cx="457200" cy="123111"/>
          </a:xfrm>
          <a:prstGeom prst="rect">
            <a:avLst/>
          </a:prstGeom>
          <a:noFill/>
        </p:spPr>
        <p:txBody>
          <a:bodyPr wrap="square" lIns="0" tIns="0" rIns="0" bIns="0" rtlCol="0">
            <a:spAutoFit/>
          </a:bodyPr>
          <a:lstStyle/>
          <a:p>
            <a:fld id="{04D59692-9C01-496D-8A3D-EDFAC4E8A8B9}" type="slidenum">
              <a:rPr lang="en-US" sz="800" smtClean="0">
                <a:solidFill>
                  <a:schemeClr val="accent4"/>
                </a:solidFill>
              </a:rPr>
              <a:pPr/>
              <a:t>‹#›</a:t>
            </a:fld>
            <a:endParaRPr lang="en-US" sz="800" dirty="0" smtClean="0">
              <a:solidFill>
                <a:schemeClr val="accent4"/>
              </a:solidFill>
            </a:endParaRPr>
          </a:p>
        </p:txBody>
      </p:sp>
    </p:spTree>
    <p:extLst>
      <p:ext uri="{BB962C8B-B14F-4D97-AF65-F5344CB8AC3E}">
        <p14:creationId xmlns:p14="http://schemas.microsoft.com/office/powerpoint/2010/main" val="2912698185"/>
      </p:ext>
    </p:extLst>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Sandsto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529802"/>
            <a:ext cx="8412480" cy="313932"/>
          </a:xfrm>
        </p:spPr>
        <p:txBody>
          <a:bodyPr>
            <a:spAutoFit/>
          </a:bodyPr>
          <a:lstStyle>
            <a:lvl1pPr>
              <a:defRPr>
                <a:solidFill>
                  <a:schemeClr val="tx1"/>
                </a:solidFill>
              </a:defRPr>
            </a:lvl1pPr>
          </a:lstStyle>
          <a:p>
            <a:r>
              <a:rPr lang="en-US" dirty="0" smtClean="0"/>
              <a:t>Click to Edit Master Title</a:t>
            </a:r>
            <a:endParaRPr lang="en-US" dirty="0"/>
          </a:p>
        </p:txBody>
      </p:sp>
      <p:sp>
        <p:nvSpPr>
          <p:cNvPr id="4" name="Text Placeholder 3"/>
          <p:cNvSpPr>
            <a:spLocks noGrp="1"/>
          </p:cNvSpPr>
          <p:nvPr>
            <p:ph type="body" sz="quarter" idx="10" hasCustomPrompt="1"/>
          </p:nvPr>
        </p:nvSpPr>
        <p:spPr>
          <a:xfrm>
            <a:off x="365494" y="1095654"/>
            <a:ext cx="8412480" cy="1925142"/>
          </a:xfrm>
        </p:spPr>
        <p:txBody>
          <a:bodyPr wrap="square">
            <a:spAutoFit/>
          </a:bodyPr>
          <a:lstStyle>
            <a:lvl1pPr>
              <a:defRPr>
                <a:solidFill>
                  <a:schemeClr val="tx1"/>
                </a:solidFill>
              </a:defRPr>
            </a:lvl1pPr>
            <a:lvl2pPr>
              <a:defRPr>
                <a:solidFill>
                  <a:schemeClr val="tx1"/>
                </a:solidFill>
              </a:defRPr>
            </a:lvl2pPr>
            <a:lvl3pPr>
              <a:defRPr>
                <a:solidFill>
                  <a:schemeClr val="tx1"/>
                </a:solidFill>
              </a:defRPr>
            </a:lvl3pPr>
            <a:lvl4pPr>
              <a:defRPr sz="2200">
                <a:solidFill>
                  <a:schemeClr val="tx1"/>
                </a:solidFill>
              </a:defRPr>
            </a:lvl4pPr>
            <a:lvl5pPr>
              <a:defRPr sz="2000">
                <a:solidFill>
                  <a:schemeClr val="tx1"/>
                </a:solidFill>
              </a:defRPr>
            </a:lvl5pPr>
            <a:lvl6pPr>
              <a:defRPr sz="1800" baseline="0">
                <a:solidFill>
                  <a:schemeClr val="tx1">
                    <a:lumMod val="65000"/>
                    <a:lumOff val="35000"/>
                  </a:schemeClr>
                </a:solidFill>
              </a:defRPr>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323528" y="6558776"/>
            <a:ext cx="457200" cy="123111"/>
          </a:xfrm>
          <a:prstGeom prst="rect">
            <a:avLst/>
          </a:prstGeom>
          <a:noFill/>
        </p:spPr>
        <p:txBody>
          <a:bodyPr wrap="square" lIns="0" tIns="0" rIns="0" bIns="0" rtlCol="0">
            <a:spAutoFit/>
          </a:bodyPr>
          <a:lstStyle/>
          <a:p>
            <a:fld id="{04D59692-9C01-496D-8A3D-EDFAC4E8A8B9}" type="slidenum">
              <a:rPr lang="en-US" sz="800" smtClean="0">
                <a:solidFill>
                  <a:schemeClr val="accent1">
                    <a:lumMod val="75000"/>
                  </a:schemeClr>
                </a:solidFill>
              </a:rPr>
              <a:pPr/>
              <a:t>‹#›</a:t>
            </a:fld>
            <a:endParaRPr lang="en-US" sz="800" dirty="0" smtClean="0">
              <a:solidFill>
                <a:schemeClr val="accent1">
                  <a:lumMod val="75000"/>
                </a:schemeClr>
              </a:solidFill>
            </a:endParaRPr>
          </a:p>
        </p:txBody>
      </p:sp>
    </p:spTree>
    <p:extLst>
      <p:ext uri="{BB962C8B-B14F-4D97-AF65-F5344CB8AC3E}">
        <p14:creationId xmlns:p14="http://schemas.microsoft.com/office/powerpoint/2010/main" val="417161973"/>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529802"/>
            <a:ext cx="8412480" cy="313932"/>
          </a:xfrm>
        </p:spPr>
        <p:txBody>
          <a:bodyPr>
            <a:spAutoFit/>
          </a:bodyPr>
          <a:lstStyle/>
          <a:p>
            <a:r>
              <a:rPr lang="en-US" dirty="0" smtClean="0"/>
              <a:t>Click to Edit Master Title</a:t>
            </a:r>
            <a:endParaRPr lang="en-US" dirty="0"/>
          </a:p>
        </p:txBody>
      </p:sp>
      <p:sp>
        <p:nvSpPr>
          <p:cNvPr id="4" name="Text Placeholder 3"/>
          <p:cNvSpPr>
            <a:spLocks noGrp="1"/>
          </p:cNvSpPr>
          <p:nvPr>
            <p:ph type="body" sz="quarter" idx="10" hasCustomPrompt="1"/>
          </p:nvPr>
        </p:nvSpPr>
        <p:spPr>
          <a:xfrm>
            <a:off x="365494" y="1459636"/>
            <a:ext cx="8412480" cy="1925142"/>
          </a:xfrm>
        </p:spPr>
        <p:txBody>
          <a:bodyPr wrap="square">
            <a:spAutoFit/>
          </a:bodyPr>
          <a:lstStyle>
            <a:lvl1pPr>
              <a:defRPr sz="2400" b="0">
                <a:solidFill>
                  <a:schemeClr val="tx1"/>
                </a:solidFill>
              </a:defRPr>
            </a:lvl1pPr>
            <a:lvl5pPr>
              <a:defRPr/>
            </a:lvl5pPr>
            <a:lvl6pPr>
              <a:defRPr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smtClean="0"/>
              <a:t>Fifth level</a:t>
            </a:r>
            <a:endParaRPr lang="en-US" dirty="0"/>
          </a:p>
        </p:txBody>
      </p:sp>
      <p:sp>
        <p:nvSpPr>
          <p:cNvPr id="5" name="Text Placeholder 4"/>
          <p:cNvSpPr>
            <a:spLocks noGrp="1"/>
          </p:cNvSpPr>
          <p:nvPr>
            <p:ph type="body" sz="quarter" idx="11" hasCustomPrompt="1"/>
          </p:nvPr>
        </p:nvSpPr>
        <p:spPr>
          <a:xfrm>
            <a:off x="360009" y="913291"/>
            <a:ext cx="8412480" cy="304699"/>
          </a:xfrm>
        </p:spPr>
        <p:txBody>
          <a:bodyPr lIns="0" rIns="0"/>
          <a:lstStyle>
            <a:lvl1pPr marL="0" indent="0">
              <a:defRPr sz="2200" b="1" cap="none" baseline="0">
                <a:solidFill>
                  <a:schemeClr val="accent6"/>
                </a:solidFill>
              </a:defRPr>
            </a:lvl1pPr>
          </a:lstStyle>
          <a:p>
            <a:pPr lvl="0"/>
            <a:r>
              <a:rPr lang="en-US" dirty="0" smtClean="0"/>
              <a:t>Click to Edit Master Text</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Subtitle (Dus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529802"/>
            <a:ext cx="8412480" cy="313932"/>
          </a:xfrm>
        </p:spPr>
        <p:txBody>
          <a:bodyPr>
            <a:spAutoFit/>
          </a:bodyPr>
          <a:lstStyle>
            <a:lvl1pPr>
              <a:defRPr>
                <a:solidFill>
                  <a:schemeClr val="tx1"/>
                </a:solidFill>
              </a:defRPr>
            </a:lvl1pPr>
          </a:lstStyle>
          <a:p>
            <a:r>
              <a:rPr lang="en-US" dirty="0" smtClean="0"/>
              <a:t>Click to Edit Master Title</a:t>
            </a:r>
            <a:endParaRPr lang="en-US" dirty="0"/>
          </a:p>
        </p:txBody>
      </p:sp>
      <p:sp>
        <p:nvSpPr>
          <p:cNvPr id="4" name="Text Placeholder 3"/>
          <p:cNvSpPr>
            <a:spLocks noGrp="1"/>
          </p:cNvSpPr>
          <p:nvPr>
            <p:ph type="body" sz="quarter" idx="10" hasCustomPrompt="1"/>
          </p:nvPr>
        </p:nvSpPr>
        <p:spPr>
          <a:xfrm>
            <a:off x="365494" y="1459636"/>
            <a:ext cx="8412480" cy="1925142"/>
          </a:xfrm>
        </p:spPr>
        <p:txBody>
          <a:bodyPr wrap="square">
            <a:spAutoFit/>
          </a:bodyPr>
          <a:lstStyle>
            <a:lvl1pPr>
              <a:defRPr sz="2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1" hasCustomPrompt="1"/>
          </p:nvPr>
        </p:nvSpPr>
        <p:spPr>
          <a:xfrm>
            <a:off x="360009" y="913291"/>
            <a:ext cx="8412480" cy="304699"/>
          </a:xfrm>
        </p:spPr>
        <p:txBody>
          <a:bodyPr lIns="0" rIns="0"/>
          <a:lstStyle>
            <a:lvl1pPr marL="0" indent="0">
              <a:defRPr sz="2200" b="1" cap="none" baseline="0">
                <a:solidFill>
                  <a:schemeClr val="tx1"/>
                </a:solidFill>
              </a:defRPr>
            </a:lvl1pPr>
          </a:lstStyle>
          <a:p>
            <a:pPr lvl="0"/>
            <a:r>
              <a:rPr lang="en-US" dirty="0" smtClean="0"/>
              <a:t>Click to Edit Master Text</a:t>
            </a:r>
          </a:p>
        </p:txBody>
      </p:sp>
      <p:sp>
        <p:nvSpPr>
          <p:cNvPr id="7" name="TextBox 6"/>
          <p:cNvSpPr txBox="1"/>
          <p:nvPr userDrawn="1"/>
        </p:nvSpPr>
        <p:spPr>
          <a:xfrm>
            <a:off x="323528" y="6558776"/>
            <a:ext cx="457200" cy="123111"/>
          </a:xfrm>
          <a:prstGeom prst="rect">
            <a:avLst/>
          </a:prstGeom>
          <a:noFill/>
        </p:spPr>
        <p:txBody>
          <a:bodyPr wrap="square" lIns="0" tIns="0" rIns="0" bIns="0" rtlCol="0">
            <a:spAutoFit/>
          </a:bodyPr>
          <a:lstStyle/>
          <a:p>
            <a:fld id="{04D59692-9C01-496D-8A3D-EDFAC4E8A8B9}" type="slidenum">
              <a:rPr lang="en-US" sz="800" smtClean="0">
                <a:solidFill>
                  <a:schemeClr val="accent4"/>
                </a:solidFill>
              </a:rPr>
              <a:pPr/>
              <a:t>‹#›</a:t>
            </a:fld>
            <a:endParaRPr lang="en-US" sz="800" dirty="0" smtClean="0">
              <a:solidFill>
                <a:schemeClr val="accent4"/>
              </a:solidFill>
            </a:endParaRPr>
          </a:p>
        </p:txBody>
      </p:sp>
    </p:spTree>
    <p:extLst>
      <p:ext uri="{BB962C8B-B14F-4D97-AF65-F5344CB8AC3E}">
        <p14:creationId xmlns:p14="http://schemas.microsoft.com/office/powerpoint/2010/main" val="1384869357"/>
      </p:ext>
    </p:extLst>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Subtitle (Sandsto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529802"/>
            <a:ext cx="8412480" cy="313932"/>
          </a:xfrm>
        </p:spPr>
        <p:txBody>
          <a:bodyPr>
            <a:spAutoFit/>
          </a:bodyPr>
          <a:lstStyle>
            <a:lvl1pPr>
              <a:defRPr>
                <a:solidFill>
                  <a:schemeClr val="tx1"/>
                </a:solidFill>
              </a:defRPr>
            </a:lvl1pPr>
          </a:lstStyle>
          <a:p>
            <a:r>
              <a:rPr lang="en-US" dirty="0" smtClean="0"/>
              <a:t>Click to Edit Master Title</a:t>
            </a:r>
            <a:endParaRPr lang="en-US" dirty="0"/>
          </a:p>
        </p:txBody>
      </p:sp>
      <p:sp>
        <p:nvSpPr>
          <p:cNvPr id="4" name="Text Placeholder 3"/>
          <p:cNvSpPr>
            <a:spLocks noGrp="1"/>
          </p:cNvSpPr>
          <p:nvPr>
            <p:ph type="body" sz="quarter" idx="10" hasCustomPrompt="1"/>
          </p:nvPr>
        </p:nvSpPr>
        <p:spPr>
          <a:xfrm>
            <a:off x="365494" y="1459636"/>
            <a:ext cx="8412480" cy="1925142"/>
          </a:xfrm>
        </p:spPr>
        <p:txBody>
          <a:bodyPr wrap="square">
            <a:spAutoFit/>
          </a:bodyPr>
          <a:lstStyle>
            <a:lvl1pPr>
              <a:defRPr sz="2400"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1" hasCustomPrompt="1"/>
          </p:nvPr>
        </p:nvSpPr>
        <p:spPr>
          <a:xfrm>
            <a:off x="360009" y="913291"/>
            <a:ext cx="8412480" cy="304699"/>
          </a:xfrm>
        </p:spPr>
        <p:txBody>
          <a:bodyPr lIns="0" rIns="0"/>
          <a:lstStyle>
            <a:lvl1pPr marL="0" indent="0">
              <a:defRPr sz="2200" b="1" cap="none" baseline="0">
                <a:solidFill>
                  <a:schemeClr val="tx1"/>
                </a:solidFill>
              </a:defRPr>
            </a:lvl1pPr>
          </a:lstStyle>
          <a:p>
            <a:pPr lvl="0"/>
            <a:r>
              <a:rPr lang="en-US" dirty="0" smtClean="0"/>
              <a:t>Click to Edit Master Text</a:t>
            </a:r>
          </a:p>
        </p:txBody>
      </p:sp>
      <p:sp>
        <p:nvSpPr>
          <p:cNvPr id="9" name="TextBox 8"/>
          <p:cNvSpPr txBox="1"/>
          <p:nvPr userDrawn="1"/>
        </p:nvSpPr>
        <p:spPr>
          <a:xfrm>
            <a:off x="323528" y="6558776"/>
            <a:ext cx="457200" cy="123111"/>
          </a:xfrm>
          <a:prstGeom prst="rect">
            <a:avLst/>
          </a:prstGeom>
          <a:noFill/>
        </p:spPr>
        <p:txBody>
          <a:bodyPr wrap="square" lIns="0" tIns="0" rIns="0" bIns="0" rtlCol="0">
            <a:spAutoFit/>
          </a:bodyPr>
          <a:lstStyle/>
          <a:p>
            <a:fld id="{04D59692-9C01-496D-8A3D-EDFAC4E8A8B9}" type="slidenum">
              <a:rPr lang="en-US" sz="800" smtClean="0">
                <a:solidFill>
                  <a:schemeClr val="accent1">
                    <a:lumMod val="75000"/>
                  </a:schemeClr>
                </a:solidFill>
              </a:rPr>
              <a:pPr/>
              <a:t>‹#›</a:t>
            </a:fld>
            <a:endParaRPr lang="en-US" sz="800" dirty="0" smtClean="0">
              <a:solidFill>
                <a:schemeClr val="accent1">
                  <a:lumMod val="75000"/>
                </a:schemeClr>
              </a:solidFill>
            </a:endParaRPr>
          </a:p>
        </p:txBody>
      </p:sp>
    </p:spTree>
    <p:extLst>
      <p:ext uri="{BB962C8B-B14F-4D97-AF65-F5344CB8AC3E}">
        <p14:creationId xmlns:p14="http://schemas.microsoft.com/office/powerpoint/2010/main" val="442557923"/>
      </p:ext>
    </p:extLst>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530352"/>
            <a:ext cx="8412480" cy="313932"/>
          </a:xfrm>
        </p:spPr>
        <p:txBody>
          <a:bodyPr/>
          <a:lstStyle>
            <a:lvl1pPr>
              <a:defRPr sz="2400"/>
            </a:lvl1pPr>
          </a:lstStyle>
          <a:p>
            <a:r>
              <a:rPr lang="en-US" dirty="0" smtClean="0"/>
              <a:t>Click to Edit Master Title</a:t>
            </a:r>
            <a:endParaRPr lang="en-US" dirty="0"/>
          </a:p>
        </p:txBody>
      </p:sp>
      <p:sp>
        <p:nvSpPr>
          <p:cNvPr id="6" name="Text Placeholder 8"/>
          <p:cNvSpPr>
            <a:spLocks noGrp="1"/>
          </p:cNvSpPr>
          <p:nvPr>
            <p:ph type="body" sz="quarter" idx="14" hasCustomPrompt="1"/>
          </p:nvPr>
        </p:nvSpPr>
        <p:spPr>
          <a:xfrm>
            <a:off x="3231472" y="1270246"/>
            <a:ext cx="5567293" cy="1925142"/>
          </a:xfrm>
        </p:spPr>
        <p:txBody>
          <a:bodyPr wrap="square">
            <a:spAutoFit/>
          </a:body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1"/>
          <p:cNvSpPr>
            <a:spLocks noGrp="1"/>
          </p:cNvSpPr>
          <p:nvPr>
            <p:ph type="body" sz="quarter" idx="13" hasCustomPrompt="1"/>
          </p:nvPr>
        </p:nvSpPr>
        <p:spPr>
          <a:xfrm>
            <a:off x="369140" y="1269506"/>
            <a:ext cx="2660087" cy="276999"/>
          </a:xfrm>
        </p:spPr>
        <p:txBody>
          <a:bodyPr vert="horz" lIns="0" tIns="0" rIns="0" bIns="0" rtlCol="0" anchor="t" anchorCtr="0">
            <a:spAutoFit/>
          </a:bodyPr>
          <a:lstStyle>
            <a:lvl1pPr>
              <a:defRPr lang="en-US" sz="2000" dirty="0" smtClean="0">
                <a:solidFill>
                  <a:schemeClr val="accent6"/>
                </a:solidFill>
              </a:defRPr>
            </a:lvl1pPr>
          </a:lstStyle>
          <a:p>
            <a:pPr lvl="0">
              <a:spcBef>
                <a:spcPts val="1200"/>
              </a:spcBef>
            </a:pPr>
            <a:r>
              <a:rPr lang="en-US" dirty="0" smtClean="0"/>
              <a:t>Content</a:t>
            </a: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Equal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530352"/>
            <a:ext cx="8412480" cy="313932"/>
          </a:xfrm>
        </p:spPr>
        <p:txBody>
          <a:bodyPr/>
          <a:lstStyle>
            <a:lvl1pPr>
              <a:defRPr sz="2400"/>
            </a:lvl1pPr>
          </a:lstStyle>
          <a:p>
            <a:r>
              <a:rPr lang="en-US" dirty="0" smtClean="0"/>
              <a:t>Click to Edit Master Title</a:t>
            </a:r>
            <a:endParaRPr lang="en-US" dirty="0"/>
          </a:p>
        </p:txBody>
      </p:sp>
      <p:sp>
        <p:nvSpPr>
          <p:cNvPr id="5" name="Text Placeholder 3"/>
          <p:cNvSpPr>
            <a:spLocks noGrp="1"/>
          </p:cNvSpPr>
          <p:nvPr>
            <p:ph type="body" sz="quarter" idx="10" hasCustomPrompt="1"/>
          </p:nvPr>
        </p:nvSpPr>
        <p:spPr>
          <a:xfrm>
            <a:off x="365494" y="1267197"/>
            <a:ext cx="3958856" cy="1814343"/>
          </a:xfrm>
        </p:spPr>
        <p:txBody>
          <a:bodyPr wrap="square">
            <a:spAutoFit/>
          </a:bodyPr>
          <a:lstStyle>
            <a:lvl1pPr>
              <a:defRPr sz="2200">
                <a:solidFill>
                  <a:schemeClr val="tx1"/>
                </a:solidFill>
              </a:defRPr>
            </a:lvl1pPr>
            <a:lvl2pPr>
              <a:defRPr sz="2200"/>
            </a:lvl2pPr>
            <a:lvl3pPr>
              <a:defRPr sz="2200"/>
            </a:lvl3pPr>
            <a:lvl4pPr>
              <a:defRPr sz="2000"/>
            </a:lvl4pPr>
            <a:lvl5pPr>
              <a:defRPr sz="1800"/>
            </a:lvl5pPr>
            <a:lvl6pPr>
              <a:defRPr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4812407" y="1267197"/>
            <a:ext cx="3958856" cy="1814343"/>
          </a:xfrm>
        </p:spPr>
        <p:txBody>
          <a:bodyPr wrap="square">
            <a:spAutoFit/>
          </a:bodyPr>
          <a:lstStyle>
            <a:lvl1pPr>
              <a:defRPr sz="2200">
                <a:solidFill>
                  <a:schemeClr val="tx1"/>
                </a:solidFill>
              </a:defRPr>
            </a:lvl1pPr>
            <a:lvl2pPr>
              <a:defRPr sz="2200">
                <a:solidFill>
                  <a:schemeClr val="accent6"/>
                </a:solidFill>
              </a:defRPr>
            </a:lvl2pPr>
            <a:lvl3pPr>
              <a:defRPr sz="2200">
                <a:solidFill>
                  <a:schemeClr val="accent6"/>
                </a:solidFill>
              </a:defRPr>
            </a:lvl3pPr>
            <a:lvl4pPr>
              <a:defRPr sz="2000">
                <a:solidFill>
                  <a:schemeClr val="accent6"/>
                </a:solidFill>
              </a:defRPr>
            </a:lvl4pPr>
            <a:lvl5pPr>
              <a:defRPr sz="1800">
                <a:solidFill>
                  <a:schemeClr val="accent6"/>
                </a:solidFill>
              </a:defRPr>
            </a:lvl5pPr>
            <a:lvl6pPr>
              <a:defRPr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One Column with Image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530352"/>
            <a:ext cx="8412480" cy="313932"/>
          </a:xfrm>
        </p:spPr>
        <p:txBody>
          <a:bodyPr/>
          <a:lstStyle>
            <a:lvl1pPr>
              <a:defRPr sz="2400"/>
            </a:lvl1pPr>
          </a:lstStyle>
          <a:p>
            <a:r>
              <a:rPr lang="en-US" dirty="0" smtClean="0"/>
              <a:t>Click to Edit Master Title</a:t>
            </a:r>
            <a:endParaRPr lang="en-US" dirty="0"/>
          </a:p>
        </p:txBody>
      </p:sp>
      <p:sp>
        <p:nvSpPr>
          <p:cNvPr id="5" name="Text Placeholder 3"/>
          <p:cNvSpPr>
            <a:spLocks noGrp="1"/>
          </p:cNvSpPr>
          <p:nvPr>
            <p:ph type="body" sz="quarter" idx="10" hasCustomPrompt="1"/>
          </p:nvPr>
        </p:nvSpPr>
        <p:spPr>
          <a:xfrm>
            <a:off x="365494" y="1267197"/>
            <a:ext cx="3958856" cy="1814343"/>
          </a:xfrm>
        </p:spPr>
        <p:txBody>
          <a:bodyPr wrap="square">
            <a:spAutoFit/>
          </a:bodyPr>
          <a:lstStyle>
            <a:lvl1pPr>
              <a:defRPr sz="2200">
                <a:solidFill>
                  <a:schemeClr val="tx1"/>
                </a:solidFill>
              </a:defRPr>
            </a:lvl1pPr>
            <a:lvl2pPr>
              <a:defRPr sz="2200"/>
            </a:lvl2pPr>
            <a:lvl3pPr>
              <a:defRPr sz="2200"/>
            </a:lvl3pPr>
            <a:lvl4pPr>
              <a:defRPr sz="2000"/>
            </a:lvl4pPr>
            <a:lvl5pPr>
              <a:defRPr sz="1800"/>
            </a:lvl5pPr>
            <a:lvl6pPr>
              <a:defRPr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bwMode="invGray">
      <p:bgPr>
        <a:solidFill>
          <a:schemeClr val="bg2"/>
        </a:solidFill>
        <a:effectLst/>
      </p:bgPr>
    </p:bg>
    <p:spTree>
      <p:nvGrpSpPr>
        <p:cNvPr id="1" name=""/>
        <p:cNvGrpSpPr/>
        <p:nvPr/>
      </p:nvGrpSpPr>
      <p:grpSpPr>
        <a:xfrm>
          <a:off x="0" y="0"/>
          <a:ext cx="0" cy="0"/>
          <a:chOff x="0" y="0"/>
          <a:chExt cx="0" cy="0"/>
        </a:xfrm>
      </p:grpSpPr>
      <p:sp>
        <p:nvSpPr>
          <p:cNvPr id="5" name="Freeform 2"/>
          <p:cNvSpPr>
            <a:spLocks noEditPoints="1"/>
          </p:cNvSpPr>
          <p:nvPr userDrawn="1"/>
        </p:nvSpPr>
        <p:spPr bwMode="white">
          <a:xfrm>
            <a:off x="0" y="2797175"/>
            <a:ext cx="9144000" cy="4060825"/>
          </a:xfrm>
          <a:custGeom>
            <a:avLst/>
            <a:gdLst>
              <a:gd name="T0" fmla="*/ 609 w 2880"/>
              <a:gd name="T1" fmla="*/ 1279 h 1279"/>
              <a:gd name="T2" fmla="*/ 150 w 2880"/>
              <a:gd name="T3" fmla="*/ 1279 h 1279"/>
              <a:gd name="T4" fmla="*/ 13 w 2880"/>
              <a:gd name="T5" fmla="*/ 1206 h 1279"/>
              <a:gd name="T6" fmla="*/ 0 w 2880"/>
              <a:gd name="T7" fmla="*/ 1193 h 1279"/>
              <a:gd name="T8" fmla="*/ 0 w 2880"/>
              <a:gd name="T9" fmla="*/ 115 h 1279"/>
              <a:gd name="T10" fmla="*/ 16 w 2880"/>
              <a:gd name="T11" fmla="*/ 101 h 1279"/>
              <a:gd name="T12" fmla="*/ 388 w 2880"/>
              <a:gd name="T13" fmla="*/ 6 h 1279"/>
              <a:gd name="T14" fmla="*/ 821 w 2880"/>
              <a:gd name="T15" fmla="*/ 142 h 1279"/>
              <a:gd name="T16" fmla="*/ 821 w 2880"/>
              <a:gd name="T17" fmla="*/ 490 h 1279"/>
              <a:gd name="T18" fmla="*/ 443 w 2880"/>
              <a:gd name="T19" fmla="*/ 490 h 1279"/>
              <a:gd name="T20" fmla="*/ 443 w 2880"/>
              <a:gd name="T21" fmla="*/ 416 h 1279"/>
              <a:gd name="T22" fmla="*/ 372 w 2880"/>
              <a:gd name="T23" fmla="*/ 277 h 1279"/>
              <a:gd name="T24" fmla="*/ 300 w 2880"/>
              <a:gd name="T25" fmla="*/ 416 h 1279"/>
              <a:gd name="T26" fmla="*/ 300 w 2880"/>
              <a:gd name="T27" fmla="*/ 900 h 1279"/>
              <a:gd name="T28" fmla="*/ 372 w 2880"/>
              <a:gd name="T29" fmla="*/ 1039 h 1279"/>
              <a:gd name="T30" fmla="*/ 443 w 2880"/>
              <a:gd name="T31" fmla="*/ 900 h 1279"/>
              <a:gd name="T32" fmla="*/ 443 w 2880"/>
              <a:gd name="T33" fmla="*/ 758 h 1279"/>
              <a:gd name="T34" fmla="*/ 821 w 2880"/>
              <a:gd name="T35" fmla="*/ 758 h 1279"/>
              <a:gd name="T36" fmla="*/ 821 w 2880"/>
              <a:gd name="T37" fmla="*/ 1176 h 1279"/>
              <a:gd name="T38" fmla="*/ 609 w 2880"/>
              <a:gd name="T39" fmla="*/ 1279 h 1279"/>
              <a:gd name="T40" fmla="*/ 2528 w 2880"/>
              <a:gd name="T41" fmla="*/ 253 h 1279"/>
              <a:gd name="T42" fmla="*/ 2571 w 2880"/>
              <a:gd name="T43" fmla="*/ 376 h 1279"/>
              <a:gd name="T44" fmla="*/ 2571 w 2880"/>
              <a:gd name="T45" fmla="*/ 597 h 1279"/>
              <a:gd name="T46" fmla="*/ 2568 w 2880"/>
              <a:gd name="T47" fmla="*/ 597 h 1279"/>
              <a:gd name="T48" fmla="*/ 2350 w 2880"/>
              <a:gd name="T49" fmla="*/ 31 h 1279"/>
              <a:gd name="T50" fmla="*/ 1926 w 2880"/>
              <a:gd name="T51" fmla="*/ 31 h 1279"/>
              <a:gd name="T52" fmla="*/ 1926 w 2880"/>
              <a:gd name="T53" fmla="*/ 253 h 1279"/>
              <a:gd name="T54" fmla="*/ 1968 w 2880"/>
              <a:gd name="T55" fmla="*/ 376 h 1279"/>
              <a:gd name="T56" fmla="*/ 1968 w 2880"/>
              <a:gd name="T57" fmla="*/ 939 h 1279"/>
              <a:gd name="T58" fmla="*/ 1926 w 2880"/>
              <a:gd name="T59" fmla="*/ 1062 h 1279"/>
              <a:gd name="T60" fmla="*/ 1926 w 2880"/>
              <a:gd name="T61" fmla="*/ 1279 h 1279"/>
              <a:gd name="T62" fmla="*/ 2315 w 2880"/>
              <a:gd name="T63" fmla="*/ 1279 h 1279"/>
              <a:gd name="T64" fmla="*/ 2315 w 2880"/>
              <a:gd name="T65" fmla="*/ 1062 h 1279"/>
              <a:gd name="T66" fmla="*/ 2272 w 2880"/>
              <a:gd name="T67" fmla="*/ 939 h 1279"/>
              <a:gd name="T68" fmla="*/ 2272 w 2880"/>
              <a:gd name="T69" fmla="*/ 721 h 1279"/>
              <a:gd name="T70" fmla="*/ 2275 w 2880"/>
              <a:gd name="T71" fmla="*/ 721 h 1279"/>
              <a:gd name="T72" fmla="*/ 2505 w 2880"/>
              <a:gd name="T73" fmla="*/ 1279 h 1279"/>
              <a:gd name="T74" fmla="*/ 2880 w 2880"/>
              <a:gd name="T75" fmla="*/ 1279 h 1279"/>
              <a:gd name="T76" fmla="*/ 2880 w 2880"/>
              <a:gd name="T77" fmla="*/ 31 h 1279"/>
              <a:gd name="T78" fmla="*/ 2528 w 2880"/>
              <a:gd name="T79" fmla="*/ 31 h 1279"/>
              <a:gd name="T80" fmla="*/ 2528 w 2880"/>
              <a:gd name="T81" fmla="*/ 253 h 1279"/>
              <a:gd name="T82" fmla="*/ 1438 w 2880"/>
              <a:gd name="T83" fmla="*/ 993 h 1279"/>
              <a:gd name="T84" fmla="*/ 1432 w 2880"/>
              <a:gd name="T85" fmla="*/ 957 h 1279"/>
              <a:gd name="T86" fmla="*/ 1243 w 2880"/>
              <a:gd name="T87" fmla="*/ 957 h 1279"/>
              <a:gd name="T88" fmla="*/ 1237 w 2880"/>
              <a:gd name="T89" fmla="*/ 993 h 1279"/>
              <a:gd name="T90" fmla="*/ 1288 w 2880"/>
              <a:gd name="T91" fmla="*/ 1062 h 1279"/>
              <a:gd name="T92" fmla="*/ 1288 w 2880"/>
              <a:gd name="T93" fmla="*/ 1279 h 1279"/>
              <a:gd name="T94" fmla="*/ 857 w 2880"/>
              <a:gd name="T95" fmla="*/ 1279 h 1279"/>
              <a:gd name="T96" fmla="*/ 857 w 2880"/>
              <a:gd name="T97" fmla="*/ 1062 h 1279"/>
              <a:gd name="T98" fmla="*/ 915 w 2880"/>
              <a:gd name="T99" fmla="*/ 920 h 1279"/>
              <a:gd name="T100" fmla="*/ 1081 w 2880"/>
              <a:gd name="T101" fmla="*/ 31 h 1279"/>
              <a:gd name="T102" fmla="*/ 1637 w 2880"/>
              <a:gd name="T103" fmla="*/ 31 h 1279"/>
              <a:gd name="T104" fmla="*/ 1820 w 2880"/>
              <a:gd name="T105" fmla="*/ 939 h 1279"/>
              <a:gd name="T106" fmla="*/ 1885 w 2880"/>
              <a:gd name="T107" fmla="*/ 1062 h 1279"/>
              <a:gd name="T108" fmla="*/ 1885 w 2880"/>
              <a:gd name="T109" fmla="*/ 1279 h 1279"/>
              <a:gd name="T110" fmla="*/ 1392 w 2880"/>
              <a:gd name="T111" fmla="*/ 1279 h 1279"/>
              <a:gd name="T112" fmla="*/ 1392 w 2880"/>
              <a:gd name="T113" fmla="*/ 1062 h 1279"/>
              <a:gd name="T114" fmla="*/ 1438 w 2880"/>
              <a:gd name="T115" fmla="*/ 993 h 1279"/>
              <a:gd name="T116" fmla="*/ 1397 w 2880"/>
              <a:gd name="T117" fmla="*/ 713 h 1279"/>
              <a:gd name="T118" fmla="*/ 1332 w 2880"/>
              <a:gd name="T119" fmla="*/ 341 h 1279"/>
              <a:gd name="T120" fmla="*/ 1329 w 2880"/>
              <a:gd name="T121" fmla="*/ 341 h 1279"/>
              <a:gd name="T122" fmla="*/ 1268 w 2880"/>
              <a:gd name="T123" fmla="*/ 713 h 1279"/>
              <a:gd name="T124" fmla="*/ 1397 w 2880"/>
              <a:gd name="T125" fmla="*/ 713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0" h="1279">
                <a:moveTo>
                  <a:pt x="609" y="1279"/>
                </a:moveTo>
                <a:cubicBezTo>
                  <a:pt x="150" y="1279"/>
                  <a:pt x="150" y="1279"/>
                  <a:pt x="150" y="1279"/>
                </a:cubicBezTo>
                <a:cubicBezTo>
                  <a:pt x="94" y="1262"/>
                  <a:pt x="47" y="1237"/>
                  <a:pt x="13" y="1206"/>
                </a:cubicBezTo>
                <a:cubicBezTo>
                  <a:pt x="9" y="1201"/>
                  <a:pt x="4" y="1197"/>
                  <a:pt x="0" y="1193"/>
                </a:cubicBezTo>
                <a:cubicBezTo>
                  <a:pt x="0" y="115"/>
                  <a:pt x="0" y="115"/>
                  <a:pt x="0" y="115"/>
                </a:cubicBezTo>
                <a:cubicBezTo>
                  <a:pt x="5" y="111"/>
                  <a:pt x="10" y="106"/>
                  <a:pt x="16" y="101"/>
                </a:cubicBezTo>
                <a:cubicBezTo>
                  <a:pt x="101" y="31"/>
                  <a:pt x="240" y="0"/>
                  <a:pt x="388" y="6"/>
                </a:cubicBezTo>
                <a:cubicBezTo>
                  <a:pt x="537" y="12"/>
                  <a:pt x="695" y="59"/>
                  <a:pt x="821" y="142"/>
                </a:cubicBezTo>
                <a:cubicBezTo>
                  <a:pt x="821" y="490"/>
                  <a:pt x="821" y="490"/>
                  <a:pt x="821" y="490"/>
                </a:cubicBezTo>
                <a:cubicBezTo>
                  <a:pt x="443" y="490"/>
                  <a:pt x="443" y="490"/>
                  <a:pt x="443" y="490"/>
                </a:cubicBezTo>
                <a:cubicBezTo>
                  <a:pt x="443" y="416"/>
                  <a:pt x="443" y="416"/>
                  <a:pt x="443" y="416"/>
                </a:cubicBezTo>
                <a:cubicBezTo>
                  <a:pt x="443" y="364"/>
                  <a:pt x="454" y="277"/>
                  <a:pt x="372" y="277"/>
                </a:cubicBezTo>
                <a:cubicBezTo>
                  <a:pt x="290" y="277"/>
                  <a:pt x="300" y="364"/>
                  <a:pt x="300" y="416"/>
                </a:cubicBezTo>
                <a:cubicBezTo>
                  <a:pt x="300" y="900"/>
                  <a:pt x="300" y="900"/>
                  <a:pt x="300" y="900"/>
                </a:cubicBezTo>
                <a:cubicBezTo>
                  <a:pt x="300" y="951"/>
                  <a:pt x="290" y="1039"/>
                  <a:pt x="372" y="1039"/>
                </a:cubicBezTo>
                <a:cubicBezTo>
                  <a:pt x="454" y="1039"/>
                  <a:pt x="443" y="951"/>
                  <a:pt x="443" y="900"/>
                </a:cubicBezTo>
                <a:cubicBezTo>
                  <a:pt x="443" y="758"/>
                  <a:pt x="443" y="758"/>
                  <a:pt x="443" y="758"/>
                </a:cubicBezTo>
                <a:cubicBezTo>
                  <a:pt x="821" y="758"/>
                  <a:pt x="821" y="758"/>
                  <a:pt x="821" y="758"/>
                </a:cubicBezTo>
                <a:cubicBezTo>
                  <a:pt x="821" y="1176"/>
                  <a:pt x="821" y="1176"/>
                  <a:pt x="821" y="1176"/>
                </a:cubicBezTo>
                <a:cubicBezTo>
                  <a:pt x="765" y="1222"/>
                  <a:pt x="691" y="1257"/>
                  <a:pt x="609" y="1279"/>
                </a:cubicBezTo>
                <a:close/>
                <a:moveTo>
                  <a:pt x="2528" y="253"/>
                </a:moveTo>
                <a:cubicBezTo>
                  <a:pt x="2575" y="282"/>
                  <a:pt x="2571" y="329"/>
                  <a:pt x="2571" y="376"/>
                </a:cubicBezTo>
                <a:cubicBezTo>
                  <a:pt x="2571" y="597"/>
                  <a:pt x="2571" y="597"/>
                  <a:pt x="2571" y="597"/>
                </a:cubicBezTo>
                <a:cubicBezTo>
                  <a:pt x="2568" y="597"/>
                  <a:pt x="2568" y="597"/>
                  <a:pt x="2568" y="597"/>
                </a:cubicBezTo>
                <a:cubicBezTo>
                  <a:pt x="2350" y="31"/>
                  <a:pt x="2350" y="31"/>
                  <a:pt x="2350" y="31"/>
                </a:cubicBezTo>
                <a:cubicBezTo>
                  <a:pt x="1926" y="31"/>
                  <a:pt x="1926" y="31"/>
                  <a:pt x="1926" y="31"/>
                </a:cubicBezTo>
                <a:cubicBezTo>
                  <a:pt x="1926" y="253"/>
                  <a:pt x="1926" y="253"/>
                  <a:pt x="1926" y="253"/>
                </a:cubicBezTo>
                <a:cubicBezTo>
                  <a:pt x="1972" y="282"/>
                  <a:pt x="1968" y="329"/>
                  <a:pt x="1968" y="376"/>
                </a:cubicBezTo>
                <a:cubicBezTo>
                  <a:pt x="1968" y="939"/>
                  <a:pt x="1968" y="939"/>
                  <a:pt x="1968" y="939"/>
                </a:cubicBezTo>
                <a:cubicBezTo>
                  <a:pt x="1968" y="986"/>
                  <a:pt x="1972" y="1033"/>
                  <a:pt x="1926" y="1062"/>
                </a:cubicBezTo>
                <a:cubicBezTo>
                  <a:pt x="1926" y="1279"/>
                  <a:pt x="1926" y="1279"/>
                  <a:pt x="1926" y="1279"/>
                </a:cubicBezTo>
                <a:cubicBezTo>
                  <a:pt x="2315" y="1279"/>
                  <a:pt x="2315" y="1279"/>
                  <a:pt x="2315" y="1279"/>
                </a:cubicBezTo>
                <a:cubicBezTo>
                  <a:pt x="2315" y="1062"/>
                  <a:pt x="2315" y="1062"/>
                  <a:pt x="2315" y="1062"/>
                </a:cubicBezTo>
                <a:cubicBezTo>
                  <a:pt x="2268" y="1033"/>
                  <a:pt x="2272" y="986"/>
                  <a:pt x="2272" y="939"/>
                </a:cubicBezTo>
                <a:cubicBezTo>
                  <a:pt x="2272" y="721"/>
                  <a:pt x="2272" y="721"/>
                  <a:pt x="2272" y="721"/>
                </a:cubicBezTo>
                <a:cubicBezTo>
                  <a:pt x="2275" y="721"/>
                  <a:pt x="2275" y="721"/>
                  <a:pt x="2275" y="721"/>
                </a:cubicBezTo>
                <a:cubicBezTo>
                  <a:pt x="2505" y="1279"/>
                  <a:pt x="2505" y="1279"/>
                  <a:pt x="2505" y="1279"/>
                </a:cubicBezTo>
                <a:cubicBezTo>
                  <a:pt x="2880" y="1279"/>
                  <a:pt x="2880" y="1279"/>
                  <a:pt x="2880" y="1279"/>
                </a:cubicBezTo>
                <a:cubicBezTo>
                  <a:pt x="2880" y="31"/>
                  <a:pt x="2880" y="31"/>
                  <a:pt x="2880" y="31"/>
                </a:cubicBezTo>
                <a:cubicBezTo>
                  <a:pt x="2528" y="31"/>
                  <a:pt x="2528" y="31"/>
                  <a:pt x="2528" y="31"/>
                </a:cubicBezTo>
                <a:lnTo>
                  <a:pt x="2528" y="253"/>
                </a:lnTo>
                <a:close/>
                <a:moveTo>
                  <a:pt x="1438" y="993"/>
                </a:moveTo>
                <a:cubicBezTo>
                  <a:pt x="1438" y="980"/>
                  <a:pt x="1435" y="969"/>
                  <a:pt x="1432" y="957"/>
                </a:cubicBezTo>
                <a:cubicBezTo>
                  <a:pt x="1243" y="957"/>
                  <a:pt x="1243" y="957"/>
                  <a:pt x="1243" y="957"/>
                </a:cubicBezTo>
                <a:cubicBezTo>
                  <a:pt x="1240" y="969"/>
                  <a:pt x="1237" y="982"/>
                  <a:pt x="1237" y="993"/>
                </a:cubicBezTo>
                <a:cubicBezTo>
                  <a:pt x="1237" y="1029"/>
                  <a:pt x="1255" y="1053"/>
                  <a:pt x="1288" y="1062"/>
                </a:cubicBezTo>
                <a:cubicBezTo>
                  <a:pt x="1288" y="1279"/>
                  <a:pt x="1288" y="1279"/>
                  <a:pt x="1288" y="1279"/>
                </a:cubicBezTo>
                <a:cubicBezTo>
                  <a:pt x="857" y="1279"/>
                  <a:pt x="857" y="1279"/>
                  <a:pt x="857" y="1279"/>
                </a:cubicBezTo>
                <a:cubicBezTo>
                  <a:pt x="857" y="1062"/>
                  <a:pt x="857" y="1062"/>
                  <a:pt x="857" y="1062"/>
                </a:cubicBezTo>
                <a:cubicBezTo>
                  <a:pt x="899" y="1033"/>
                  <a:pt x="904" y="969"/>
                  <a:pt x="915" y="920"/>
                </a:cubicBezTo>
                <a:cubicBezTo>
                  <a:pt x="1081" y="31"/>
                  <a:pt x="1081" y="31"/>
                  <a:pt x="1081" y="31"/>
                </a:cubicBezTo>
                <a:cubicBezTo>
                  <a:pt x="1637" y="31"/>
                  <a:pt x="1637" y="31"/>
                  <a:pt x="1637" y="31"/>
                </a:cubicBezTo>
                <a:cubicBezTo>
                  <a:pt x="1820" y="939"/>
                  <a:pt x="1820" y="939"/>
                  <a:pt x="1820" y="939"/>
                </a:cubicBezTo>
                <a:cubicBezTo>
                  <a:pt x="1827" y="979"/>
                  <a:pt x="1841" y="1049"/>
                  <a:pt x="1885" y="1062"/>
                </a:cubicBezTo>
                <a:cubicBezTo>
                  <a:pt x="1885" y="1279"/>
                  <a:pt x="1885" y="1279"/>
                  <a:pt x="1885" y="1279"/>
                </a:cubicBezTo>
                <a:cubicBezTo>
                  <a:pt x="1392" y="1279"/>
                  <a:pt x="1392" y="1279"/>
                  <a:pt x="1392" y="1279"/>
                </a:cubicBezTo>
                <a:cubicBezTo>
                  <a:pt x="1392" y="1062"/>
                  <a:pt x="1392" y="1062"/>
                  <a:pt x="1392" y="1062"/>
                </a:cubicBezTo>
                <a:cubicBezTo>
                  <a:pt x="1423" y="1051"/>
                  <a:pt x="1438" y="1027"/>
                  <a:pt x="1438" y="993"/>
                </a:cubicBezTo>
                <a:close/>
                <a:moveTo>
                  <a:pt x="1397" y="713"/>
                </a:moveTo>
                <a:cubicBezTo>
                  <a:pt x="1332" y="341"/>
                  <a:pt x="1332" y="341"/>
                  <a:pt x="1332" y="341"/>
                </a:cubicBezTo>
                <a:cubicBezTo>
                  <a:pt x="1329" y="341"/>
                  <a:pt x="1329" y="341"/>
                  <a:pt x="1329" y="341"/>
                </a:cubicBezTo>
                <a:cubicBezTo>
                  <a:pt x="1268" y="713"/>
                  <a:pt x="1268" y="713"/>
                  <a:pt x="1268" y="713"/>
                </a:cubicBezTo>
                <a:lnTo>
                  <a:pt x="1397" y="71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dirty="0"/>
          </a:p>
        </p:txBody>
      </p:sp>
      <p:sp>
        <p:nvSpPr>
          <p:cNvPr id="2" name="Title 1"/>
          <p:cNvSpPr>
            <a:spLocks noGrp="1"/>
          </p:cNvSpPr>
          <p:nvPr>
            <p:ph type="ctrTitle" hasCustomPrompt="1"/>
          </p:nvPr>
        </p:nvSpPr>
        <p:spPr bwMode="white">
          <a:xfrm>
            <a:off x="360043" y="1107427"/>
            <a:ext cx="7644474" cy="418576"/>
          </a:xfrm>
        </p:spPr>
        <p:txBody>
          <a:bodyPr wrap="square" anchor="b" anchorCtr="0">
            <a:spAutoFit/>
          </a:bodyPr>
          <a:lstStyle>
            <a:lvl1pPr>
              <a:defRPr sz="3200">
                <a:solidFill>
                  <a:schemeClr val="tx1"/>
                </a:solidFill>
                <a:latin typeface="+mj-lt"/>
              </a:defRPr>
            </a:lvl1pPr>
          </a:lstStyle>
          <a:p>
            <a:r>
              <a:rPr lang="en-US" dirty="0" smtClean="0"/>
              <a:t>Click to Edit Master Title</a:t>
            </a:r>
            <a:endParaRPr lang="en-AU" dirty="0"/>
          </a:p>
        </p:txBody>
      </p:sp>
      <p:sp>
        <p:nvSpPr>
          <p:cNvPr id="3" name="Subtitle 2"/>
          <p:cNvSpPr>
            <a:spLocks noGrp="1"/>
          </p:cNvSpPr>
          <p:nvPr>
            <p:ph type="subTitle" idx="1" hasCustomPrompt="1"/>
          </p:nvPr>
        </p:nvSpPr>
        <p:spPr bwMode="white">
          <a:xfrm>
            <a:off x="360043" y="1629664"/>
            <a:ext cx="7644384" cy="332399"/>
          </a:xfrm>
        </p:spPr>
        <p:txBody>
          <a:bodyPr wrap="square">
            <a:spAutoFit/>
          </a:bodyPr>
          <a:lstStyle>
            <a:lvl1pPr marL="0" indent="0" algn="l">
              <a:spcBef>
                <a:spcPts val="0"/>
              </a:spcBef>
              <a:spcAft>
                <a:spcPts val="0"/>
              </a:spcAft>
              <a:buNone/>
              <a:defRPr sz="2400" b="1">
                <a:solidFill>
                  <a:schemeClr val="accent6"/>
                </a:solidFill>
              </a:defRPr>
            </a:lvl1pPr>
            <a:lvl2pPr marL="0" indent="0" algn="l">
              <a:spcBef>
                <a:spcPts val="1400"/>
              </a:spcBef>
              <a:spcAft>
                <a:spcPts val="0"/>
              </a:spcAft>
              <a:buNone/>
              <a:defRPr>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a:t>
            </a:r>
          </a:p>
        </p:txBody>
      </p:sp>
      <p:grpSp>
        <p:nvGrpSpPr>
          <p:cNvPr id="4" name="Group 2"/>
          <p:cNvGrpSpPr>
            <a:grpSpLocks/>
          </p:cNvGrpSpPr>
          <p:nvPr/>
        </p:nvGrpSpPr>
        <p:grpSpPr bwMode="auto">
          <a:xfrm>
            <a:off x="8274858" y="5990480"/>
            <a:ext cx="516700" cy="516700"/>
            <a:chOff x="2077" y="1355"/>
            <a:chExt cx="1609" cy="1609"/>
          </a:xfrm>
        </p:grpSpPr>
        <p:sp>
          <p:nvSpPr>
            <p:cNvPr id="10"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4" name="Text Placeholder 14"/>
          <p:cNvSpPr>
            <a:spLocks noGrp="1"/>
          </p:cNvSpPr>
          <p:nvPr>
            <p:ph type="body" sz="quarter" idx="10" hasCustomPrompt="1"/>
          </p:nvPr>
        </p:nvSpPr>
        <p:spPr bwMode="white">
          <a:xfrm>
            <a:off x="360043" y="2401011"/>
            <a:ext cx="7644384" cy="249299"/>
          </a:xfrm>
        </p:spPr>
        <p:txBody>
          <a:bodyPr/>
          <a:lstStyle>
            <a:lvl1pPr>
              <a:spcBef>
                <a:spcPts val="0"/>
              </a:spcBef>
              <a:defRPr sz="1800" cap="none" baseline="0">
                <a:solidFill>
                  <a:schemeClr val="accent6"/>
                </a:solidFill>
              </a:defRPr>
            </a:lvl1pPr>
          </a:lstStyle>
          <a:p>
            <a:pPr lvl="0"/>
            <a:r>
              <a:rPr lang="en-US" dirty="0" smtClean="0"/>
              <a:t>Contact Information</a:t>
            </a:r>
            <a:endParaRPr lang="en-US" dirty="0"/>
          </a:p>
        </p:txBody>
      </p:sp>
    </p:spTree>
    <p:extLst>
      <p:ext uri="{BB962C8B-B14F-4D97-AF65-F5344CB8AC3E}">
        <p14:creationId xmlns:p14="http://schemas.microsoft.com/office/powerpoint/2010/main" val="2462852046"/>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One Column with Imagem (Option 2)">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365494" y="1267197"/>
            <a:ext cx="3958856" cy="1814343"/>
          </a:xfrm>
        </p:spPr>
        <p:txBody>
          <a:bodyPr wrap="square">
            <a:spAutoFit/>
          </a:bodyPr>
          <a:lstStyle>
            <a:lvl1pPr>
              <a:defRPr sz="2200">
                <a:solidFill>
                  <a:schemeClr val="tx1"/>
                </a:solidFill>
              </a:defRPr>
            </a:lvl1pPr>
            <a:lvl2pPr>
              <a:defRPr sz="2200"/>
            </a:lvl2pPr>
            <a:lvl3pPr>
              <a:defRPr sz="2200"/>
            </a:lvl3pPr>
            <a:lvl4pPr>
              <a:defRPr sz="2000"/>
            </a:lvl4pPr>
            <a:lvl5pPr>
              <a:defRPr sz="1800"/>
            </a:lvl5pPr>
            <a:lvl6pPr>
              <a:defRPr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p:nvSpPr>
        <p:spPr bwMode="white">
          <a:xfrm>
            <a:off x="4332303" y="674703"/>
            <a:ext cx="4811697" cy="4172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65760" y="530352"/>
            <a:ext cx="3966543" cy="313932"/>
          </a:xfrm>
        </p:spPr>
        <p:txBody>
          <a:bodyPr/>
          <a:lstStyle>
            <a:lvl1pPr>
              <a:defRPr sz="2400"/>
            </a:lvl1pPr>
          </a:lstStyle>
          <a:p>
            <a:r>
              <a:rPr lang="en-US" dirty="0" smtClean="0"/>
              <a:t>Click To Edit Master Title</a:t>
            </a:r>
            <a:endParaRPr lang="en-US" dirty="0"/>
          </a:p>
        </p:txBody>
      </p:sp>
      <p:sp>
        <p:nvSpPr>
          <p:cNvPr id="7" name="Rectangle 6"/>
          <p:cNvSpPr/>
          <p:nvPr/>
        </p:nvSpPr>
        <p:spPr bwMode="white">
          <a:xfrm>
            <a:off x="4332303" y="674703"/>
            <a:ext cx="4811697" cy="4172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bwMode="white">
          <a:xfrm>
            <a:off x="4332303" y="674703"/>
            <a:ext cx="4811697" cy="4172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arge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530352"/>
            <a:ext cx="8412480" cy="313932"/>
          </a:xfrm>
        </p:spPr>
        <p:txBody>
          <a:bodyPr/>
          <a:lstStyle>
            <a:lvl1pPr>
              <a:defRPr sz="2400"/>
            </a:lvl1pPr>
          </a:lstStyle>
          <a:p>
            <a:r>
              <a:rPr lang="en-US" dirty="0" smtClean="0"/>
              <a:t>Click to Edit Master Title</a:t>
            </a:r>
            <a:endParaRPr lang="en-US" dirty="0"/>
          </a:p>
        </p:txBody>
      </p:sp>
      <p:sp>
        <p:nvSpPr>
          <p:cNvPr id="4" name="Table Placeholder 7"/>
          <p:cNvSpPr>
            <a:spLocks noGrp="1"/>
          </p:cNvSpPr>
          <p:nvPr>
            <p:ph type="tbl" sz="quarter" idx="17"/>
          </p:nvPr>
        </p:nvSpPr>
        <p:spPr bwMode="gray">
          <a:xfrm>
            <a:off x="492613" y="1556806"/>
            <a:ext cx="8189748" cy="643469"/>
          </a:xfrm>
        </p:spPr>
        <p:txBody>
          <a:bodyPr>
            <a:noAutofit/>
          </a:bodyPr>
          <a:lstStyle>
            <a:lvl1pPr>
              <a:lnSpc>
                <a:spcPct val="93000"/>
              </a:lnSpc>
              <a:defRPr sz="1600" b="0" cap="none" baseline="0">
                <a:solidFill>
                  <a:schemeClr val="accent6"/>
                </a:solidFill>
              </a:defRPr>
            </a:lvl1pPr>
          </a:lstStyle>
          <a:p>
            <a:r>
              <a:rPr lang="en-US" smtClean="0"/>
              <a:t>Click icon to add table</a:t>
            </a:r>
            <a:endParaRPr lang="en-AU" dirty="0"/>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Tab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530352"/>
            <a:ext cx="8412480" cy="313932"/>
          </a:xfrm>
        </p:spPr>
        <p:txBody>
          <a:bodyPr/>
          <a:lstStyle>
            <a:lvl1pPr>
              <a:defRPr sz="2400"/>
            </a:lvl1pPr>
          </a:lstStyle>
          <a:p>
            <a:r>
              <a:rPr lang="en-US" dirty="0" smtClean="0"/>
              <a:t>Click to Edit Master Title</a:t>
            </a:r>
            <a:endParaRPr lang="en-US" dirty="0"/>
          </a:p>
        </p:txBody>
      </p:sp>
      <p:sp>
        <p:nvSpPr>
          <p:cNvPr id="6" name="Table Placeholder 7"/>
          <p:cNvSpPr>
            <a:spLocks noGrp="1"/>
          </p:cNvSpPr>
          <p:nvPr>
            <p:ph type="tbl" sz="quarter" idx="15"/>
          </p:nvPr>
        </p:nvSpPr>
        <p:spPr bwMode="gray">
          <a:xfrm>
            <a:off x="3235813" y="2811470"/>
            <a:ext cx="5561213" cy="689151"/>
          </a:xfrm>
        </p:spPr>
        <p:txBody>
          <a:bodyPr>
            <a:noAutofit/>
          </a:bodyPr>
          <a:lstStyle>
            <a:lvl1pPr>
              <a:lnSpc>
                <a:spcPct val="93000"/>
              </a:lnSpc>
              <a:spcBef>
                <a:spcPts val="0"/>
              </a:spcBef>
              <a:spcAft>
                <a:spcPts val="0"/>
              </a:spcAft>
              <a:defRPr sz="1600" b="0" cap="none" baseline="0">
                <a:solidFill>
                  <a:schemeClr val="accent6"/>
                </a:solidFill>
              </a:defRPr>
            </a:lvl1pPr>
          </a:lstStyle>
          <a:p>
            <a:r>
              <a:rPr lang="en-US" smtClean="0"/>
              <a:t>Click icon to add table</a:t>
            </a:r>
            <a:endParaRPr lang="en-AU" dirty="0"/>
          </a:p>
        </p:txBody>
      </p:sp>
      <p:sp>
        <p:nvSpPr>
          <p:cNvPr id="7" name="Table Placeholder 7"/>
          <p:cNvSpPr>
            <a:spLocks noGrp="1"/>
          </p:cNvSpPr>
          <p:nvPr>
            <p:ph type="tbl" sz="quarter" idx="16"/>
          </p:nvPr>
        </p:nvSpPr>
        <p:spPr bwMode="gray">
          <a:xfrm>
            <a:off x="3235813" y="4359098"/>
            <a:ext cx="5561213" cy="689151"/>
          </a:xfrm>
        </p:spPr>
        <p:txBody>
          <a:bodyPr>
            <a:noAutofit/>
          </a:bodyPr>
          <a:lstStyle>
            <a:lvl1pPr>
              <a:lnSpc>
                <a:spcPct val="93000"/>
              </a:lnSpc>
              <a:spcBef>
                <a:spcPts val="0"/>
              </a:spcBef>
              <a:spcAft>
                <a:spcPts val="0"/>
              </a:spcAft>
              <a:defRPr sz="1600" b="0" cap="none" baseline="0">
                <a:solidFill>
                  <a:schemeClr val="accent6"/>
                </a:solidFill>
              </a:defRPr>
            </a:lvl1pPr>
          </a:lstStyle>
          <a:p>
            <a:r>
              <a:rPr lang="en-US" smtClean="0"/>
              <a:t>Click icon to add table</a:t>
            </a:r>
            <a:endParaRPr lang="en-AU" dirty="0"/>
          </a:p>
        </p:txBody>
      </p:sp>
      <p:sp>
        <p:nvSpPr>
          <p:cNvPr id="9" name="Table Placeholder 7"/>
          <p:cNvSpPr>
            <a:spLocks noGrp="1"/>
          </p:cNvSpPr>
          <p:nvPr>
            <p:ph type="tbl" sz="quarter" idx="17"/>
          </p:nvPr>
        </p:nvSpPr>
        <p:spPr bwMode="gray">
          <a:xfrm>
            <a:off x="3235813" y="1263843"/>
            <a:ext cx="5561213" cy="689151"/>
          </a:xfrm>
        </p:spPr>
        <p:txBody>
          <a:bodyPr>
            <a:noAutofit/>
          </a:bodyPr>
          <a:lstStyle>
            <a:lvl1pPr>
              <a:lnSpc>
                <a:spcPct val="93000"/>
              </a:lnSpc>
              <a:defRPr sz="1600" b="0" cap="none" baseline="0">
                <a:solidFill>
                  <a:schemeClr val="accent6"/>
                </a:solidFill>
              </a:defRPr>
            </a:lvl1pPr>
          </a:lstStyle>
          <a:p>
            <a:r>
              <a:rPr lang="en-US" smtClean="0"/>
              <a:t>Click icon to add table</a:t>
            </a:r>
            <a:endParaRPr lang="en-AU" dirty="0"/>
          </a:p>
        </p:txBody>
      </p:sp>
      <p:sp>
        <p:nvSpPr>
          <p:cNvPr id="11" name="Text Placeholder 11"/>
          <p:cNvSpPr>
            <a:spLocks noGrp="1"/>
          </p:cNvSpPr>
          <p:nvPr>
            <p:ph type="body" sz="quarter" idx="18" hasCustomPrompt="1"/>
          </p:nvPr>
        </p:nvSpPr>
        <p:spPr>
          <a:xfrm>
            <a:off x="369140" y="1250456"/>
            <a:ext cx="2660087" cy="276999"/>
          </a:xfrm>
        </p:spPr>
        <p:txBody>
          <a:bodyPr vert="horz" lIns="0" tIns="0" rIns="0" bIns="0" rtlCol="0" anchor="t" anchorCtr="0">
            <a:spAutoFit/>
          </a:bodyPr>
          <a:lstStyle>
            <a:lvl1pPr>
              <a:defRPr lang="en-US" sz="2000" dirty="0" smtClean="0">
                <a:solidFill>
                  <a:schemeClr val="accent6"/>
                </a:solidFill>
              </a:defRPr>
            </a:lvl1pPr>
          </a:lstStyle>
          <a:p>
            <a:pPr lvl="0">
              <a:spcBef>
                <a:spcPts val="1200"/>
              </a:spcBef>
            </a:pPr>
            <a:r>
              <a:rPr lang="en-US" dirty="0" smtClean="0"/>
              <a:t>Content</a:t>
            </a: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530352"/>
            <a:ext cx="8412480" cy="313932"/>
          </a:xfrm>
        </p:spPr>
        <p:txBody>
          <a:bodyPr/>
          <a:lstStyle>
            <a:lvl1pPr>
              <a:defRPr sz="2400"/>
            </a:lvl1pPr>
          </a:lstStyle>
          <a:p>
            <a:r>
              <a:rPr lang="en-US" dirty="0" smtClean="0"/>
              <a:t>Click to Edit Master Title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grpSp>
        <p:nvGrpSpPr>
          <p:cNvPr id="7" name="Group 15"/>
          <p:cNvGrpSpPr/>
          <p:nvPr userDrawn="1"/>
        </p:nvGrpSpPr>
        <p:grpSpPr>
          <a:xfrm>
            <a:off x="7922417" y="6372832"/>
            <a:ext cx="864395" cy="363724"/>
            <a:chOff x="7922417" y="6220432"/>
            <a:chExt cx="864395" cy="363724"/>
          </a:xfrm>
        </p:grpSpPr>
        <p:grpSp>
          <p:nvGrpSpPr>
            <p:cNvPr id="8" name="Group 16"/>
            <p:cNvGrpSpPr>
              <a:grpSpLocks/>
            </p:cNvGrpSpPr>
            <p:nvPr userDrawn="1"/>
          </p:nvGrpSpPr>
          <p:grpSpPr bwMode="auto">
            <a:xfrm>
              <a:off x="7922417" y="6220432"/>
              <a:ext cx="363724" cy="363724"/>
              <a:chOff x="2077" y="1355"/>
              <a:chExt cx="1609" cy="1609"/>
            </a:xfrm>
          </p:grpSpPr>
          <p:sp>
            <p:nvSpPr>
              <p:cNvPr id="10"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9" name="Freeform 5"/>
            <p:cNvSpPr>
              <a:spLocks noEditPoints="1"/>
            </p:cNvSpPr>
            <p:nvPr userDrawn="1"/>
          </p:nvSpPr>
          <p:spPr bwMode="black">
            <a:xfrm>
              <a:off x="8339932" y="6311332"/>
              <a:ext cx="446880" cy="189936"/>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rgbClr val="010000"/>
            </a:solidFill>
            <a:ln>
              <a:noFill/>
            </a:ln>
          </p:spPr>
          <p:txBody>
            <a:bodyPr vert="horz" wrap="square" lIns="91440" tIns="45720" rIns="91440" bIns="45720" numCol="1" anchor="t" anchorCtr="0" compatLnSpc="1">
              <a:prstTxWarp prst="textNoShape">
                <a:avLst/>
              </a:prstTxWarp>
            </a:bodyPr>
            <a:lstStyle/>
            <a:p>
              <a:endParaRPr lang="en-AU" dirty="0"/>
            </a:p>
          </p:txBody>
        </p:sp>
      </p:grpSp>
      <p:sp>
        <p:nvSpPr>
          <p:cNvPr id="12" name="TextBox 11"/>
          <p:cNvSpPr txBox="1"/>
          <p:nvPr userDrawn="1"/>
        </p:nvSpPr>
        <p:spPr>
          <a:xfrm>
            <a:off x="323528" y="6558776"/>
            <a:ext cx="457200" cy="123111"/>
          </a:xfrm>
          <a:prstGeom prst="rect">
            <a:avLst/>
          </a:prstGeom>
          <a:noFill/>
        </p:spPr>
        <p:txBody>
          <a:bodyPr wrap="square" lIns="0" tIns="0" rIns="0" bIns="0" rtlCol="0">
            <a:spAutoFit/>
          </a:bodyPr>
          <a:lstStyle/>
          <a:p>
            <a:fld id="{04D59692-9C01-496D-8A3D-EDFAC4E8A8B9}" type="slidenum">
              <a:rPr lang="en-US" sz="800" smtClean="0">
                <a:solidFill>
                  <a:schemeClr val="accent6">
                    <a:lumMod val="60000"/>
                    <a:lumOff val="40000"/>
                  </a:schemeClr>
                </a:solidFill>
              </a:rPr>
              <a:pPr/>
              <a:t>‹#›</a:t>
            </a:fld>
            <a:endParaRPr lang="en-US" sz="800" dirty="0" smtClean="0">
              <a:solidFill>
                <a:schemeClr val="accent6">
                  <a:lumMod val="60000"/>
                  <a:lumOff val="40000"/>
                </a:schemeClr>
              </a:solidFill>
            </a:endParaRPr>
          </a:p>
        </p:txBody>
      </p:sp>
      <p:grpSp>
        <p:nvGrpSpPr>
          <p:cNvPr id="13" name="Group 15"/>
          <p:cNvGrpSpPr/>
          <p:nvPr userDrawn="1"/>
        </p:nvGrpSpPr>
        <p:grpSpPr>
          <a:xfrm>
            <a:off x="7922417" y="6372832"/>
            <a:ext cx="864395" cy="363724"/>
            <a:chOff x="7922417" y="6220432"/>
            <a:chExt cx="864395" cy="363724"/>
          </a:xfrm>
        </p:grpSpPr>
        <p:grpSp>
          <p:nvGrpSpPr>
            <p:cNvPr id="14" name="Group 16"/>
            <p:cNvGrpSpPr>
              <a:grpSpLocks/>
            </p:cNvGrpSpPr>
            <p:nvPr userDrawn="1"/>
          </p:nvGrpSpPr>
          <p:grpSpPr bwMode="auto">
            <a:xfrm>
              <a:off x="7922417" y="6220432"/>
              <a:ext cx="363724" cy="363724"/>
              <a:chOff x="2077" y="1355"/>
              <a:chExt cx="1609" cy="1609"/>
            </a:xfrm>
          </p:grpSpPr>
          <p:sp>
            <p:nvSpPr>
              <p:cNvPr id="16"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7"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5" name="Freeform 5"/>
            <p:cNvSpPr>
              <a:spLocks noEditPoints="1"/>
            </p:cNvSpPr>
            <p:nvPr userDrawn="1"/>
          </p:nvSpPr>
          <p:spPr bwMode="black">
            <a:xfrm>
              <a:off x="8339932" y="6311332"/>
              <a:ext cx="446880" cy="189936"/>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rgbClr val="010000"/>
            </a:solidFill>
            <a:ln>
              <a:noFill/>
            </a:ln>
          </p:spPr>
          <p:txBody>
            <a:bodyPr vert="horz" wrap="square" lIns="91440" tIns="45720" rIns="91440" bIns="45720" numCol="1" anchor="t" anchorCtr="0" compatLnSpc="1">
              <a:prstTxWarp prst="textNoShape">
                <a:avLst/>
              </a:prstTxWarp>
            </a:bodyPr>
            <a:lstStyle/>
            <a:p>
              <a:endParaRPr lang="en-AU" dirty="0"/>
            </a:p>
          </p:txBody>
        </p:sp>
      </p:gr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Sandstone)">
    <p:bg bwMode="invGray">
      <p:bgPr>
        <a:solidFill>
          <a:schemeClr val="accent1"/>
        </a:solidFill>
        <a:effectLst/>
      </p:bgPr>
    </p:bg>
    <p:spTree>
      <p:nvGrpSpPr>
        <p:cNvPr id="1" name=""/>
        <p:cNvGrpSpPr/>
        <p:nvPr/>
      </p:nvGrpSpPr>
      <p:grpSpPr>
        <a:xfrm>
          <a:off x="0" y="0"/>
          <a:ext cx="0" cy="0"/>
          <a:chOff x="0" y="0"/>
          <a:chExt cx="0" cy="0"/>
        </a:xfrm>
      </p:grpSpPr>
      <p:sp>
        <p:nvSpPr>
          <p:cNvPr id="12" name="Freeform 2"/>
          <p:cNvSpPr>
            <a:spLocks noEditPoints="1"/>
          </p:cNvSpPr>
          <p:nvPr/>
        </p:nvSpPr>
        <p:spPr bwMode="white">
          <a:xfrm>
            <a:off x="396875" y="2790441"/>
            <a:ext cx="8327397" cy="1238633"/>
          </a:xfrm>
          <a:custGeom>
            <a:avLst/>
            <a:gdLst>
              <a:gd name="T0" fmla="*/ 2514 w 2637"/>
              <a:gd name="T1" fmla="*/ 283 h 392"/>
              <a:gd name="T2" fmla="*/ 2468 w 2637"/>
              <a:gd name="T3" fmla="*/ 111 h 392"/>
              <a:gd name="T4" fmla="*/ 2338 w 2637"/>
              <a:gd name="T5" fmla="*/ 7 h 392"/>
              <a:gd name="T6" fmla="*/ 2350 w 2637"/>
              <a:gd name="T7" fmla="*/ 264 h 392"/>
              <a:gd name="T8" fmla="*/ 2586 w 2637"/>
              <a:gd name="T9" fmla="*/ 363 h 392"/>
              <a:gd name="T10" fmla="*/ 2637 w 2637"/>
              <a:gd name="T11" fmla="*/ 74 h 392"/>
              <a:gd name="T12" fmla="*/ 2500 w 2637"/>
              <a:gd name="T13" fmla="*/ 74 h 392"/>
              <a:gd name="T14" fmla="*/ 2206 w 2637"/>
              <a:gd name="T15" fmla="*/ 110 h 392"/>
              <a:gd name="T16" fmla="*/ 2160 w 2637"/>
              <a:gd name="T17" fmla="*/ 281 h 392"/>
              <a:gd name="T18" fmla="*/ 2183 w 2637"/>
              <a:gd name="T19" fmla="*/ 0 h 392"/>
              <a:gd name="T20" fmla="*/ 2183 w 2637"/>
              <a:gd name="T21" fmla="*/ 392 h 392"/>
              <a:gd name="T22" fmla="*/ 1824 w 2637"/>
              <a:gd name="T23" fmla="*/ 243 h 392"/>
              <a:gd name="T24" fmla="*/ 1811 w 2637"/>
              <a:gd name="T25" fmla="*/ 317 h 392"/>
              <a:gd name="T26" fmla="*/ 1954 w 2637"/>
              <a:gd name="T27" fmla="*/ 317 h 392"/>
              <a:gd name="T28" fmla="*/ 2011 w 2637"/>
              <a:gd name="T29" fmla="*/ 101 h 392"/>
              <a:gd name="T30" fmla="*/ 1913 w 2637"/>
              <a:gd name="T31" fmla="*/ 7 h 392"/>
              <a:gd name="T32" fmla="*/ 1870 w 2637"/>
              <a:gd name="T33" fmla="*/ 56 h 392"/>
              <a:gd name="T34" fmla="*/ 1735 w 2637"/>
              <a:gd name="T35" fmla="*/ 74 h 392"/>
              <a:gd name="T36" fmla="*/ 1577 w 2637"/>
              <a:gd name="T37" fmla="*/ 96 h 392"/>
              <a:gd name="T38" fmla="*/ 1474 w 2637"/>
              <a:gd name="T39" fmla="*/ 7 h 392"/>
              <a:gd name="T40" fmla="*/ 1426 w 2637"/>
              <a:gd name="T41" fmla="*/ 159 h 392"/>
              <a:gd name="T42" fmla="*/ 1439 w 2637"/>
              <a:gd name="T43" fmla="*/ 7 h 392"/>
              <a:gd name="T44" fmla="*/ 1309 w 2637"/>
              <a:gd name="T45" fmla="*/ 111 h 392"/>
              <a:gd name="T46" fmla="*/ 1296 w 2637"/>
              <a:gd name="T47" fmla="*/ 384 h 392"/>
              <a:gd name="T48" fmla="*/ 1426 w 2637"/>
              <a:gd name="T49" fmla="*/ 280 h 392"/>
              <a:gd name="T50" fmla="*/ 1456 w 2637"/>
              <a:gd name="T51" fmla="*/ 278 h 392"/>
              <a:gd name="T52" fmla="*/ 1608 w 2637"/>
              <a:gd name="T53" fmla="*/ 384 h 392"/>
              <a:gd name="T54" fmla="*/ 1526 w 2637"/>
              <a:gd name="T55" fmla="*/ 177 h 392"/>
              <a:gd name="T56" fmla="*/ 975 w 2637"/>
              <a:gd name="T57" fmla="*/ 7 h 392"/>
              <a:gd name="T58" fmla="*/ 988 w 2637"/>
              <a:gd name="T59" fmla="*/ 280 h 392"/>
              <a:gd name="T60" fmla="*/ 1092 w 2637"/>
              <a:gd name="T61" fmla="*/ 384 h 392"/>
              <a:gd name="T62" fmla="*/ 1080 w 2637"/>
              <a:gd name="T63" fmla="*/ 215 h 392"/>
              <a:gd name="T64" fmla="*/ 1264 w 2637"/>
              <a:gd name="T65" fmla="*/ 384 h 392"/>
              <a:gd name="T66" fmla="*/ 1277 w 2637"/>
              <a:gd name="T67" fmla="*/ 7 h 392"/>
              <a:gd name="T68" fmla="*/ 1169 w 2637"/>
              <a:gd name="T69" fmla="*/ 111 h 392"/>
              <a:gd name="T70" fmla="*/ 1103 w 2637"/>
              <a:gd name="T71" fmla="*/ 7 h 392"/>
              <a:gd name="T72" fmla="*/ 770 w 2637"/>
              <a:gd name="T73" fmla="*/ 286 h 392"/>
              <a:gd name="T74" fmla="*/ 815 w 2637"/>
              <a:gd name="T75" fmla="*/ 317 h 392"/>
              <a:gd name="T76" fmla="*/ 963 w 2637"/>
              <a:gd name="T77" fmla="*/ 317 h 392"/>
              <a:gd name="T78" fmla="*/ 721 w 2637"/>
              <a:gd name="T79" fmla="*/ 7 h 392"/>
              <a:gd name="T80" fmla="*/ 654 w 2637"/>
              <a:gd name="T81" fmla="*/ 384 h 392"/>
              <a:gd name="T82" fmla="*/ 778 w 2637"/>
              <a:gd name="T83" fmla="*/ 212 h 392"/>
              <a:gd name="T84" fmla="*/ 816 w 2637"/>
              <a:gd name="T85" fmla="*/ 212 h 392"/>
              <a:gd name="T86" fmla="*/ 630 w 2637"/>
              <a:gd name="T87" fmla="*/ 280 h 392"/>
              <a:gd name="T88" fmla="*/ 642 w 2637"/>
              <a:gd name="T89" fmla="*/ 7 h 392"/>
              <a:gd name="T90" fmla="*/ 512 w 2637"/>
              <a:gd name="T91" fmla="*/ 111 h 392"/>
              <a:gd name="T92" fmla="*/ 467 w 2637"/>
              <a:gd name="T93" fmla="*/ 111 h 392"/>
              <a:gd name="T94" fmla="*/ 337 w 2637"/>
              <a:gd name="T95" fmla="*/ 7 h 392"/>
              <a:gd name="T96" fmla="*/ 350 w 2637"/>
              <a:gd name="T97" fmla="*/ 280 h 392"/>
              <a:gd name="T98" fmla="*/ 480 w 2637"/>
              <a:gd name="T99" fmla="*/ 384 h 392"/>
              <a:gd name="T100" fmla="*/ 467 w 2637"/>
              <a:gd name="T101" fmla="*/ 225 h 392"/>
              <a:gd name="T102" fmla="*/ 499 w 2637"/>
              <a:gd name="T103" fmla="*/ 317 h 392"/>
              <a:gd name="T104" fmla="*/ 642 w 2637"/>
              <a:gd name="T105" fmla="*/ 317 h 392"/>
              <a:gd name="T106" fmla="*/ 83 w 2637"/>
              <a:gd name="T107" fmla="*/ 114 h 392"/>
              <a:gd name="T108" fmla="*/ 91 w 2637"/>
              <a:gd name="T109" fmla="*/ 317 h 392"/>
              <a:gd name="T110" fmla="*/ 234 w 2637"/>
              <a:gd name="T111" fmla="*/ 317 h 392"/>
              <a:gd name="T112" fmla="*/ 242 w 2637"/>
              <a:gd name="T113" fmla="*/ 114 h 392"/>
              <a:gd name="T114" fmla="*/ 325 w 2637"/>
              <a:gd name="T115" fmla="*/ 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37" h="392">
                <a:moveTo>
                  <a:pt x="2500" y="74"/>
                </a:moveTo>
                <a:cubicBezTo>
                  <a:pt x="2515" y="83"/>
                  <a:pt x="2514" y="97"/>
                  <a:pt x="2514" y="111"/>
                </a:cubicBezTo>
                <a:cubicBezTo>
                  <a:pt x="2514" y="283"/>
                  <a:pt x="2514" y="283"/>
                  <a:pt x="2514" y="283"/>
                </a:cubicBezTo>
                <a:cubicBezTo>
                  <a:pt x="2514" y="290"/>
                  <a:pt x="2513" y="310"/>
                  <a:pt x="2491" y="310"/>
                </a:cubicBezTo>
                <a:cubicBezTo>
                  <a:pt x="2470" y="310"/>
                  <a:pt x="2468" y="290"/>
                  <a:pt x="2468" y="283"/>
                </a:cubicBezTo>
                <a:cubicBezTo>
                  <a:pt x="2468" y="111"/>
                  <a:pt x="2468" y="111"/>
                  <a:pt x="2468" y="111"/>
                </a:cubicBezTo>
                <a:cubicBezTo>
                  <a:pt x="2468" y="97"/>
                  <a:pt x="2466" y="83"/>
                  <a:pt x="2481" y="74"/>
                </a:cubicBezTo>
                <a:cubicBezTo>
                  <a:pt x="2481" y="7"/>
                  <a:pt x="2481" y="7"/>
                  <a:pt x="2481" y="7"/>
                </a:cubicBezTo>
                <a:cubicBezTo>
                  <a:pt x="2338" y="7"/>
                  <a:pt x="2338" y="7"/>
                  <a:pt x="2338" y="7"/>
                </a:cubicBezTo>
                <a:cubicBezTo>
                  <a:pt x="2338" y="74"/>
                  <a:pt x="2338" y="74"/>
                  <a:pt x="2338" y="74"/>
                </a:cubicBezTo>
                <a:cubicBezTo>
                  <a:pt x="2352" y="83"/>
                  <a:pt x="2350" y="97"/>
                  <a:pt x="2350" y="111"/>
                </a:cubicBezTo>
                <a:cubicBezTo>
                  <a:pt x="2350" y="264"/>
                  <a:pt x="2350" y="264"/>
                  <a:pt x="2350" y="264"/>
                </a:cubicBezTo>
                <a:cubicBezTo>
                  <a:pt x="2351" y="304"/>
                  <a:pt x="2354" y="335"/>
                  <a:pt x="2386" y="363"/>
                </a:cubicBezTo>
                <a:cubicBezTo>
                  <a:pt x="2414" y="388"/>
                  <a:pt x="2452" y="392"/>
                  <a:pt x="2486" y="392"/>
                </a:cubicBezTo>
                <a:cubicBezTo>
                  <a:pt x="2520" y="392"/>
                  <a:pt x="2558" y="388"/>
                  <a:pt x="2586" y="363"/>
                </a:cubicBezTo>
                <a:cubicBezTo>
                  <a:pt x="2618" y="335"/>
                  <a:pt x="2621" y="304"/>
                  <a:pt x="2622" y="264"/>
                </a:cubicBezTo>
                <a:cubicBezTo>
                  <a:pt x="2622" y="111"/>
                  <a:pt x="2622" y="111"/>
                  <a:pt x="2622" y="111"/>
                </a:cubicBezTo>
                <a:cubicBezTo>
                  <a:pt x="2622" y="97"/>
                  <a:pt x="2621" y="83"/>
                  <a:pt x="2637" y="74"/>
                </a:cubicBezTo>
                <a:cubicBezTo>
                  <a:pt x="2637" y="7"/>
                  <a:pt x="2637" y="7"/>
                  <a:pt x="2637" y="7"/>
                </a:cubicBezTo>
                <a:cubicBezTo>
                  <a:pt x="2500" y="7"/>
                  <a:pt x="2500" y="7"/>
                  <a:pt x="2500" y="7"/>
                </a:cubicBezTo>
                <a:lnTo>
                  <a:pt x="2500" y="74"/>
                </a:lnTo>
                <a:close/>
                <a:moveTo>
                  <a:pt x="2160" y="110"/>
                </a:moveTo>
                <a:cubicBezTo>
                  <a:pt x="2160" y="107"/>
                  <a:pt x="2159" y="81"/>
                  <a:pt x="2183" y="81"/>
                </a:cubicBezTo>
                <a:cubicBezTo>
                  <a:pt x="2207" y="81"/>
                  <a:pt x="2206" y="107"/>
                  <a:pt x="2206" y="110"/>
                </a:cubicBezTo>
                <a:cubicBezTo>
                  <a:pt x="2206" y="281"/>
                  <a:pt x="2206" y="281"/>
                  <a:pt x="2206" y="281"/>
                </a:cubicBezTo>
                <a:cubicBezTo>
                  <a:pt x="2206" y="283"/>
                  <a:pt x="2207" y="310"/>
                  <a:pt x="2183" y="310"/>
                </a:cubicBezTo>
                <a:cubicBezTo>
                  <a:pt x="2159" y="310"/>
                  <a:pt x="2160" y="283"/>
                  <a:pt x="2160" y="281"/>
                </a:cubicBezTo>
                <a:lnTo>
                  <a:pt x="2160" y="110"/>
                </a:lnTo>
                <a:close/>
                <a:moveTo>
                  <a:pt x="2323" y="116"/>
                </a:moveTo>
                <a:cubicBezTo>
                  <a:pt x="2323" y="23"/>
                  <a:pt x="2266" y="0"/>
                  <a:pt x="2183" y="0"/>
                </a:cubicBezTo>
                <a:cubicBezTo>
                  <a:pt x="2100" y="0"/>
                  <a:pt x="2043" y="23"/>
                  <a:pt x="2043" y="116"/>
                </a:cubicBezTo>
                <a:cubicBezTo>
                  <a:pt x="2043" y="275"/>
                  <a:pt x="2043" y="275"/>
                  <a:pt x="2043" y="275"/>
                </a:cubicBezTo>
                <a:cubicBezTo>
                  <a:pt x="2043" y="368"/>
                  <a:pt x="2100" y="392"/>
                  <a:pt x="2183" y="392"/>
                </a:cubicBezTo>
                <a:cubicBezTo>
                  <a:pt x="2266" y="392"/>
                  <a:pt x="2323" y="368"/>
                  <a:pt x="2323" y="275"/>
                </a:cubicBezTo>
                <a:lnTo>
                  <a:pt x="2323" y="116"/>
                </a:lnTo>
                <a:close/>
                <a:moveTo>
                  <a:pt x="1824" y="243"/>
                </a:moveTo>
                <a:cubicBezTo>
                  <a:pt x="1824" y="280"/>
                  <a:pt x="1824" y="280"/>
                  <a:pt x="1824" y="280"/>
                </a:cubicBezTo>
                <a:cubicBezTo>
                  <a:pt x="1824" y="287"/>
                  <a:pt x="1825" y="294"/>
                  <a:pt x="1823" y="301"/>
                </a:cubicBezTo>
                <a:cubicBezTo>
                  <a:pt x="1822" y="307"/>
                  <a:pt x="1819" y="313"/>
                  <a:pt x="1811" y="317"/>
                </a:cubicBezTo>
                <a:cubicBezTo>
                  <a:pt x="1811" y="384"/>
                  <a:pt x="1811" y="384"/>
                  <a:pt x="1811" y="384"/>
                </a:cubicBezTo>
                <a:cubicBezTo>
                  <a:pt x="1954" y="384"/>
                  <a:pt x="1954" y="384"/>
                  <a:pt x="1954" y="384"/>
                </a:cubicBezTo>
                <a:cubicBezTo>
                  <a:pt x="1954" y="317"/>
                  <a:pt x="1954" y="317"/>
                  <a:pt x="1954" y="317"/>
                </a:cubicBezTo>
                <a:cubicBezTo>
                  <a:pt x="1940" y="308"/>
                  <a:pt x="1942" y="294"/>
                  <a:pt x="1942" y="280"/>
                </a:cubicBezTo>
                <a:cubicBezTo>
                  <a:pt x="1942" y="235"/>
                  <a:pt x="1942" y="235"/>
                  <a:pt x="1942" y="235"/>
                </a:cubicBezTo>
                <a:cubicBezTo>
                  <a:pt x="2011" y="101"/>
                  <a:pt x="2011" y="101"/>
                  <a:pt x="2011" y="101"/>
                </a:cubicBezTo>
                <a:cubicBezTo>
                  <a:pt x="2017" y="88"/>
                  <a:pt x="2020" y="82"/>
                  <a:pt x="2031" y="74"/>
                </a:cubicBezTo>
                <a:cubicBezTo>
                  <a:pt x="2031" y="7"/>
                  <a:pt x="2031" y="7"/>
                  <a:pt x="2031" y="7"/>
                </a:cubicBezTo>
                <a:cubicBezTo>
                  <a:pt x="1913" y="7"/>
                  <a:pt x="1913" y="7"/>
                  <a:pt x="1913" y="7"/>
                </a:cubicBezTo>
                <a:cubicBezTo>
                  <a:pt x="1913" y="56"/>
                  <a:pt x="1913" y="56"/>
                  <a:pt x="1913" y="56"/>
                </a:cubicBezTo>
                <a:cubicBezTo>
                  <a:pt x="1913" y="83"/>
                  <a:pt x="1905" y="102"/>
                  <a:pt x="1892" y="125"/>
                </a:cubicBezTo>
                <a:cubicBezTo>
                  <a:pt x="1878" y="102"/>
                  <a:pt x="1870" y="83"/>
                  <a:pt x="1870" y="56"/>
                </a:cubicBezTo>
                <a:cubicBezTo>
                  <a:pt x="1870" y="7"/>
                  <a:pt x="1870" y="7"/>
                  <a:pt x="1870" y="7"/>
                </a:cubicBezTo>
                <a:cubicBezTo>
                  <a:pt x="1735" y="7"/>
                  <a:pt x="1735" y="7"/>
                  <a:pt x="1735" y="7"/>
                </a:cubicBezTo>
                <a:cubicBezTo>
                  <a:pt x="1735" y="74"/>
                  <a:pt x="1735" y="74"/>
                  <a:pt x="1735" y="74"/>
                </a:cubicBezTo>
                <a:cubicBezTo>
                  <a:pt x="1748" y="82"/>
                  <a:pt x="1753" y="98"/>
                  <a:pt x="1760" y="112"/>
                </a:cubicBezTo>
                <a:lnTo>
                  <a:pt x="1824" y="243"/>
                </a:lnTo>
                <a:close/>
                <a:moveTo>
                  <a:pt x="1577" y="96"/>
                </a:moveTo>
                <a:cubicBezTo>
                  <a:pt x="1583" y="86"/>
                  <a:pt x="1586" y="81"/>
                  <a:pt x="1601" y="74"/>
                </a:cubicBezTo>
                <a:cubicBezTo>
                  <a:pt x="1601" y="7"/>
                  <a:pt x="1601" y="7"/>
                  <a:pt x="1601" y="7"/>
                </a:cubicBezTo>
                <a:cubicBezTo>
                  <a:pt x="1474" y="7"/>
                  <a:pt x="1474" y="7"/>
                  <a:pt x="1474" y="7"/>
                </a:cubicBezTo>
                <a:cubicBezTo>
                  <a:pt x="1474" y="66"/>
                  <a:pt x="1474" y="66"/>
                  <a:pt x="1474" y="66"/>
                </a:cubicBezTo>
                <a:cubicBezTo>
                  <a:pt x="1474" y="81"/>
                  <a:pt x="1473" y="84"/>
                  <a:pt x="1454" y="116"/>
                </a:cubicBezTo>
                <a:cubicBezTo>
                  <a:pt x="1426" y="159"/>
                  <a:pt x="1426" y="159"/>
                  <a:pt x="1426" y="159"/>
                </a:cubicBezTo>
                <a:cubicBezTo>
                  <a:pt x="1426" y="111"/>
                  <a:pt x="1426" y="111"/>
                  <a:pt x="1426" y="111"/>
                </a:cubicBezTo>
                <a:cubicBezTo>
                  <a:pt x="1426" y="97"/>
                  <a:pt x="1425" y="83"/>
                  <a:pt x="1439" y="74"/>
                </a:cubicBezTo>
                <a:cubicBezTo>
                  <a:pt x="1439" y="7"/>
                  <a:pt x="1439" y="7"/>
                  <a:pt x="1439" y="7"/>
                </a:cubicBezTo>
                <a:cubicBezTo>
                  <a:pt x="1296" y="7"/>
                  <a:pt x="1296" y="7"/>
                  <a:pt x="1296" y="7"/>
                </a:cubicBezTo>
                <a:cubicBezTo>
                  <a:pt x="1296" y="74"/>
                  <a:pt x="1296" y="74"/>
                  <a:pt x="1296" y="74"/>
                </a:cubicBezTo>
                <a:cubicBezTo>
                  <a:pt x="1310" y="83"/>
                  <a:pt x="1309" y="97"/>
                  <a:pt x="1309" y="111"/>
                </a:cubicBezTo>
                <a:cubicBezTo>
                  <a:pt x="1309" y="280"/>
                  <a:pt x="1309" y="280"/>
                  <a:pt x="1309" y="280"/>
                </a:cubicBezTo>
                <a:cubicBezTo>
                  <a:pt x="1309" y="294"/>
                  <a:pt x="1310" y="308"/>
                  <a:pt x="1296" y="317"/>
                </a:cubicBezTo>
                <a:cubicBezTo>
                  <a:pt x="1296" y="384"/>
                  <a:pt x="1296" y="384"/>
                  <a:pt x="1296" y="384"/>
                </a:cubicBezTo>
                <a:cubicBezTo>
                  <a:pt x="1439" y="384"/>
                  <a:pt x="1439" y="384"/>
                  <a:pt x="1439" y="384"/>
                </a:cubicBezTo>
                <a:cubicBezTo>
                  <a:pt x="1439" y="317"/>
                  <a:pt x="1439" y="317"/>
                  <a:pt x="1439" y="317"/>
                </a:cubicBezTo>
                <a:cubicBezTo>
                  <a:pt x="1425" y="308"/>
                  <a:pt x="1426" y="294"/>
                  <a:pt x="1426" y="280"/>
                </a:cubicBezTo>
                <a:cubicBezTo>
                  <a:pt x="1426" y="220"/>
                  <a:pt x="1426" y="220"/>
                  <a:pt x="1426" y="220"/>
                </a:cubicBezTo>
                <a:cubicBezTo>
                  <a:pt x="1427" y="220"/>
                  <a:pt x="1427" y="220"/>
                  <a:pt x="1427" y="220"/>
                </a:cubicBezTo>
                <a:cubicBezTo>
                  <a:pt x="1456" y="278"/>
                  <a:pt x="1456" y="278"/>
                  <a:pt x="1456" y="278"/>
                </a:cubicBezTo>
                <a:cubicBezTo>
                  <a:pt x="1469" y="304"/>
                  <a:pt x="1474" y="310"/>
                  <a:pt x="1474" y="339"/>
                </a:cubicBezTo>
                <a:cubicBezTo>
                  <a:pt x="1474" y="384"/>
                  <a:pt x="1474" y="384"/>
                  <a:pt x="1474" y="384"/>
                </a:cubicBezTo>
                <a:cubicBezTo>
                  <a:pt x="1608" y="384"/>
                  <a:pt x="1608" y="384"/>
                  <a:pt x="1608" y="384"/>
                </a:cubicBezTo>
                <a:cubicBezTo>
                  <a:pt x="1608" y="317"/>
                  <a:pt x="1608" y="317"/>
                  <a:pt x="1608" y="317"/>
                </a:cubicBezTo>
                <a:cubicBezTo>
                  <a:pt x="1592" y="309"/>
                  <a:pt x="1588" y="300"/>
                  <a:pt x="1582" y="287"/>
                </a:cubicBezTo>
                <a:cubicBezTo>
                  <a:pt x="1526" y="177"/>
                  <a:pt x="1526" y="177"/>
                  <a:pt x="1526" y="177"/>
                </a:cubicBezTo>
                <a:lnTo>
                  <a:pt x="1577" y="96"/>
                </a:lnTo>
                <a:close/>
                <a:moveTo>
                  <a:pt x="1103" y="7"/>
                </a:moveTo>
                <a:cubicBezTo>
                  <a:pt x="975" y="7"/>
                  <a:pt x="975" y="7"/>
                  <a:pt x="975" y="7"/>
                </a:cubicBezTo>
                <a:cubicBezTo>
                  <a:pt x="975" y="74"/>
                  <a:pt x="975" y="74"/>
                  <a:pt x="975" y="74"/>
                </a:cubicBezTo>
                <a:cubicBezTo>
                  <a:pt x="989" y="83"/>
                  <a:pt x="988" y="97"/>
                  <a:pt x="988" y="111"/>
                </a:cubicBezTo>
                <a:cubicBezTo>
                  <a:pt x="988" y="280"/>
                  <a:pt x="988" y="280"/>
                  <a:pt x="988" y="280"/>
                </a:cubicBezTo>
                <a:cubicBezTo>
                  <a:pt x="988" y="294"/>
                  <a:pt x="989" y="308"/>
                  <a:pt x="975" y="317"/>
                </a:cubicBezTo>
                <a:cubicBezTo>
                  <a:pt x="975" y="384"/>
                  <a:pt x="975" y="384"/>
                  <a:pt x="975" y="384"/>
                </a:cubicBezTo>
                <a:cubicBezTo>
                  <a:pt x="1092" y="384"/>
                  <a:pt x="1092" y="384"/>
                  <a:pt x="1092" y="384"/>
                </a:cubicBezTo>
                <a:cubicBezTo>
                  <a:pt x="1092" y="317"/>
                  <a:pt x="1092" y="317"/>
                  <a:pt x="1092" y="317"/>
                </a:cubicBezTo>
                <a:cubicBezTo>
                  <a:pt x="1078" y="308"/>
                  <a:pt x="1080" y="294"/>
                  <a:pt x="1080" y="280"/>
                </a:cubicBezTo>
                <a:cubicBezTo>
                  <a:pt x="1080" y="215"/>
                  <a:pt x="1080" y="215"/>
                  <a:pt x="1080" y="215"/>
                </a:cubicBezTo>
                <a:cubicBezTo>
                  <a:pt x="1081" y="215"/>
                  <a:pt x="1081" y="215"/>
                  <a:pt x="1081" y="215"/>
                </a:cubicBezTo>
                <a:cubicBezTo>
                  <a:pt x="1150" y="384"/>
                  <a:pt x="1150" y="384"/>
                  <a:pt x="1150" y="384"/>
                </a:cubicBezTo>
                <a:cubicBezTo>
                  <a:pt x="1264" y="384"/>
                  <a:pt x="1264" y="384"/>
                  <a:pt x="1264" y="384"/>
                </a:cubicBezTo>
                <a:cubicBezTo>
                  <a:pt x="1264" y="111"/>
                  <a:pt x="1264" y="111"/>
                  <a:pt x="1264" y="111"/>
                </a:cubicBezTo>
                <a:cubicBezTo>
                  <a:pt x="1264" y="97"/>
                  <a:pt x="1263" y="83"/>
                  <a:pt x="1277" y="74"/>
                </a:cubicBezTo>
                <a:cubicBezTo>
                  <a:pt x="1277" y="7"/>
                  <a:pt x="1277" y="7"/>
                  <a:pt x="1277" y="7"/>
                </a:cubicBezTo>
                <a:cubicBezTo>
                  <a:pt x="1157" y="7"/>
                  <a:pt x="1157" y="7"/>
                  <a:pt x="1157" y="7"/>
                </a:cubicBezTo>
                <a:cubicBezTo>
                  <a:pt x="1157" y="74"/>
                  <a:pt x="1157" y="74"/>
                  <a:pt x="1157" y="74"/>
                </a:cubicBezTo>
                <a:cubicBezTo>
                  <a:pt x="1171" y="83"/>
                  <a:pt x="1169" y="97"/>
                  <a:pt x="1169" y="111"/>
                </a:cubicBezTo>
                <a:cubicBezTo>
                  <a:pt x="1169" y="177"/>
                  <a:pt x="1169" y="177"/>
                  <a:pt x="1169" y="177"/>
                </a:cubicBezTo>
                <a:cubicBezTo>
                  <a:pt x="1169" y="177"/>
                  <a:pt x="1169" y="177"/>
                  <a:pt x="1169" y="177"/>
                </a:cubicBezTo>
                <a:lnTo>
                  <a:pt x="1103" y="7"/>
                </a:lnTo>
                <a:close/>
                <a:moveTo>
                  <a:pt x="784" y="317"/>
                </a:moveTo>
                <a:cubicBezTo>
                  <a:pt x="774" y="315"/>
                  <a:pt x="768" y="307"/>
                  <a:pt x="768" y="297"/>
                </a:cubicBezTo>
                <a:cubicBezTo>
                  <a:pt x="768" y="293"/>
                  <a:pt x="769" y="289"/>
                  <a:pt x="770" y="286"/>
                </a:cubicBezTo>
                <a:cubicBezTo>
                  <a:pt x="827" y="286"/>
                  <a:pt x="827" y="286"/>
                  <a:pt x="827" y="286"/>
                </a:cubicBezTo>
                <a:cubicBezTo>
                  <a:pt x="828" y="289"/>
                  <a:pt x="829" y="293"/>
                  <a:pt x="829" y="297"/>
                </a:cubicBezTo>
                <a:cubicBezTo>
                  <a:pt x="829" y="307"/>
                  <a:pt x="824" y="314"/>
                  <a:pt x="815" y="317"/>
                </a:cubicBezTo>
                <a:cubicBezTo>
                  <a:pt x="815" y="384"/>
                  <a:pt x="815" y="384"/>
                  <a:pt x="815" y="384"/>
                </a:cubicBezTo>
                <a:cubicBezTo>
                  <a:pt x="963" y="384"/>
                  <a:pt x="963" y="384"/>
                  <a:pt x="963" y="384"/>
                </a:cubicBezTo>
                <a:cubicBezTo>
                  <a:pt x="963" y="317"/>
                  <a:pt x="963" y="317"/>
                  <a:pt x="963" y="317"/>
                </a:cubicBezTo>
                <a:cubicBezTo>
                  <a:pt x="950" y="313"/>
                  <a:pt x="946" y="292"/>
                  <a:pt x="943" y="280"/>
                </a:cubicBezTo>
                <a:cubicBezTo>
                  <a:pt x="888" y="7"/>
                  <a:pt x="888" y="7"/>
                  <a:pt x="888" y="7"/>
                </a:cubicBezTo>
                <a:cubicBezTo>
                  <a:pt x="721" y="7"/>
                  <a:pt x="721" y="7"/>
                  <a:pt x="721" y="7"/>
                </a:cubicBezTo>
                <a:cubicBezTo>
                  <a:pt x="672" y="275"/>
                  <a:pt x="672" y="275"/>
                  <a:pt x="672" y="275"/>
                </a:cubicBezTo>
                <a:cubicBezTo>
                  <a:pt x="668" y="289"/>
                  <a:pt x="667" y="308"/>
                  <a:pt x="654" y="317"/>
                </a:cubicBezTo>
                <a:cubicBezTo>
                  <a:pt x="654" y="384"/>
                  <a:pt x="654" y="384"/>
                  <a:pt x="654" y="384"/>
                </a:cubicBezTo>
                <a:cubicBezTo>
                  <a:pt x="784" y="384"/>
                  <a:pt x="784" y="384"/>
                  <a:pt x="784" y="384"/>
                </a:cubicBezTo>
                <a:lnTo>
                  <a:pt x="784" y="317"/>
                </a:lnTo>
                <a:close/>
                <a:moveTo>
                  <a:pt x="778" y="212"/>
                </a:moveTo>
                <a:cubicBezTo>
                  <a:pt x="796" y="100"/>
                  <a:pt x="796" y="100"/>
                  <a:pt x="796" y="100"/>
                </a:cubicBezTo>
                <a:cubicBezTo>
                  <a:pt x="797" y="100"/>
                  <a:pt x="797" y="100"/>
                  <a:pt x="797" y="100"/>
                </a:cubicBezTo>
                <a:cubicBezTo>
                  <a:pt x="816" y="212"/>
                  <a:pt x="816" y="212"/>
                  <a:pt x="816" y="212"/>
                </a:cubicBezTo>
                <a:lnTo>
                  <a:pt x="778" y="212"/>
                </a:lnTo>
                <a:close/>
                <a:moveTo>
                  <a:pt x="642" y="317"/>
                </a:moveTo>
                <a:cubicBezTo>
                  <a:pt x="628" y="308"/>
                  <a:pt x="630" y="294"/>
                  <a:pt x="630" y="280"/>
                </a:cubicBezTo>
                <a:cubicBezTo>
                  <a:pt x="630" y="111"/>
                  <a:pt x="630" y="111"/>
                  <a:pt x="630" y="111"/>
                </a:cubicBezTo>
                <a:cubicBezTo>
                  <a:pt x="630" y="97"/>
                  <a:pt x="628" y="83"/>
                  <a:pt x="642" y="74"/>
                </a:cubicBezTo>
                <a:cubicBezTo>
                  <a:pt x="642" y="7"/>
                  <a:pt x="642" y="7"/>
                  <a:pt x="642" y="7"/>
                </a:cubicBezTo>
                <a:cubicBezTo>
                  <a:pt x="499" y="7"/>
                  <a:pt x="499" y="7"/>
                  <a:pt x="499" y="7"/>
                </a:cubicBezTo>
                <a:cubicBezTo>
                  <a:pt x="499" y="74"/>
                  <a:pt x="499" y="74"/>
                  <a:pt x="499" y="74"/>
                </a:cubicBezTo>
                <a:cubicBezTo>
                  <a:pt x="514" y="83"/>
                  <a:pt x="512" y="97"/>
                  <a:pt x="512" y="111"/>
                </a:cubicBezTo>
                <a:cubicBezTo>
                  <a:pt x="512" y="151"/>
                  <a:pt x="512" y="151"/>
                  <a:pt x="512" y="151"/>
                </a:cubicBezTo>
                <a:cubicBezTo>
                  <a:pt x="467" y="151"/>
                  <a:pt x="467" y="151"/>
                  <a:pt x="467" y="151"/>
                </a:cubicBezTo>
                <a:cubicBezTo>
                  <a:pt x="467" y="111"/>
                  <a:pt x="467" y="111"/>
                  <a:pt x="467" y="111"/>
                </a:cubicBezTo>
                <a:cubicBezTo>
                  <a:pt x="467" y="97"/>
                  <a:pt x="466" y="83"/>
                  <a:pt x="480" y="74"/>
                </a:cubicBezTo>
                <a:cubicBezTo>
                  <a:pt x="480" y="7"/>
                  <a:pt x="480" y="7"/>
                  <a:pt x="480" y="7"/>
                </a:cubicBezTo>
                <a:cubicBezTo>
                  <a:pt x="337" y="7"/>
                  <a:pt x="337" y="7"/>
                  <a:pt x="337" y="7"/>
                </a:cubicBezTo>
                <a:cubicBezTo>
                  <a:pt x="337" y="74"/>
                  <a:pt x="337" y="74"/>
                  <a:pt x="337" y="74"/>
                </a:cubicBezTo>
                <a:cubicBezTo>
                  <a:pt x="351" y="83"/>
                  <a:pt x="350" y="97"/>
                  <a:pt x="350" y="111"/>
                </a:cubicBezTo>
                <a:cubicBezTo>
                  <a:pt x="350" y="280"/>
                  <a:pt x="350" y="280"/>
                  <a:pt x="350" y="280"/>
                </a:cubicBezTo>
                <a:cubicBezTo>
                  <a:pt x="350" y="294"/>
                  <a:pt x="351" y="308"/>
                  <a:pt x="337" y="317"/>
                </a:cubicBezTo>
                <a:cubicBezTo>
                  <a:pt x="337" y="384"/>
                  <a:pt x="337" y="384"/>
                  <a:pt x="337" y="384"/>
                </a:cubicBezTo>
                <a:cubicBezTo>
                  <a:pt x="480" y="384"/>
                  <a:pt x="480" y="384"/>
                  <a:pt x="480" y="384"/>
                </a:cubicBezTo>
                <a:cubicBezTo>
                  <a:pt x="480" y="317"/>
                  <a:pt x="480" y="317"/>
                  <a:pt x="480" y="317"/>
                </a:cubicBezTo>
                <a:cubicBezTo>
                  <a:pt x="466" y="308"/>
                  <a:pt x="467" y="294"/>
                  <a:pt x="467" y="280"/>
                </a:cubicBezTo>
                <a:cubicBezTo>
                  <a:pt x="467" y="225"/>
                  <a:pt x="467" y="225"/>
                  <a:pt x="467" y="225"/>
                </a:cubicBezTo>
                <a:cubicBezTo>
                  <a:pt x="512" y="225"/>
                  <a:pt x="512" y="225"/>
                  <a:pt x="512" y="225"/>
                </a:cubicBezTo>
                <a:cubicBezTo>
                  <a:pt x="512" y="280"/>
                  <a:pt x="512" y="280"/>
                  <a:pt x="512" y="280"/>
                </a:cubicBezTo>
                <a:cubicBezTo>
                  <a:pt x="512" y="294"/>
                  <a:pt x="514" y="308"/>
                  <a:pt x="499" y="317"/>
                </a:cubicBezTo>
                <a:cubicBezTo>
                  <a:pt x="499" y="384"/>
                  <a:pt x="499" y="384"/>
                  <a:pt x="499" y="384"/>
                </a:cubicBezTo>
                <a:cubicBezTo>
                  <a:pt x="642" y="384"/>
                  <a:pt x="642" y="384"/>
                  <a:pt x="642" y="384"/>
                </a:cubicBezTo>
                <a:lnTo>
                  <a:pt x="642" y="317"/>
                </a:lnTo>
                <a:close/>
                <a:moveTo>
                  <a:pt x="0" y="177"/>
                </a:moveTo>
                <a:cubicBezTo>
                  <a:pt x="83" y="177"/>
                  <a:pt x="83" y="177"/>
                  <a:pt x="83" y="177"/>
                </a:cubicBezTo>
                <a:cubicBezTo>
                  <a:pt x="83" y="114"/>
                  <a:pt x="83" y="114"/>
                  <a:pt x="83" y="114"/>
                </a:cubicBezTo>
                <a:cubicBezTo>
                  <a:pt x="83" y="97"/>
                  <a:pt x="87" y="88"/>
                  <a:pt x="104" y="87"/>
                </a:cubicBezTo>
                <a:cubicBezTo>
                  <a:pt x="104" y="280"/>
                  <a:pt x="104" y="280"/>
                  <a:pt x="104" y="280"/>
                </a:cubicBezTo>
                <a:cubicBezTo>
                  <a:pt x="104" y="294"/>
                  <a:pt x="105" y="308"/>
                  <a:pt x="91" y="317"/>
                </a:cubicBezTo>
                <a:cubicBezTo>
                  <a:pt x="91" y="384"/>
                  <a:pt x="91" y="384"/>
                  <a:pt x="91" y="384"/>
                </a:cubicBezTo>
                <a:cubicBezTo>
                  <a:pt x="234" y="384"/>
                  <a:pt x="234" y="384"/>
                  <a:pt x="234" y="384"/>
                </a:cubicBezTo>
                <a:cubicBezTo>
                  <a:pt x="234" y="317"/>
                  <a:pt x="234" y="317"/>
                  <a:pt x="234" y="317"/>
                </a:cubicBezTo>
                <a:cubicBezTo>
                  <a:pt x="220" y="308"/>
                  <a:pt x="222" y="294"/>
                  <a:pt x="222" y="280"/>
                </a:cubicBezTo>
                <a:cubicBezTo>
                  <a:pt x="222" y="87"/>
                  <a:pt x="222" y="87"/>
                  <a:pt x="222" y="87"/>
                </a:cubicBezTo>
                <a:cubicBezTo>
                  <a:pt x="238" y="88"/>
                  <a:pt x="242" y="97"/>
                  <a:pt x="242" y="114"/>
                </a:cubicBezTo>
                <a:cubicBezTo>
                  <a:pt x="242" y="177"/>
                  <a:pt x="242" y="177"/>
                  <a:pt x="242" y="177"/>
                </a:cubicBezTo>
                <a:cubicBezTo>
                  <a:pt x="325" y="177"/>
                  <a:pt x="325" y="177"/>
                  <a:pt x="325" y="177"/>
                </a:cubicBezTo>
                <a:cubicBezTo>
                  <a:pt x="325" y="7"/>
                  <a:pt x="325" y="7"/>
                  <a:pt x="325" y="7"/>
                </a:cubicBezTo>
                <a:cubicBezTo>
                  <a:pt x="0" y="7"/>
                  <a:pt x="0" y="7"/>
                  <a:pt x="0" y="7"/>
                </a:cubicBezTo>
                <a:lnTo>
                  <a:pt x="0" y="17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17" name="Text Placeholder 14"/>
          <p:cNvSpPr>
            <a:spLocks noGrp="1"/>
          </p:cNvSpPr>
          <p:nvPr>
            <p:ph type="body" sz="quarter" idx="10" hasCustomPrompt="1"/>
          </p:nvPr>
        </p:nvSpPr>
        <p:spPr bwMode="white">
          <a:xfrm>
            <a:off x="407766" y="4909431"/>
            <a:ext cx="8300135" cy="332399"/>
          </a:xfrm>
        </p:spPr>
        <p:txBody>
          <a:bodyPr/>
          <a:lstStyle>
            <a:lvl1pPr>
              <a:defRPr sz="2400" cap="none" baseline="0">
                <a:solidFill>
                  <a:schemeClr val="bg1"/>
                </a:solidFill>
              </a:defRPr>
            </a:lvl1pPr>
          </a:lstStyle>
          <a:p>
            <a:pPr lvl="0"/>
            <a:r>
              <a:rPr lang="en-US" dirty="0" smtClean="0"/>
              <a:t>Contact Information</a:t>
            </a:r>
            <a:endParaRPr lang="en-US" dirty="0"/>
          </a:p>
        </p:txBody>
      </p:sp>
      <p:grpSp>
        <p:nvGrpSpPr>
          <p:cNvPr id="18" name="Group 15"/>
          <p:cNvGrpSpPr/>
          <p:nvPr userDrawn="1"/>
        </p:nvGrpSpPr>
        <p:grpSpPr>
          <a:xfrm>
            <a:off x="7922417" y="6372832"/>
            <a:ext cx="864395" cy="363724"/>
            <a:chOff x="7922417" y="6220432"/>
            <a:chExt cx="864395" cy="363724"/>
          </a:xfrm>
        </p:grpSpPr>
        <p:grpSp>
          <p:nvGrpSpPr>
            <p:cNvPr id="19" name="Group 16"/>
            <p:cNvGrpSpPr>
              <a:grpSpLocks/>
            </p:cNvGrpSpPr>
            <p:nvPr userDrawn="1"/>
          </p:nvGrpSpPr>
          <p:grpSpPr bwMode="auto">
            <a:xfrm>
              <a:off x="7922417" y="6220432"/>
              <a:ext cx="363724" cy="363724"/>
              <a:chOff x="2077" y="1355"/>
              <a:chExt cx="1609" cy="1609"/>
            </a:xfrm>
          </p:grpSpPr>
          <p:sp>
            <p:nvSpPr>
              <p:cNvPr id="21"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2"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20" name="Freeform 5"/>
            <p:cNvSpPr>
              <a:spLocks noEditPoints="1"/>
            </p:cNvSpPr>
            <p:nvPr userDrawn="1"/>
          </p:nvSpPr>
          <p:spPr bwMode="black">
            <a:xfrm>
              <a:off x="8339932" y="6311332"/>
              <a:ext cx="446880" cy="189936"/>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rgbClr val="010000"/>
            </a:solidFill>
            <a:ln>
              <a:noFill/>
            </a:ln>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393314909"/>
      </p:ext>
    </p:extLst>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hank You (Dusk)">
    <p:bg bwMode="black">
      <p:bgPr>
        <a:solidFill>
          <a:schemeClr val="accent3"/>
        </a:solidFill>
        <a:effectLst/>
      </p:bgPr>
    </p:bg>
    <p:spTree>
      <p:nvGrpSpPr>
        <p:cNvPr id="1" name=""/>
        <p:cNvGrpSpPr/>
        <p:nvPr/>
      </p:nvGrpSpPr>
      <p:grpSpPr>
        <a:xfrm>
          <a:off x="0" y="0"/>
          <a:ext cx="0" cy="0"/>
          <a:chOff x="0" y="0"/>
          <a:chExt cx="0" cy="0"/>
        </a:xfrm>
      </p:grpSpPr>
      <p:sp>
        <p:nvSpPr>
          <p:cNvPr id="12" name="Freeform 2"/>
          <p:cNvSpPr>
            <a:spLocks noEditPoints="1"/>
          </p:cNvSpPr>
          <p:nvPr/>
        </p:nvSpPr>
        <p:spPr bwMode="white">
          <a:xfrm>
            <a:off x="396875" y="2790441"/>
            <a:ext cx="8327397" cy="1238633"/>
          </a:xfrm>
          <a:custGeom>
            <a:avLst/>
            <a:gdLst>
              <a:gd name="T0" fmla="*/ 2514 w 2637"/>
              <a:gd name="T1" fmla="*/ 283 h 392"/>
              <a:gd name="T2" fmla="*/ 2468 w 2637"/>
              <a:gd name="T3" fmla="*/ 111 h 392"/>
              <a:gd name="T4" fmla="*/ 2338 w 2637"/>
              <a:gd name="T5" fmla="*/ 7 h 392"/>
              <a:gd name="T6" fmla="*/ 2350 w 2637"/>
              <a:gd name="T7" fmla="*/ 264 h 392"/>
              <a:gd name="T8" fmla="*/ 2586 w 2637"/>
              <a:gd name="T9" fmla="*/ 363 h 392"/>
              <a:gd name="T10" fmla="*/ 2637 w 2637"/>
              <a:gd name="T11" fmla="*/ 74 h 392"/>
              <a:gd name="T12" fmla="*/ 2500 w 2637"/>
              <a:gd name="T13" fmla="*/ 74 h 392"/>
              <a:gd name="T14" fmla="*/ 2206 w 2637"/>
              <a:gd name="T15" fmla="*/ 110 h 392"/>
              <a:gd name="T16" fmla="*/ 2160 w 2637"/>
              <a:gd name="T17" fmla="*/ 281 h 392"/>
              <a:gd name="T18" fmla="*/ 2183 w 2637"/>
              <a:gd name="T19" fmla="*/ 0 h 392"/>
              <a:gd name="T20" fmla="*/ 2183 w 2637"/>
              <a:gd name="T21" fmla="*/ 392 h 392"/>
              <a:gd name="T22" fmla="*/ 1824 w 2637"/>
              <a:gd name="T23" fmla="*/ 243 h 392"/>
              <a:gd name="T24" fmla="*/ 1811 w 2637"/>
              <a:gd name="T25" fmla="*/ 317 h 392"/>
              <a:gd name="T26" fmla="*/ 1954 w 2637"/>
              <a:gd name="T27" fmla="*/ 317 h 392"/>
              <a:gd name="T28" fmla="*/ 2011 w 2637"/>
              <a:gd name="T29" fmla="*/ 101 h 392"/>
              <a:gd name="T30" fmla="*/ 1913 w 2637"/>
              <a:gd name="T31" fmla="*/ 7 h 392"/>
              <a:gd name="T32" fmla="*/ 1870 w 2637"/>
              <a:gd name="T33" fmla="*/ 56 h 392"/>
              <a:gd name="T34" fmla="*/ 1735 w 2637"/>
              <a:gd name="T35" fmla="*/ 74 h 392"/>
              <a:gd name="T36" fmla="*/ 1577 w 2637"/>
              <a:gd name="T37" fmla="*/ 96 h 392"/>
              <a:gd name="T38" fmla="*/ 1474 w 2637"/>
              <a:gd name="T39" fmla="*/ 7 h 392"/>
              <a:gd name="T40" fmla="*/ 1426 w 2637"/>
              <a:gd name="T41" fmla="*/ 159 h 392"/>
              <a:gd name="T42" fmla="*/ 1439 w 2637"/>
              <a:gd name="T43" fmla="*/ 7 h 392"/>
              <a:gd name="T44" fmla="*/ 1309 w 2637"/>
              <a:gd name="T45" fmla="*/ 111 h 392"/>
              <a:gd name="T46" fmla="*/ 1296 w 2637"/>
              <a:gd name="T47" fmla="*/ 384 h 392"/>
              <a:gd name="T48" fmla="*/ 1426 w 2637"/>
              <a:gd name="T49" fmla="*/ 280 h 392"/>
              <a:gd name="T50" fmla="*/ 1456 w 2637"/>
              <a:gd name="T51" fmla="*/ 278 h 392"/>
              <a:gd name="T52" fmla="*/ 1608 w 2637"/>
              <a:gd name="T53" fmla="*/ 384 h 392"/>
              <a:gd name="T54" fmla="*/ 1526 w 2637"/>
              <a:gd name="T55" fmla="*/ 177 h 392"/>
              <a:gd name="T56" fmla="*/ 975 w 2637"/>
              <a:gd name="T57" fmla="*/ 7 h 392"/>
              <a:gd name="T58" fmla="*/ 988 w 2637"/>
              <a:gd name="T59" fmla="*/ 280 h 392"/>
              <a:gd name="T60" fmla="*/ 1092 w 2637"/>
              <a:gd name="T61" fmla="*/ 384 h 392"/>
              <a:gd name="T62" fmla="*/ 1080 w 2637"/>
              <a:gd name="T63" fmla="*/ 215 h 392"/>
              <a:gd name="T64" fmla="*/ 1264 w 2637"/>
              <a:gd name="T65" fmla="*/ 384 h 392"/>
              <a:gd name="T66" fmla="*/ 1277 w 2637"/>
              <a:gd name="T67" fmla="*/ 7 h 392"/>
              <a:gd name="T68" fmla="*/ 1169 w 2637"/>
              <a:gd name="T69" fmla="*/ 111 h 392"/>
              <a:gd name="T70" fmla="*/ 1103 w 2637"/>
              <a:gd name="T71" fmla="*/ 7 h 392"/>
              <a:gd name="T72" fmla="*/ 770 w 2637"/>
              <a:gd name="T73" fmla="*/ 286 h 392"/>
              <a:gd name="T74" fmla="*/ 815 w 2637"/>
              <a:gd name="T75" fmla="*/ 317 h 392"/>
              <a:gd name="T76" fmla="*/ 963 w 2637"/>
              <a:gd name="T77" fmla="*/ 317 h 392"/>
              <a:gd name="T78" fmla="*/ 721 w 2637"/>
              <a:gd name="T79" fmla="*/ 7 h 392"/>
              <a:gd name="T80" fmla="*/ 654 w 2637"/>
              <a:gd name="T81" fmla="*/ 384 h 392"/>
              <a:gd name="T82" fmla="*/ 778 w 2637"/>
              <a:gd name="T83" fmla="*/ 212 h 392"/>
              <a:gd name="T84" fmla="*/ 816 w 2637"/>
              <a:gd name="T85" fmla="*/ 212 h 392"/>
              <a:gd name="T86" fmla="*/ 630 w 2637"/>
              <a:gd name="T87" fmla="*/ 280 h 392"/>
              <a:gd name="T88" fmla="*/ 642 w 2637"/>
              <a:gd name="T89" fmla="*/ 7 h 392"/>
              <a:gd name="T90" fmla="*/ 512 w 2637"/>
              <a:gd name="T91" fmla="*/ 111 h 392"/>
              <a:gd name="T92" fmla="*/ 467 w 2637"/>
              <a:gd name="T93" fmla="*/ 111 h 392"/>
              <a:gd name="T94" fmla="*/ 337 w 2637"/>
              <a:gd name="T95" fmla="*/ 7 h 392"/>
              <a:gd name="T96" fmla="*/ 350 w 2637"/>
              <a:gd name="T97" fmla="*/ 280 h 392"/>
              <a:gd name="T98" fmla="*/ 480 w 2637"/>
              <a:gd name="T99" fmla="*/ 384 h 392"/>
              <a:gd name="T100" fmla="*/ 467 w 2637"/>
              <a:gd name="T101" fmla="*/ 225 h 392"/>
              <a:gd name="T102" fmla="*/ 499 w 2637"/>
              <a:gd name="T103" fmla="*/ 317 h 392"/>
              <a:gd name="T104" fmla="*/ 642 w 2637"/>
              <a:gd name="T105" fmla="*/ 317 h 392"/>
              <a:gd name="T106" fmla="*/ 83 w 2637"/>
              <a:gd name="T107" fmla="*/ 114 h 392"/>
              <a:gd name="T108" fmla="*/ 91 w 2637"/>
              <a:gd name="T109" fmla="*/ 317 h 392"/>
              <a:gd name="T110" fmla="*/ 234 w 2637"/>
              <a:gd name="T111" fmla="*/ 317 h 392"/>
              <a:gd name="T112" fmla="*/ 242 w 2637"/>
              <a:gd name="T113" fmla="*/ 114 h 392"/>
              <a:gd name="T114" fmla="*/ 325 w 2637"/>
              <a:gd name="T115" fmla="*/ 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37" h="392">
                <a:moveTo>
                  <a:pt x="2500" y="74"/>
                </a:moveTo>
                <a:cubicBezTo>
                  <a:pt x="2515" y="83"/>
                  <a:pt x="2514" y="97"/>
                  <a:pt x="2514" y="111"/>
                </a:cubicBezTo>
                <a:cubicBezTo>
                  <a:pt x="2514" y="283"/>
                  <a:pt x="2514" y="283"/>
                  <a:pt x="2514" y="283"/>
                </a:cubicBezTo>
                <a:cubicBezTo>
                  <a:pt x="2514" y="290"/>
                  <a:pt x="2513" y="310"/>
                  <a:pt x="2491" y="310"/>
                </a:cubicBezTo>
                <a:cubicBezTo>
                  <a:pt x="2470" y="310"/>
                  <a:pt x="2468" y="290"/>
                  <a:pt x="2468" y="283"/>
                </a:cubicBezTo>
                <a:cubicBezTo>
                  <a:pt x="2468" y="111"/>
                  <a:pt x="2468" y="111"/>
                  <a:pt x="2468" y="111"/>
                </a:cubicBezTo>
                <a:cubicBezTo>
                  <a:pt x="2468" y="97"/>
                  <a:pt x="2466" y="83"/>
                  <a:pt x="2481" y="74"/>
                </a:cubicBezTo>
                <a:cubicBezTo>
                  <a:pt x="2481" y="7"/>
                  <a:pt x="2481" y="7"/>
                  <a:pt x="2481" y="7"/>
                </a:cubicBezTo>
                <a:cubicBezTo>
                  <a:pt x="2338" y="7"/>
                  <a:pt x="2338" y="7"/>
                  <a:pt x="2338" y="7"/>
                </a:cubicBezTo>
                <a:cubicBezTo>
                  <a:pt x="2338" y="74"/>
                  <a:pt x="2338" y="74"/>
                  <a:pt x="2338" y="74"/>
                </a:cubicBezTo>
                <a:cubicBezTo>
                  <a:pt x="2352" y="83"/>
                  <a:pt x="2350" y="97"/>
                  <a:pt x="2350" y="111"/>
                </a:cubicBezTo>
                <a:cubicBezTo>
                  <a:pt x="2350" y="264"/>
                  <a:pt x="2350" y="264"/>
                  <a:pt x="2350" y="264"/>
                </a:cubicBezTo>
                <a:cubicBezTo>
                  <a:pt x="2351" y="304"/>
                  <a:pt x="2354" y="335"/>
                  <a:pt x="2386" y="363"/>
                </a:cubicBezTo>
                <a:cubicBezTo>
                  <a:pt x="2414" y="388"/>
                  <a:pt x="2452" y="392"/>
                  <a:pt x="2486" y="392"/>
                </a:cubicBezTo>
                <a:cubicBezTo>
                  <a:pt x="2520" y="392"/>
                  <a:pt x="2558" y="388"/>
                  <a:pt x="2586" y="363"/>
                </a:cubicBezTo>
                <a:cubicBezTo>
                  <a:pt x="2618" y="335"/>
                  <a:pt x="2621" y="304"/>
                  <a:pt x="2622" y="264"/>
                </a:cubicBezTo>
                <a:cubicBezTo>
                  <a:pt x="2622" y="111"/>
                  <a:pt x="2622" y="111"/>
                  <a:pt x="2622" y="111"/>
                </a:cubicBezTo>
                <a:cubicBezTo>
                  <a:pt x="2622" y="97"/>
                  <a:pt x="2621" y="83"/>
                  <a:pt x="2637" y="74"/>
                </a:cubicBezTo>
                <a:cubicBezTo>
                  <a:pt x="2637" y="7"/>
                  <a:pt x="2637" y="7"/>
                  <a:pt x="2637" y="7"/>
                </a:cubicBezTo>
                <a:cubicBezTo>
                  <a:pt x="2500" y="7"/>
                  <a:pt x="2500" y="7"/>
                  <a:pt x="2500" y="7"/>
                </a:cubicBezTo>
                <a:lnTo>
                  <a:pt x="2500" y="74"/>
                </a:lnTo>
                <a:close/>
                <a:moveTo>
                  <a:pt x="2160" y="110"/>
                </a:moveTo>
                <a:cubicBezTo>
                  <a:pt x="2160" y="107"/>
                  <a:pt x="2159" y="81"/>
                  <a:pt x="2183" y="81"/>
                </a:cubicBezTo>
                <a:cubicBezTo>
                  <a:pt x="2207" y="81"/>
                  <a:pt x="2206" y="107"/>
                  <a:pt x="2206" y="110"/>
                </a:cubicBezTo>
                <a:cubicBezTo>
                  <a:pt x="2206" y="281"/>
                  <a:pt x="2206" y="281"/>
                  <a:pt x="2206" y="281"/>
                </a:cubicBezTo>
                <a:cubicBezTo>
                  <a:pt x="2206" y="283"/>
                  <a:pt x="2207" y="310"/>
                  <a:pt x="2183" y="310"/>
                </a:cubicBezTo>
                <a:cubicBezTo>
                  <a:pt x="2159" y="310"/>
                  <a:pt x="2160" y="283"/>
                  <a:pt x="2160" y="281"/>
                </a:cubicBezTo>
                <a:lnTo>
                  <a:pt x="2160" y="110"/>
                </a:lnTo>
                <a:close/>
                <a:moveTo>
                  <a:pt x="2323" y="116"/>
                </a:moveTo>
                <a:cubicBezTo>
                  <a:pt x="2323" y="23"/>
                  <a:pt x="2266" y="0"/>
                  <a:pt x="2183" y="0"/>
                </a:cubicBezTo>
                <a:cubicBezTo>
                  <a:pt x="2100" y="0"/>
                  <a:pt x="2043" y="23"/>
                  <a:pt x="2043" y="116"/>
                </a:cubicBezTo>
                <a:cubicBezTo>
                  <a:pt x="2043" y="275"/>
                  <a:pt x="2043" y="275"/>
                  <a:pt x="2043" y="275"/>
                </a:cubicBezTo>
                <a:cubicBezTo>
                  <a:pt x="2043" y="368"/>
                  <a:pt x="2100" y="392"/>
                  <a:pt x="2183" y="392"/>
                </a:cubicBezTo>
                <a:cubicBezTo>
                  <a:pt x="2266" y="392"/>
                  <a:pt x="2323" y="368"/>
                  <a:pt x="2323" y="275"/>
                </a:cubicBezTo>
                <a:lnTo>
                  <a:pt x="2323" y="116"/>
                </a:lnTo>
                <a:close/>
                <a:moveTo>
                  <a:pt x="1824" y="243"/>
                </a:moveTo>
                <a:cubicBezTo>
                  <a:pt x="1824" y="280"/>
                  <a:pt x="1824" y="280"/>
                  <a:pt x="1824" y="280"/>
                </a:cubicBezTo>
                <a:cubicBezTo>
                  <a:pt x="1824" y="287"/>
                  <a:pt x="1825" y="294"/>
                  <a:pt x="1823" y="301"/>
                </a:cubicBezTo>
                <a:cubicBezTo>
                  <a:pt x="1822" y="307"/>
                  <a:pt x="1819" y="313"/>
                  <a:pt x="1811" y="317"/>
                </a:cubicBezTo>
                <a:cubicBezTo>
                  <a:pt x="1811" y="384"/>
                  <a:pt x="1811" y="384"/>
                  <a:pt x="1811" y="384"/>
                </a:cubicBezTo>
                <a:cubicBezTo>
                  <a:pt x="1954" y="384"/>
                  <a:pt x="1954" y="384"/>
                  <a:pt x="1954" y="384"/>
                </a:cubicBezTo>
                <a:cubicBezTo>
                  <a:pt x="1954" y="317"/>
                  <a:pt x="1954" y="317"/>
                  <a:pt x="1954" y="317"/>
                </a:cubicBezTo>
                <a:cubicBezTo>
                  <a:pt x="1940" y="308"/>
                  <a:pt x="1942" y="294"/>
                  <a:pt x="1942" y="280"/>
                </a:cubicBezTo>
                <a:cubicBezTo>
                  <a:pt x="1942" y="235"/>
                  <a:pt x="1942" y="235"/>
                  <a:pt x="1942" y="235"/>
                </a:cubicBezTo>
                <a:cubicBezTo>
                  <a:pt x="2011" y="101"/>
                  <a:pt x="2011" y="101"/>
                  <a:pt x="2011" y="101"/>
                </a:cubicBezTo>
                <a:cubicBezTo>
                  <a:pt x="2017" y="88"/>
                  <a:pt x="2020" y="82"/>
                  <a:pt x="2031" y="74"/>
                </a:cubicBezTo>
                <a:cubicBezTo>
                  <a:pt x="2031" y="7"/>
                  <a:pt x="2031" y="7"/>
                  <a:pt x="2031" y="7"/>
                </a:cubicBezTo>
                <a:cubicBezTo>
                  <a:pt x="1913" y="7"/>
                  <a:pt x="1913" y="7"/>
                  <a:pt x="1913" y="7"/>
                </a:cubicBezTo>
                <a:cubicBezTo>
                  <a:pt x="1913" y="56"/>
                  <a:pt x="1913" y="56"/>
                  <a:pt x="1913" y="56"/>
                </a:cubicBezTo>
                <a:cubicBezTo>
                  <a:pt x="1913" y="83"/>
                  <a:pt x="1905" y="102"/>
                  <a:pt x="1892" y="125"/>
                </a:cubicBezTo>
                <a:cubicBezTo>
                  <a:pt x="1878" y="102"/>
                  <a:pt x="1870" y="83"/>
                  <a:pt x="1870" y="56"/>
                </a:cubicBezTo>
                <a:cubicBezTo>
                  <a:pt x="1870" y="7"/>
                  <a:pt x="1870" y="7"/>
                  <a:pt x="1870" y="7"/>
                </a:cubicBezTo>
                <a:cubicBezTo>
                  <a:pt x="1735" y="7"/>
                  <a:pt x="1735" y="7"/>
                  <a:pt x="1735" y="7"/>
                </a:cubicBezTo>
                <a:cubicBezTo>
                  <a:pt x="1735" y="74"/>
                  <a:pt x="1735" y="74"/>
                  <a:pt x="1735" y="74"/>
                </a:cubicBezTo>
                <a:cubicBezTo>
                  <a:pt x="1748" y="82"/>
                  <a:pt x="1753" y="98"/>
                  <a:pt x="1760" y="112"/>
                </a:cubicBezTo>
                <a:lnTo>
                  <a:pt x="1824" y="243"/>
                </a:lnTo>
                <a:close/>
                <a:moveTo>
                  <a:pt x="1577" y="96"/>
                </a:moveTo>
                <a:cubicBezTo>
                  <a:pt x="1583" y="86"/>
                  <a:pt x="1586" y="81"/>
                  <a:pt x="1601" y="74"/>
                </a:cubicBezTo>
                <a:cubicBezTo>
                  <a:pt x="1601" y="7"/>
                  <a:pt x="1601" y="7"/>
                  <a:pt x="1601" y="7"/>
                </a:cubicBezTo>
                <a:cubicBezTo>
                  <a:pt x="1474" y="7"/>
                  <a:pt x="1474" y="7"/>
                  <a:pt x="1474" y="7"/>
                </a:cubicBezTo>
                <a:cubicBezTo>
                  <a:pt x="1474" y="66"/>
                  <a:pt x="1474" y="66"/>
                  <a:pt x="1474" y="66"/>
                </a:cubicBezTo>
                <a:cubicBezTo>
                  <a:pt x="1474" y="81"/>
                  <a:pt x="1473" y="84"/>
                  <a:pt x="1454" y="116"/>
                </a:cubicBezTo>
                <a:cubicBezTo>
                  <a:pt x="1426" y="159"/>
                  <a:pt x="1426" y="159"/>
                  <a:pt x="1426" y="159"/>
                </a:cubicBezTo>
                <a:cubicBezTo>
                  <a:pt x="1426" y="111"/>
                  <a:pt x="1426" y="111"/>
                  <a:pt x="1426" y="111"/>
                </a:cubicBezTo>
                <a:cubicBezTo>
                  <a:pt x="1426" y="97"/>
                  <a:pt x="1425" y="83"/>
                  <a:pt x="1439" y="74"/>
                </a:cubicBezTo>
                <a:cubicBezTo>
                  <a:pt x="1439" y="7"/>
                  <a:pt x="1439" y="7"/>
                  <a:pt x="1439" y="7"/>
                </a:cubicBezTo>
                <a:cubicBezTo>
                  <a:pt x="1296" y="7"/>
                  <a:pt x="1296" y="7"/>
                  <a:pt x="1296" y="7"/>
                </a:cubicBezTo>
                <a:cubicBezTo>
                  <a:pt x="1296" y="74"/>
                  <a:pt x="1296" y="74"/>
                  <a:pt x="1296" y="74"/>
                </a:cubicBezTo>
                <a:cubicBezTo>
                  <a:pt x="1310" y="83"/>
                  <a:pt x="1309" y="97"/>
                  <a:pt x="1309" y="111"/>
                </a:cubicBezTo>
                <a:cubicBezTo>
                  <a:pt x="1309" y="280"/>
                  <a:pt x="1309" y="280"/>
                  <a:pt x="1309" y="280"/>
                </a:cubicBezTo>
                <a:cubicBezTo>
                  <a:pt x="1309" y="294"/>
                  <a:pt x="1310" y="308"/>
                  <a:pt x="1296" y="317"/>
                </a:cubicBezTo>
                <a:cubicBezTo>
                  <a:pt x="1296" y="384"/>
                  <a:pt x="1296" y="384"/>
                  <a:pt x="1296" y="384"/>
                </a:cubicBezTo>
                <a:cubicBezTo>
                  <a:pt x="1439" y="384"/>
                  <a:pt x="1439" y="384"/>
                  <a:pt x="1439" y="384"/>
                </a:cubicBezTo>
                <a:cubicBezTo>
                  <a:pt x="1439" y="317"/>
                  <a:pt x="1439" y="317"/>
                  <a:pt x="1439" y="317"/>
                </a:cubicBezTo>
                <a:cubicBezTo>
                  <a:pt x="1425" y="308"/>
                  <a:pt x="1426" y="294"/>
                  <a:pt x="1426" y="280"/>
                </a:cubicBezTo>
                <a:cubicBezTo>
                  <a:pt x="1426" y="220"/>
                  <a:pt x="1426" y="220"/>
                  <a:pt x="1426" y="220"/>
                </a:cubicBezTo>
                <a:cubicBezTo>
                  <a:pt x="1427" y="220"/>
                  <a:pt x="1427" y="220"/>
                  <a:pt x="1427" y="220"/>
                </a:cubicBezTo>
                <a:cubicBezTo>
                  <a:pt x="1456" y="278"/>
                  <a:pt x="1456" y="278"/>
                  <a:pt x="1456" y="278"/>
                </a:cubicBezTo>
                <a:cubicBezTo>
                  <a:pt x="1469" y="304"/>
                  <a:pt x="1474" y="310"/>
                  <a:pt x="1474" y="339"/>
                </a:cubicBezTo>
                <a:cubicBezTo>
                  <a:pt x="1474" y="384"/>
                  <a:pt x="1474" y="384"/>
                  <a:pt x="1474" y="384"/>
                </a:cubicBezTo>
                <a:cubicBezTo>
                  <a:pt x="1608" y="384"/>
                  <a:pt x="1608" y="384"/>
                  <a:pt x="1608" y="384"/>
                </a:cubicBezTo>
                <a:cubicBezTo>
                  <a:pt x="1608" y="317"/>
                  <a:pt x="1608" y="317"/>
                  <a:pt x="1608" y="317"/>
                </a:cubicBezTo>
                <a:cubicBezTo>
                  <a:pt x="1592" y="309"/>
                  <a:pt x="1588" y="300"/>
                  <a:pt x="1582" y="287"/>
                </a:cubicBezTo>
                <a:cubicBezTo>
                  <a:pt x="1526" y="177"/>
                  <a:pt x="1526" y="177"/>
                  <a:pt x="1526" y="177"/>
                </a:cubicBezTo>
                <a:lnTo>
                  <a:pt x="1577" y="96"/>
                </a:lnTo>
                <a:close/>
                <a:moveTo>
                  <a:pt x="1103" y="7"/>
                </a:moveTo>
                <a:cubicBezTo>
                  <a:pt x="975" y="7"/>
                  <a:pt x="975" y="7"/>
                  <a:pt x="975" y="7"/>
                </a:cubicBezTo>
                <a:cubicBezTo>
                  <a:pt x="975" y="74"/>
                  <a:pt x="975" y="74"/>
                  <a:pt x="975" y="74"/>
                </a:cubicBezTo>
                <a:cubicBezTo>
                  <a:pt x="989" y="83"/>
                  <a:pt x="988" y="97"/>
                  <a:pt x="988" y="111"/>
                </a:cubicBezTo>
                <a:cubicBezTo>
                  <a:pt x="988" y="280"/>
                  <a:pt x="988" y="280"/>
                  <a:pt x="988" y="280"/>
                </a:cubicBezTo>
                <a:cubicBezTo>
                  <a:pt x="988" y="294"/>
                  <a:pt x="989" y="308"/>
                  <a:pt x="975" y="317"/>
                </a:cubicBezTo>
                <a:cubicBezTo>
                  <a:pt x="975" y="384"/>
                  <a:pt x="975" y="384"/>
                  <a:pt x="975" y="384"/>
                </a:cubicBezTo>
                <a:cubicBezTo>
                  <a:pt x="1092" y="384"/>
                  <a:pt x="1092" y="384"/>
                  <a:pt x="1092" y="384"/>
                </a:cubicBezTo>
                <a:cubicBezTo>
                  <a:pt x="1092" y="317"/>
                  <a:pt x="1092" y="317"/>
                  <a:pt x="1092" y="317"/>
                </a:cubicBezTo>
                <a:cubicBezTo>
                  <a:pt x="1078" y="308"/>
                  <a:pt x="1080" y="294"/>
                  <a:pt x="1080" y="280"/>
                </a:cubicBezTo>
                <a:cubicBezTo>
                  <a:pt x="1080" y="215"/>
                  <a:pt x="1080" y="215"/>
                  <a:pt x="1080" y="215"/>
                </a:cubicBezTo>
                <a:cubicBezTo>
                  <a:pt x="1081" y="215"/>
                  <a:pt x="1081" y="215"/>
                  <a:pt x="1081" y="215"/>
                </a:cubicBezTo>
                <a:cubicBezTo>
                  <a:pt x="1150" y="384"/>
                  <a:pt x="1150" y="384"/>
                  <a:pt x="1150" y="384"/>
                </a:cubicBezTo>
                <a:cubicBezTo>
                  <a:pt x="1264" y="384"/>
                  <a:pt x="1264" y="384"/>
                  <a:pt x="1264" y="384"/>
                </a:cubicBezTo>
                <a:cubicBezTo>
                  <a:pt x="1264" y="111"/>
                  <a:pt x="1264" y="111"/>
                  <a:pt x="1264" y="111"/>
                </a:cubicBezTo>
                <a:cubicBezTo>
                  <a:pt x="1264" y="97"/>
                  <a:pt x="1263" y="83"/>
                  <a:pt x="1277" y="74"/>
                </a:cubicBezTo>
                <a:cubicBezTo>
                  <a:pt x="1277" y="7"/>
                  <a:pt x="1277" y="7"/>
                  <a:pt x="1277" y="7"/>
                </a:cubicBezTo>
                <a:cubicBezTo>
                  <a:pt x="1157" y="7"/>
                  <a:pt x="1157" y="7"/>
                  <a:pt x="1157" y="7"/>
                </a:cubicBezTo>
                <a:cubicBezTo>
                  <a:pt x="1157" y="74"/>
                  <a:pt x="1157" y="74"/>
                  <a:pt x="1157" y="74"/>
                </a:cubicBezTo>
                <a:cubicBezTo>
                  <a:pt x="1171" y="83"/>
                  <a:pt x="1169" y="97"/>
                  <a:pt x="1169" y="111"/>
                </a:cubicBezTo>
                <a:cubicBezTo>
                  <a:pt x="1169" y="177"/>
                  <a:pt x="1169" y="177"/>
                  <a:pt x="1169" y="177"/>
                </a:cubicBezTo>
                <a:cubicBezTo>
                  <a:pt x="1169" y="177"/>
                  <a:pt x="1169" y="177"/>
                  <a:pt x="1169" y="177"/>
                </a:cubicBezTo>
                <a:lnTo>
                  <a:pt x="1103" y="7"/>
                </a:lnTo>
                <a:close/>
                <a:moveTo>
                  <a:pt x="784" y="317"/>
                </a:moveTo>
                <a:cubicBezTo>
                  <a:pt x="774" y="315"/>
                  <a:pt x="768" y="307"/>
                  <a:pt x="768" y="297"/>
                </a:cubicBezTo>
                <a:cubicBezTo>
                  <a:pt x="768" y="293"/>
                  <a:pt x="769" y="289"/>
                  <a:pt x="770" y="286"/>
                </a:cubicBezTo>
                <a:cubicBezTo>
                  <a:pt x="827" y="286"/>
                  <a:pt x="827" y="286"/>
                  <a:pt x="827" y="286"/>
                </a:cubicBezTo>
                <a:cubicBezTo>
                  <a:pt x="828" y="289"/>
                  <a:pt x="829" y="293"/>
                  <a:pt x="829" y="297"/>
                </a:cubicBezTo>
                <a:cubicBezTo>
                  <a:pt x="829" y="307"/>
                  <a:pt x="824" y="314"/>
                  <a:pt x="815" y="317"/>
                </a:cubicBezTo>
                <a:cubicBezTo>
                  <a:pt x="815" y="384"/>
                  <a:pt x="815" y="384"/>
                  <a:pt x="815" y="384"/>
                </a:cubicBezTo>
                <a:cubicBezTo>
                  <a:pt x="963" y="384"/>
                  <a:pt x="963" y="384"/>
                  <a:pt x="963" y="384"/>
                </a:cubicBezTo>
                <a:cubicBezTo>
                  <a:pt x="963" y="317"/>
                  <a:pt x="963" y="317"/>
                  <a:pt x="963" y="317"/>
                </a:cubicBezTo>
                <a:cubicBezTo>
                  <a:pt x="950" y="313"/>
                  <a:pt x="946" y="292"/>
                  <a:pt x="943" y="280"/>
                </a:cubicBezTo>
                <a:cubicBezTo>
                  <a:pt x="888" y="7"/>
                  <a:pt x="888" y="7"/>
                  <a:pt x="888" y="7"/>
                </a:cubicBezTo>
                <a:cubicBezTo>
                  <a:pt x="721" y="7"/>
                  <a:pt x="721" y="7"/>
                  <a:pt x="721" y="7"/>
                </a:cubicBezTo>
                <a:cubicBezTo>
                  <a:pt x="672" y="275"/>
                  <a:pt x="672" y="275"/>
                  <a:pt x="672" y="275"/>
                </a:cubicBezTo>
                <a:cubicBezTo>
                  <a:pt x="668" y="289"/>
                  <a:pt x="667" y="308"/>
                  <a:pt x="654" y="317"/>
                </a:cubicBezTo>
                <a:cubicBezTo>
                  <a:pt x="654" y="384"/>
                  <a:pt x="654" y="384"/>
                  <a:pt x="654" y="384"/>
                </a:cubicBezTo>
                <a:cubicBezTo>
                  <a:pt x="784" y="384"/>
                  <a:pt x="784" y="384"/>
                  <a:pt x="784" y="384"/>
                </a:cubicBezTo>
                <a:lnTo>
                  <a:pt x="784" y="317"/>
                </a:lnTo>
                <a:close/>
                <a:moveTo>
                  <a:pt x="778" y="212"/>
                </a:moveTo>
                <a:cubicBezTo>
                  <a:pt x="796" y="100"/>
                  <a:pt x="796" y="100"/>
                  <a:pt x="796" y="100"/>
                </a:cubicBezTo>
                <a:cubicBezTo>
                  <a:pt x="797" y="100"/>
                  <a:pt x="797" y="100"/>
                  <a:pt x="797" y="100"/>
                </a:cubicBezTo>
                <a:cubicBezTo>
                  <a:pt x="816" y="212"/>
                  <a:pt x="816" y="212"/>
                  <a:pt x="816" y="212"/>
                </a:cubicBezTo>
                <a:lnTo>
                  <a:pt x="778" y="212"/>
                </a:lnTo>
                <a:close/>
                <a:moveTo>
                  <a:pt x="642" y="317"/>
                </a:moveTo>
                <a:cubicBezTo>
                  <a:pt x="628" y="308"/>
                  <a:pt x="630" y="294"/>
                  <a:pt x="630" y="280"/>
                </a:cubicBezTo>
                <a:cubicBezTo>
                  <a:pt x="630" y="111"/>
                  <a:pt x="630" y="111"/>
                  <a:pt x="630" y="111"/>
                </a:cubicBezTo>
                <a:cubicBezTo>
                  <a:pt x="630" y="97"/>
                  <a:pt x="628" y="83"/>
                  <a:pt x="642" y="74"/>
                </a:cubicBezTo>
                <a:cubicBezTo>
                  <a:pt x="642" y="7"/>
                  <a:pt x="642" y="7"/>
                  <a:pt x="642" y="7"/>
                </a:cubicBezTo>
                <a:cubicBezTo>
                  <a:pt x="499" y="7"/>
                  <a:pt x="499" y="7"/>
                  <a:pt x="499" y="7"/>
                </a:cubicBezTo>
                <a:cubicBezTo>
                  <a:pt x="499" y="74"/>
                  <a:pt x="499" y="74"/>
                  <a:pt x="499" y="74"/>
                </a:cubicBezTo>
                <a:cubicBezTo>
                  <a:pt x="514" y="83"/>
                  <a:pt x="512" y="97"/>
                  <a:pt x="512" y="111"/>
                </a:cubicBezTo>
                <a:cubicBezTo>
                  <a:pt x="512" y="151"/>
                  <a:pt x="512" y="151"/>
                  <a:pt x="512" y="151"/>
                </a:cubicBezTo>
                <a:cubicBezTo>
                  <a:pt x="467" y="151"/>
                  <a:pt x="467" y="151"/>
                  <a:pt x="467" y="151"/>
                </a:cubicBezTo>
                <a:cubicBezTo>
                  <a:pt x="467" y="111"/>
                  <a:pt x="467" y="111"/>
                  <a:pt x="467" y="111"/>
                </a:cubicBezTo>
                <a:cubicBezTo>
                  <a:pt x="467" y="97"/>
                  <a:pt x="466" y="83"/>
                  <a:pt x="480" y="74"/>
                </a:cubicBezTo>
                <a:cubicBezTo>
                  <a:pt x="480" y="7"/>
                  <a:pt x="480" y="7"/>
                  <a:pt x="480" y="7"/>
                </a:cubicBezTo>
                <a:cubicBezTo>
                  <a:pt x="337" y="7"/>
                  <a:pt x="337" y="7"/>
                  <a:pt x="337" y="7"/>
                </a:cubicBezTo>
                <a:cubicBezTo>
                  <a:pt x="337" y="74"/>
                  <a:pt x="337" y="74"/>
                  <a:pt x="337" y="74"/>
                </a:cubicBezTo>
                <a:cubicBezTo>
                  <a:pt x="351" y="83"/>
                  <a:pt x="350" y="97"/>
                  <a:pt x="350" y="111"/>
                </a:cubicBezTo>
                <a:cubicBezTo>
                  <a:pt x="350" y="280"/>
                  <a:pt x="350" y="280"/>
                  <a:pt x="350" y="280"/>
                </a:cubicBezTo>
                <a:cubicBezTo>
                  <a:pt x="350" y="294"/>
                  <a:pt x="351" y="308"/>
                  <a:pt x="337" y="317"/>
                </a:cubicBezTo>
                <a:cubicBezTo>
                  <a:pt x="337" y="384"/>
                  <a:pt x="337" y="384"/>
                  <a:pt x="337" y="384"/>
                </a:cubicBezTo>
                <a:cubicBezTo>
                  <a:pt x="480" y="384"/>
                  <a:pt x="480" y="384"/>
                  <a:pt x="480" y="384"/>
                </a:cubicBezTo>
                <a:cubicBezTo>
                  <a:pt x="480" y="317"/>
                  <a:pt x="480" y="317"/>
                  <a:pt x="480" y="317"/>
                </a:cubicBezTo>
                <a:cubicBezTo>
                  <a:pt x="466" y="308"/>
                  <a:pt x="467" y="294"/>
                  <a:pt x="467" y="280"/>
                </a:cubicBezTo>
                <a:cubicBezTo>
                  <a:pt x="467" y="225"/>
                  <a:pt x="467" y="225"/>
                  <a:pt x="467" y="225"/>
                </a:cubicBezTo>
                <a:cubicBezTo>
                  <a:pt x="512" y="225"/>
                  <a:pt x="512" y="225"/>
                  <a:pt x="512" y="225"/>
                </a:cubicBezTo>
                <a:cubicBezTo>
                  <a:pt x="512" y="280"/>
                  <a:pt x="512" y="280"/>
                  <a:pt x="512" y="280"/>
                </a:cubicBezTo>
                <a:cubicBezTo>
                  <a:pt x="512" y="294"/>
                  <a:pt x="514" y="308"/>
                  <a:pt x="499" y="317"/>
                </a:cubicBezTo>
                <a:cubicBezTo>
                  <a:pt x="499" y="384"/>
                  <a:pt x="499" y="384"/>
                  <a:pt x="499" y="384"/>
                </a:cubicBezTo>
                <a:cubicBezTo>
                  <a:pt x="642" y="384"/>
                  <a:pt x="642" y="384"/>
                  <a:pt x="642" y="384"/>
                </a:cubicBezTo>
                <a:lnTo>
                  <a:pt x="642" y="317"/>
                </a:lnTo>
                <a:close/>
                <a:moveTo>
                  <a:pt x="0" y="177"/>
                </a:moveTo>
                <a:cubicBezTo>
                  <a:pt x="83" y="177"/>
                  <a:pt x="83" y="177"/>
                  <a:pt x="83" y="177"/>
                </a:cubicBezTo>
                <a:cubicBezTo>
                  <a:pt x="83" y="114"/>
                  <a:pt x="83" y="114"/>
                  <a:pt x="83" y="114"/>
                </a:cubicBezTo>
                <a:cubicBezTo>
                  <a:pt x="83" y="97"/>
                  <a:pt x="87" y="88"/>
                  <a:pt x="104" y="87"/>
                </a:cubicBezTo>
                <a:cubicBezTo>
                  <a:pt x="104" y="280"/>
                  <a:pt x="104" y="280"/>
                  <a:pt x="104" y="280"/>
                </a:cubicBezTo>
                <a:cubicBezTo>
                  <a:pt x="104" y="294"/>
                  <a:pt x="105" y="308"/>
                  <a:pt x="91" y="317"/>
                </a:cubicBezTo>
                <a:cubicBezTo>
                  <a:pt x="91" y="384"/>
                  <a:pt x="91" y="384"/>
                  <a:pt x="91" y="384"/>
                </a:cubicBezTo>
                <a:cubicBezTo>
                  <a:pt x="234" y="384"/>
                  <a:pt x="234" y="384"/>
                  <a:pt x="234" y="384"/>
                </a:cubicBezTo>
                <a:cubicBezTo>
                  <a:pt x="234" y="317"/>
                  <a:pt x="234" y="317"/>
                  <a:pt x="234" y="317"/>
                </a:cubicBezTo>
                <a:cubicBezTo>
                  <a:pt x="220" y="308"/>
                  <a:pt x="222" y="294"/>
                  <a:pt x="222" y="280"/>
                </a:cubicBezTo>
                <a:cubicBezTo>
                  <a:pt x="222" y="87"/>
                  <a:pt x="222" y="87"/>
                  <a:pt x="222" y="87"/>
                </a:cubicBezTo>
                <a:cubicBezTo>
                  <a:pt x="238" y="88"/>
                  <a:pt x="242" y="97"/>
                  <a:pt x="242" y="114"/>
                </a:cubicBezTo>
                <a:cubicBezTo>
                  <a:pt x="242" y="177"/>
                  <a:pt x="242" y="177"/>
                  <a:pt x="242" y="177"/>
                </a:cubicBezTo>
                <a:cubicBezTo>
                  <a:pt x="325" y="177"/>
                  <a:pt x="325" y="177"/>
                  <a:pt x="325" y="177"/>
                </a:cubicBezTo>
                <a:cubicBezTo>
                  <a:pt x="325" y="7"/>
                  <a:pt x="325" y="7"/>
                  <a:pt x="325" y="7"/>
                </a:cubicBezTo>
                <a:cubicBezTo>
                  <a:pt x="0" y="7"/>
                  <a:pt x="0" y="7"/>
                  <a:pt x="0" y="7"/>
                </a:cubicBezTo>
                <a:lnTo>
                  <a:pt x="0" y="17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17" name="Text Placeholder 14"/>
          <p:cNvSpPr>
            <a:spLocks noGrp="1"/>
          </p:cNvSpPr>
          <p:nvPr>
            <p:ph type="body" sz="quarter" idx="10" hasCustomPrompt="1"/>
          </p:nvPr>
        </p:nvSpPr>
        <p:spPr bwMode="white">
          <a:xfrm>
            <a:off x="407766" y="4909431"/>
            <a:ext cx="8300135" cy="332399"/>
          </a:xfrm>
        </p:spPr>
        <p:txBody>
          <a:bodyPr/>
          <a:lstStyle>
            <a:lvl1pPr>
              <a:defRPr sz="2400" cap="none" baseline="0">
                <a:solidFill>
                  <a:schemeClr val="bg1"/>
                </a:solidFill>
              </a:defRPr>
            </a:lvl1pPr>
          </a:lstStyle>
          <a:p>
            <a:pPr lvl="0"/>
            <a:r>
              <a:rPr lang="en-US" dirty="0" smtClean="0"/>
              <a:t>Contact Information</a:t>
            </a:r>
            <a:endParaRPr lang="en-US" dirty="0"/>
          </a:p>
        </p:txBody>
      </p:sp>
      <p:grpSp>
        <p:nvGrpSpPr>
          <p:cNvPr id="18" name="Group 15"/>
          <p:cNvGrpSpPr/>
          <p:nvPr/>
        </p:nvGrpSpPr>
        <p:grpSpPr bwMode="ltGray">
          <a:xfrm>
            <a:off x="7922417" y="6372832"/>
            <a:ext cx="864395" cy="363724"/>
            <a:chOff x="7922417" y="6220432"/>
            <a:chExt cx="864395" cy="363724"/>
          </a:xfrm>
        </p:grpSpPr>
        <p:grpSp>
          <p:nvGrpSpPr>
            <p:cNvPr id="19" name="Group 16"/>
            <p:cNvGrpSpPr>
              <a:grpSpLocks/>
            </p:cNvGrpSpPr>
            <p:nvPr userDrawn="1"/>
          </p:nvGrpSpPr>
          <p:grpSpPr bwMode="ltGray">
            <a:xfrm>
              <a:off x="7922417" y="6220432"/>
              <a:ext cx="363724" cy="363724"/>
              <a:chOff x="2077" y="1355"/>
              <a:chExt cx="1609" cy="1609"/>
            </a:xfrm>
          </p:grpSpPr>
          <p:sp>
            <p:nvSpPr>
              <p:cNvPr id="21" name="Freeform 3"/>
              <p:cNvSpPr>
                <a:spLocks/>
              </p:cNvSpPr>
              <p:nvPr/>
            </p:nvSpPr>
            <p:spPr bwMode="ltGray">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2"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20" name="Freeform 5"/>
            <p:cNvSpPr>
              <a:spLocks noEditPoints="1"/>
            </p:cNvSpPr>
            <p:nvPr userDrawn="1"/>
          </p:nvSpPr>
          <p:spPr bwMode="ltGray">
            <a:xfrm>
              <a:off x="8339932" y="6311332"/>
              <a:ext cx="446880" cy="189936"/>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rgbClr val="010000"/>
            </a:solidFill>
            <a:ln>
              <a:noFill/>
            </a:ln>
          </p:spPr>
          <p:txBody>
            <a:bodyPr vert="horz" wrap="square" lIns="91440" tIns="45720" rIns="91440" bIns="45720" numCol="1" anchor="t" anchorCtr="0" compatLnSpc="1">
              <a:prstTxWarp prst="textNoShape">
                <a:avLst/>
              </a:prstTxWarp>
            </a:bodyPr>
            <a:lstStyle/>
            <a:p>
              <a:endParaRPr lang="en-AU" dirty="0"/>
            </a:p>
          </p:txBody>
        </p:sp>
      </p:grpSp>
      <p:sp>
        <p:nvSpPr>
          <p:cNvPr id="15" name="Freeform 2"/>
          <p:cNvSpPr>
            <a:spLocks noEditPoints="1"/>
          </p:cNvSpPr>
          <p:nvPr userDrawn="1"/>
        </p:nvSpPr>
        <p:spPr bwMode="white">
          <a:xfrm>
            <a:off x="396875" y="2790441"/>
            <a:ext cx="8327397" cy="1238633"/>
          </a:xfrm>
          <a:custGeom>
            <a:avLst/>
            <a:gdLst>
              <a:gd name="T0" fmla="*/ 2514 w 2637"/>
              <a:gd name="T1" fmla="*/ 283 h 392"/>
              <a:gd name="T2" fmla="*/ 2468 w 2637"/>
              <a:gd name="T3" fmla="*/ 111 h 392"/>
              <a:gd name="T4" fmla="*/ 2338 w 2637"/>
              <a:gd name="T5" fmla="*/ 7 h 392"/>
              <a:gd name="T6" fmla="*/ 2350 w 2637"/>
              <a:gd name="T7" fmla="*/ 264 h 392"/>
              <a:gd name="T8" fmla="*/ 2586 w 2637"/>
              <a:gd name="T9" fmla="*/ 363 h 392"/>
              <a:gd name="T10" fmla="*/ 2637 w 2637"/>
              <a:gd name="T11" fmla="*/ 74 h 392"/>
              <a:gd name="T12" fmla="*/ 2500 w 2637"/>
              <a:gd name="T13" fmla="*/ 74 h 392"/>
              <a:gd name="T14" fmla="*/ 2206 w 2637"/>
              <a:gd name="T15" fmla="*/ 110 h 392"/>
              <a:gd name="T16" fmla="*/ 2160 w 2637"/>
              <a:gd name="T17" fmla="*/ 281 h 392"/>
              <a:gd name="T18" fmla="*/ 2183 w 2637"/>
              <a:gd name="T19" fmla="*/ 0 h 392"/>
              <a:gd name="T20" fmla="*/ 2183 w 2637"/>
              <a:gd name="T21" fmla="*/ 392 h 392"/>
              <a:gd name="T22" fmla="*/ 1824 w 2637"/>
              <a:gd name="T23" fmla="*/ 243 h 392"/>
              <a:gd name="T24" fmla="*/ 1811 w 2637"/>
              <a:gd name="T25" fmla="*/ 317 h 392"/>
              <a:gd name="T26" fmla="*/ 1954 w 2637"/>
              <a:gd name="T27" fmla="*/ 317 h 392"/>
              <a:gd name="T28" fmla="*/ 2011 w 2637"/>
              <a:gd name="T29" fmla="*/ 101 h 392"/>
              <a:gd name="T30" fmla="*/ 1913 w 2637"/>
              <a:gd name="T31" fmla="*/ 7 h 392"/>
              <a:gd name="T32" fmla="*/ 1870 w 2637"/>
              <a:gd name="T33" fmla="*/ 56 h 392"/>
              <a:gd name="T34" fmla="*/ 1735 w 2637"/>
              <a:gd name="T35" fmla="*/ 74 h 392"/>
              <a:gd name="T36" fmla="*/ 1577 w 2637"/>
              <a:gd name="T37" fmla="*/ 96 h 392"/>
              <a:gd name="T38" fmla="*/ 1474 w 2637"/>
              <a:gd name="T39" fmla="*/ 7 h 392"/>
              <a:gd name="T40" fmla="*/ 1426 w 2637"/>
              <a:gd name="T41" fmla="*/ 159 h 392"/>
              <a:gd name="T42" fmla="*/ 1439 w 2637"/>
              <a:gd name="T43" fmla="*/ 7 h 392"/>
              <a:gd name="T44" fmla="*/ 1309 w 2637"/>
              <a:gd name="T45" fmla="*/ 111 h 392"/>
              <a:gd name="T46" fmla="*/ 1296 w 2637"/>
              <a:gd name="T47" fmla="*/ 384 h 392"/>
              <a:gd name="T48" fmla="*/ 1426 w 2637"/>
              <a:gd name="T49" fmla="*/ 280 h 392"/>
              <a:gd name="T50" fmla="*/ 1456 w 2637"/>
              <a:gd name="T51" fmla="*/ 278 h 392"/>
              <a:gd name="T52" fmla="*/ 1608 w 2637"/>
              <a:gd name="T53" fmla="*/ 384 h 392"/>
              <a:gd name="T54" fmla="*/ 1526 w 2637"/>
              <a:gd name="T55" fmla="*/ 177 h 392"/>
              <a:gd name="T56" fmla="*/ 975 w 2637"/>
              <a:gd name="T57" fmla="*/ 7 h 392"/>
              <a:gd name="T58" fmla="*/ 988 w 2637"/>
              <a:gd name="T59" fmla="*/ 280 h 392"/>
              <a:gd name="T60" fmla="*/ 1092 w 2637"/>
              <a:gd name="T61" fmla="*/ 384 h 392"/>
              <a:gd name="T62" fmla="*/ 1080 w 2637"/>
              <a:gd name="T63" fmla="*/ 215 h 392"/>
              <a:gd name="T64" fmla="*/ 1264 w 2637"/>
              <a:gd name="T65" fmla="*/ 384 h 392"/>
              <a:gd name="T66" fmla="*/ 1277 w 2637"/>
              <a:gd name="T67" fmla="*/ 7 h 392"/>
              <a:gd name="T68" fmla="*/ 1169 w 2637"/>
              <a:gd name="T69" fmla="*/ 111 h 392"/>
              <a:gd name="T70" fmla="*/ 1103 w 2637"/>
              <a:gd name="T71" fmla="*/ 7 h 392"/>
              <a:gd name="T72" fmla="*/ 770 w 2637"/>
              <a:gd name="T73" fmla="*/ 286 h 392"/>
              <a:gd name="T74" fmla="*/ 815 w 2637"/>
              <a:gd name="T75" fmla="*/ 317 h 392"/>
              <a:gd name="T76" fmla="*/ 963 w 2637"/>
              <a:gd name="T77" fmla="*/ 317 h 392"/>
              <a:gd name="T78" fmla="*/ 721 w 2637"/>
              <a:gd name="T79" fmla="*/ 7 h 392"/>
              <a:gd name="T80" fmla="*/ 654 w 2637"/>
              <a:gd name="T81" fmla="*/ 384 h 392"/>
              <a:gd name="T82" fmla="*/ 778 w 2637"/>
              <a:gd name="T83" fmla="*/ 212 h 392"/>
              <a:gd name="T84" fmla="*/ 816 w 2637"/>
              <a:gd name="T85" fmla="*/ 212 h 392"/>
              <a:gd name="T86" fmla="*/ 630 w 2637"/>
              <a:gd name="T87" fmla="*/ 280 h 392"/>
              <a:gd name="T88" fmla="*/ 642 w 2637"/>
              <a:gd name="T89" fmla="*/ 7 h 392"/>
              <a:gd name="T90" fmla="*/ 512 w 2637"/>
              <a:gd name="T91" fmla="*/ 111 h 392"/>
              <a:gd name="T92" fmla="*/ 467 w 2637"/>
              <a:gd name="T93" fmla="*/ 111 h 392"/>
              <a:gd name="T94" fmla="*/ 337 w 2637"/>
              <a:gd name="T95" fmla="*/ 7 h 392"/>
              <a:gd name="T96" fmla="*/ 350 w 2637"/>
              <a:gd name="T97" fmla="*/ 280 h 392"/>
              <a:gd name="T98" fmla="*/ 480 w 2637"/>
              <a:gd name="T99" fmla="*/ 384 h 392"/>
              <a:gd name="T100" fmla="*/ 467 w 2637"/>
              <a:gd name="T101" fmla="*/ 225 h 392"/>
              <a:gd name="T102" fmla="*/ 499 w 2637"/>
              <a:gd name="T103" fmla="*/ 317 h 392"/>
              <a:gd name="T104" fmla="*/ 642 w 2637"/>
              <a:gd name="T105" fmla="*/ 317 h 392"/>
              <a:gd name="T106" fmla="*/ 83 w 2637"/>
              <a:gd name="T107" fmla="*/ 114 h 392"/>
              <a:gd name="T108" fmla="*/ 91 w 2637"/>
              <a:gd name="T109" fmla="*/ 317 h 392"/>
              <a:gd name="T110" fmla="*/ 234 w 2637"/>
              <a:gd name="T111" fmla="*/ 317 h 392"/>
              <a:gd name="T112" fmla="*/ 242 w 2637"/>
              <a:gd name="T113" fmla="*/ 114 h 392"/>
              <a:gd name="T114" fmla="*/ 325 w 2637"/>
              <a:gd name="T115" fmla="*/ 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37" h="392">
                <a:moveTo>
                  <a:pt x="2500" y="74"/>
                </a:moveTo>
                <a:cubicBezTo>
                  <a:pt x="2515" y="83"/>
                  <a:pt x="2514" y="97"/>
                  <a:pt x="2514" y="111"/>
                </a:cubicBezTo>
                <a:cubicBezTo>
                  <a:pt x="2514" y="283"/>
                  <a:pt x="2514" y="283"/>
                  <a:pt x="2514" y="283"/>
                </a:cubicBezTo>
                <a:cubicBezTo>
                  <a:pt x="2514" y="290"/>
                  <a:pt x="2513" y="310"/>
                  <a:pt x="2491" y="310"/>
                </a:cubicBezTo>
                <a:cubicBezTo>
                  <a:pt x="2470" y="310"/>
                  <a:pt x="2468" y="290"/>
                  <a:pt x="2468" y="283"/>
                </a:cubicBezTo>
                <a:cubicBezTo>
                  <a:pt x="2468" y="111"/>
                  <a:pt x="2468" y="111"/>
                  <a:pt x="2468" y="111"/>
                </a:cubicBezTo>
                <a:cubicBezTo>
                  <a:pt x="2468" y="97"/>
                  <a:pt x="2466" y="83"/>
                  <a:pt x="2481" y="74"/>
                </a:cubicBezTo>
                <a:cubicBezTo>
                  <a:pt x="2481" y="7"/>
                  <a:pt x="2481" y="7"/>
                  <a:pt x="2481" y="7"/>
                </a:cubicBezTo>
                <a:cubicBezTo>
                  <a:pt x="2338" y="7"/>
                  <a:pt x="2338" y="7"/>
                  <a:pt x="2338" y="7"/>
                </a:cubicBezTo>
                <a:cubicBezTo>
                  <a:pt x="2338" y="74"/>
                  <a:pt x="2338" y="74"/>
                  <a:pt x="2338" y="74"/>
                </a:cubicBezTo>
                <a:cubicBezTo>
                  <a:pt x="2352" y="83"/>
                  <a:pt x="2350" y="97"/>
                  <a:pt x="2350" y="111"/>
                </a:cubicBezTo>
                <a:cubicBezTo>
                  <a:pt x="2350" y="264"/>
                  <a:pt x="2350" y="264"/>
                  <a:pt x="2350" y="264"/>
                </a:cubicBezTo>
                <a:cubicBezTo>
                  <a:pt x="2351" y="304"/>
                  <a:pt x="2354" y="335"/>
                  <a:pt x="2386" y="363"/>
                </a:cubicBezTo>
                <a:cubicBezTo>
                  <a:pt x="2414" y="388"/>
                  <a:pt x="2452" y="392"/>
                  <a:pt x="2486" y="392"/>
                </a:cubicBezTo>
                <a:cubicBezTo>
                  <a:pt x="2520" y="392"/>
                  <a:pt x="2558" y="388"/>
                  <a:pt x="2586" y="363"/>
                </a:cubicBezTo>
                <a:cubicBezTo>
                  <a:pt x="2618" y="335"/>
                  <a:pt x="2621" y="304"/>
                  <a:pt x="2622" y="264"/>
                </a:cubicBezTo>
                <a:cubicBezTo>
                  <a:pt x="2622" y="111"/>
                  <a:pt x="2622" y="111"/>
                  <a:pt x="2622" y="111"/>
                </a:cubicBezTo>
                <a:cubicBezTo>
                  <a:pt x="2622" y="97"/>
                  <a:pt x="2621" y="83"/>
                  <a:pt x="2637" y="74"/>
                </a:cubicBezTo>
                <a:cubicBezTo>
                  <a:pt x="2637" y="7"/>
                  <a:pt x="2637" y="7"/>
                  <a:pt x="2637" y="7"/>
                </a:cubicBezTo>
                <a:cubicBezTo>
                  <a:pt x="2500" y="7"/>
                  <a:pt x="2500" y="7"/>
                  <a:pt x="2500" y="7"/>
                </a:cubicBezTo>
                <a:lnTo>
                  <a:pt x="2500" y="74"/>
                </a:lnTo>
                <a:close/>
                <a:moveTo>
                  <a:pt x="2160" y="110"/>
                </a:moveTo>
                <a:cubicBezTo>
                  <a:pt x="2160" y="107"/>
                  <a:pt x="2159" y="81"/>
                  <a:pt x="2183" y="81"/>
                </a:cubicBezTo>
                <a:cubicBezTo>
                  <a:pt x="2207" y="81"/>
                  <a:pt x="2206" y="107"/>
                  <a:pt x="2206" y="110"/>
                </a:cubicBezTo>
                <a:cubicBezTo>
                  <a:pt x="2206" y="281"/>
                  <a:pt x="2206" y="281"/>
                  <a:pt x="2206" y="281"/>
                </a:cubicBezTo>
                <a:cubicBezTo>
                  <a:pt x="2206" y="283"/>
                  <a:pt x="2207" y="310"/>
                  <a:pt x="2183" y="310"/>
                </a:cubicBezTo>
                <a:cubicBezTo>
                  <a:pt x="2159" y="310"/>
                  <a:pt x="2160" y="283"/>
                  <a:pt x="2160" y="281"/>
                </a:cubicBezTo>
                <a:lnTo>
                  <a:pt x="2160" y="110"/>
                </a:lnTo>
                <a:close/>
                <a:moveTo>
                  <a:pt x="2323" y="116"/>
                </a:moveTo>
                <a:cubicBezTo>
                  <a:pt x="2323" y="23"/>
                  <a:pt x="2266" y="0"/>
                  <a:pt x="2183" y="0"/>
                </a:cubicBezTo>
                <a:cubicBezTo>
                  <a:pt x="2100" y="0"/>
                  <a:pt x="2043" y="23"/>
                  <a:pt x="2043" y="116"/>
                </a:cubicBezTo>
                <a:cubicBezTo>
                  <a:pt x="2043" y="275"/>
                  <a:pt x="2043" y="275"/>
                  <a:pt x="2043" y="275"/>
                </a:cubicBezTo>
                <a:cubicBezTo>
                  <a:pt x="2043" y="368"/>
                  <a:pt x="2100" y="392"/>
                  <a:pt x="2183" y="392"/>
                </a:cubicBezTo>
                <a:cubicBezTo>
                  <a:pt x="2266" y="392"/>
                  <a:pt x="2323" y="368"/>
                  <a:pt x="2323" y="275"/>
                </a:cubicBezTo>
                <a:lnTo>
                  <a:pt x="2323" y="116"/>
                </a:lnTo>
                <a:close/>
                <a:moveTo>
                  <a:pt x="1824" y="243"/>
                </a:moveTo>
                <a:cubicBezTo>
                  <a:pt x="1824" y="280"/>
                  <a:pt x="1824" y="280"/>
                  <a:pt x="1824" y="280"/>
                </a:cubicBezTo>
                <a:cubicBezTo>
                  <a:pt x="1824" y="287"/>
                  <a:pt x="1825" y="294"/>
                  <a:pt x="1823" y="301"/>
                </a:cubicBezTo>
                <a:cubicBezTo>
                  <a:pt x="1822" y="307"/>
                  <a:pt x="1819" y="313"/>
                  <a:pt x="1811" y="317"/>
                </a:cubicBezTo>
                <a:cubicBezTo>
                  <a:pt x="1811" y="384"/>
                  <a:pt x="1811" y="384"/>
                  <a:pt x="1811" y="384"/>
                </a:cubicBezTo>
                <a:cubicBezTo>
                  <a:pt x="1954" y="384"/>
                  <a:pt x="1954" y="384"/>
                  <a:pt x="1954" y="384"/>
                </a:cubicBezTo>
                <a:cubicBezTo>
                  <a:pt x="1954" y="317"/>
                  <a:pt x="1954" y="317"/>
                  <a:pt x="1954" y="317"/>
                </a:cubicBezTo>
                <a:cubicBezTo>
                  <a:pt x="1940" y="308"/>
                  <a:pt x="1942" y="294"/>
                  <a:pt x="1942" y="280"/>
                </a:cubicBezTo>
                <a:cubicBezTo>
                  <a:pt x="1942" y="235"/>
                  <a:pt x="1942" y="235"/>
                  <a:pt x="1942" y="235"/>
                </a:cubicBezTo>
                <a:cubicBezTo>
                  <a:pt x="2011" y="101"/>
                  <a:pt x="2011" y="101"/>
                  <a:pt x="2011" y="101"/>
                </a:cubicBezTo>
                <a:cubicBezTo>
                  <a:pt x="2017" y="88"/>
                  <a:pt x="2020" y="82"/>
                  <a:pt x="2031" y="74"/>
                </a:cubicBezTo>
                <a:cubicBezTo>
                  <a:pt x="2031" y="7"/>
                  <a:pt x="2031" y="7"/>
                  <a:pt x="2031" y="7"/>
                </a:cubicBezTo>
                <a:cubicBezTo>
                  <a:pt x="1913" y="7"/>
                  <a:pt x="1913" y="7"/>
                  <a:pt x="1913" y="7"/>
                </a:cubicBezTo>
                <a:cubicBezTo>
                  <a:pt x="1913" y="56"/>
                  <a:pt x="1913" y="56"/>
                  <a:pt x="1913" y="56"/>
                </a:cubicBezTo>
                <a:cubicBezTo>
                  <a:pt x="1913" y="83"/>
                  <a:pt x="1905" y="102"/>
                  <a:pt x="1892" y="125"/>
                </a:cubicBezTo>
                <a:cubicBezTo>
                  <a:pt x="1878" y="102"/>
                  <a:pt x="1870" y="83"/>
                  <a:pt x="1870" y="56"/>
                </a:cubicBezTo>
                <a:cubicBezTo>
                  <a:pt x="1870" y="7"/>
                  <a:pt x="1870" y="7"/>
                  <a:pt x="1870" y="7"/>
                </a:cubicBezTo>
                <a:cubicBezTo>
                  <a:pt x="1735" y="7"/>
                  <a:pt x="1735" y="7"/>
                  <a:pt x="1735" y="7"/>
                </a:cubicBezTo>
                <a:cubicBezTo>
                  <a:pt x="1735" y="74"/>
                  <a:pt x="1735" y="74"/>
                  <a:pt x="1735" y="74"/>
                </a:cubicBezTo>
                <a:cubicBezTo>
                  <a:pt x="1748" y="82"/>
                  <a:pt x="1753" y="98"/>
                  <a:pt x="1760" y="112"/>
                </a:cubicBezTo>
                <a:lnTo>
                  <a:pt x="1824" y="243"/>
                </a:lnTo>
                <a:close/>
                <a:moveTo>
                  <a:pt x="1577" y="96"/>
                </a:moveTo>
                <a:cubicBezTo>
                  <a:pt x="1583" y="86"/>
                  <a:pt x="1586" y="81"/>
                  <a:pt x="1601" y="74"/>
                </a:cubicBezTo>
                <a:cubicBezTo>
                  <a:pt x="1601" y="7"/>
                  <a:pt x="1601" y="7"/>
                  <a:pt x="1601" y="7"/>
                </a:cubicBezTo>
                <a:cubicBezTo>
                  <a:pt x="1474" y="7"/>
                  <a:pt x="1474" y="7"/>
                  <a:pt x="1474" y="7"/>
                </a:cubicBezTo>
                <a:cubicBezTo>
                  <a:pt x="1474" y="66"/>
                  <a:pt x="1474" y="66"/>
                  <a:pt x="1474" y="66"/>
                </a:cubicBezTo>
                <a:cubicBezTo>
                  <a:pt x="1474" y="81"/>
                  <a:pt x="1473" y="84"/>
                  <a:pt x="1454" y="116"/>
                </a:cubicBezTo>
                <a:cubicBezTo>
                  <a:pt x="1426" y="159"/>
                  <a:pt x="1426" y="159"/>
                  <a:pt x="1426" y="159"/>
                </a:cubicBezTo>
                <a:cubicBezTo>
                  <a:pt x="1426" y="111"/>
                  <a:pt x="1426" y="111"/>
                  <a:pt x="1426" y="111"/>
                </a:cubicBezTo>
                <a:cubicBezTo>
                  <a:pt x="1426" y="97"/>
                  <a:pt x="1425" y="83"/>
                  <a:pt x="1439" y="74"/>
                </a:cubicBezTo>
                <a:cubicBezTo>
                  <a:pt x="1439" y="7"/>
                  <a:pt x="1439" y="7"/>
                  <a:pt x="1439" y="7"/>
                </a:cubicBezTo>
                <a:cubicBezTo>
                  <a:pt x="1296" y="7"/>
                  <a:pt x="1296" y="7"/>
                  <a:pt x="1296" y="7"/>
                </a:cubicBezTo>
                <a:cubicBezTo>
                  <a:pt x="1296" y="74"/>
                  <a:pt x="1296" y="74"/>
                  <a:pt x="1296" y="74"/>
                </a:cubicBezTo>
                <a:cubicBezTo>
                  <a:pt x="1310" y="83"/>
                  <a:pt x="1309" y="97"/>
                  <a:pt x="1309" y="111"/>
                </a:cubicBezTo>
                <a:cubicBezTo>
                  <a:pt x="1309" y="280"/>
                  <a:pt x="1309" y="280"/>
                  <a:pt x="1309" y="280"/>
                </a:cubicBezTo>
                <a:cubicBezTo>
                  <a:pt x="1309" y="294"/>
                  <a:pt x="1310" y="308"/>
                  <a:pt x="1296" y="317"/>
                </a:cubicBezTo>
                <a:cubicBezTo>
                  <a:pt x="1296" y="384"/>
                  <a:pt x="1296" y="384"/>
                  <a:pt x="1296" y="384"/>
                </a:cubicBezTo>
                <a:cubicBezTo>
                  <a:pt x="1439" y="384"/>
                  <a:pt x="1439" y="384"/>
                  <a:pt x="1439" y="384"/>
                </a:cubicBezTo>
                <a:cubicBezTo>
                  <a:pt x="1439" y="317"/>
                  <a:pt x="1439" y="317"/>
                  <a:pt x="1439" y="317"/>
                </a:cubicBezTo>
                <a:cubicBezTo>
                  <a:pt x="1425" y="308"/>
                  <a:pt x="1426" y="294"/>
                  <a:pt x="1426" y="280"/>
                </a:cubicBezTo>
                <a:cubicBezTo>
                  <a:pt x="1426" y="220"/>
                  <a:pt x="1426" y="220"/>
                  <a:pt x="1426" y="220"/>
                </a:cubicBezTo>
                <a:cubicBezTo>
                  <a:pt x="1427" y="220"/>
                  <a:pt x="1427" y="220"/>
                  <a:pt x="1427" y="220"/>
                </a:cubicBezTo>
                <a:cubicBezTo>
                  <a:pt x="1456" y="278"/>
                  <a:pt x="1456" y="278"/>
                  <a:pt x="1456" y="278"/>
                </a:cubicBezTo>
                <a:cubicBezTo>
                  <a:pt x="1469" y="304"/>
                  <a:pt x="1474" y="310"/>
                  <a:pt x="1474" y="339"/>
                </a:cubicBezTo>
                <a:cubicBezTo>
                  <a:pt x="1474" y="384"/>
                  <a:pt x="1474" y="384"/>
                  <a:pt x="1474" y="384"/>
                </a:cubicBezTo>
                <a:cubicBezTo>
                  <a:pt x="1608" y="384"/>
                  <a:pt x="1608" y="384"/>
                  <a:pt x="1608" y="384"/>
                </a:cubicBezTo>
                <a:cubicBezTo>
                  <a:pt x="1608" y="317"/>
                  <a:pt x="1608" y="317"/>
                  <a:pt x="1608" y="317"/>
                </a:cubicBezTo>
                <a:cubicBezTo>
                  <a:pt x="1592" y="309"/>
                  <a:pt x="1588" y="300"/>
                  <a:pt x="1582" y="287"/>
                </a:cubicBezTo>
                <a:cubicBezTo>
                  <a:pt x="1526" y="177"/>
                  <a:pt x="1526" y="177"/>
                  <a:pt x="1526" y="177"/>
                </a:cubicBezTo>
                <a:lnTo>
                  <a:pt x="1577" y="96"/>
                </a:lnTo>
                <a:close/>
                <a:moveTo>
                  <a:pt x="1103" y="7"/>
                </a:moveTo>
                <a:cubicBezTo>
                  <a:pt x="975" y="7"/>
                  <a:pt x="975" y="7"/>
                  <a:pt x="975" y="7"/>
                </a:cubicBezTo>
                <a:cubicBezTo>
                  <a:pt x="975" y="74"/>
                  <a:pt x="975" y="74"/>
                  <a:pt x="975" y="74"/>
                </a:cubicBezTo>
                <a:cubicBezTo>
                  <a:pt x="989" y="83"/>
                  <a:pt x="988" y="97"/>
                  <a:pt x="988" y="111"/>
                </a:cubicBezTo>
                <a:cubicBezTo>
                  <a:pt x="988" y="280"/>
                  <a:pt x="988" y="280"/>
                  <a:pt x="988" y="280"/>
                </a:cubicBezTo>
                <a:cubicBezTo>
                  <a:pt x="988" y="294"/>
                  <a:pt x="989" y="308"/>
                  <a:pt x="975" y="317"/>
                </a:cubicBezTo>
                <a:cubicBezTo>
                  <a:pt x="975" y="384"/>
                  <a:pt x="975" y="384"/>
                  <a:pt x="975" y="384"/>
                </a:cubicBezTo>
                <a:cubicBezTo>
                  <a:pt x="1092" y="384"/>
                  <a:pt x="1092" y="384"/>
                  <a:pt x="1092" y="384"/>
                </a:cubicBezTo>
                <a:cubicBezTo>
                  <a:pt x="1092" y="317"/>
                  <a:pt x="1092" y="317"/>
                  <a:pt x="1092" y="317"/>
                </a:cubicBezTo>
                <a:cubicBezTo>
                  <a:pt x="1078" y="308"/>
                  <a:pt x="1080" y="294"/>
                  <a:pt x="1080" y="280"/>
                </a:cubicBezTo>
                <a:cubicBezTo>
                  <a:pt x="1080" y="215"/>
                  <a:pt x="1080" y="215"/>
                  <a:pt x="1080" y="215"/>
                </a:cubicBezTo>
                <a:cubicBezTo>
                  <a:pt x="1081" y="215"/>
                  <a:pt x="1081" y="215"/>
                  <a:pt x="1081" y="215"/>
                </a:cubicBezTo>
                <a:cubicBezTo>
                  <a:pt x="1150" y="384"/>
                  <a:pt x="1150" y="384"/>
                  <a:pt x="1150" y="384"/>
                </a:cubicBezTo>
                <a:cubicBezTo>
                  <a:pt x="1264" y="384"/>
                  <a:pt x="1264" y="384"/>
                  <a:pt x="1264" y="384"/>
                </a:cubicBezTo>
                <a:cubicBezTo>
                  <a:pt x="1264" y="111"/>
                  <a:pt x="1264" y="111"/>
                  <a:pt x="1264" y="111"/>
                </a:cubicBezTo>
                <a:cubicBezTo>
                  <a:pt x="1264" y="97"/>
                  <a:pt x="1263" y="83"/>
                  <a:pt x="1277" y="74"/>
                </a:cubicBezTo>
                <a:cubicBezTo>
                  <a:pt x="1277" y="7"/>
                  <a:pt x="1277" y="7"/>
                  <a:pt x="1277" y="7"/>
                </a:cubicBezTo>
                <a:cubicBezTo>
                  <a:pt x="1157" y="7"/>
                  <a:pt x="1157" y="7"/>
                  <a:pt x="1157" y="7"/>
                </a:cubicBezTo>
                <a:cubicBezTo>
                  <a:pt x="1157" y="74"/>
                  <a:pt x="1157" y="74"/>
                  <a:pt x="1157" y="74"/>
                </a:cubicBezTo>
                <a:cubicBezTo>
                  <a:pt x="1171" y="83"/>
                  <a:pt x="1169" y="97"/>
                  <a:pt x="1169" y="111"/>
                </a:cubicBezTo>
                <a:cubicBezTo>
                  <a:pt x="1169" y="177"/>
                  <a:pt x="1169" y="177"/>
                  <a:pt x="1169" y="177"/>
                </a:cubicBezTo>
                <a:cubicBezTo>
                  <a:pt x="1169" y="177"/>
                  <a:pt x="1169" y="177"/>
                  <a:pt x="1169" y="177"/>
                </a:cubicBezTo>
                <a:lnTo>
                  <a:pt x="1103" y="7"/>
                </a:lnTo>
                <a:close/>
                <a:moveTo>
                  <a:pt x="784" y="317"/>
                </a:moveTo>
                <a:cubicBezTo>
                  <a:pt x="774" y="315"/>
                  <a:pt x="768" y="307"/>
                  <a:pt x="768" y="297"/>
                </a:cubicBezTo>
                <a:cubicBezTo>
                  <a:pt x="768" y="293"/>
                  <a:pt x="769" y="289"/>
                  <a:pt x="770" y="286"/>
                </a:cubicBezTo>
                <a:cubicBezTo>
                  <a:pt x="827" y="286"/>
                  <a:pt x="827" y="286"/>
                  <a:pt x="827" y="286"/>
                </a:cubicBezTo>
                <a:cubicBezTo>
                  <a:pt x="828" y="289"/>
                  <a:pt x="829" y="293"/>
                  <a:pt x="829" y="297"/>
                </a:cubicBezTo>
                <a:cubicBezTo>
                  <a:pt x="829" y="307"/>
                  <a:pt x="824" y="314"/>
                  <a:pt x="815" y="317"/>
                </a:cubicBezTo>
                <a:cubicBezTo>
                  <a:pt x="815" y="384"/>
                  <a:pt x="815" y="384"/>
                  <a:pt x="815" y="384"/>
                </a:cubicBezTo>
                <a:cubicBezTo>
                  <a:pt x="963" y="384"/>
                  <a:pt x="963" y="384"/>
                  <a:pt x="963" y="384"/>
                </a:cubicBezTo>
                <a:cubicBezTo>
                  <a:pt x="963" y="317"/>
                  <a:pt x="963" y="317"/>
                  <a:pt x="963" y="317"/>
                </a:cubicBezTo>
                <a:cubicBezTo>
                  <a:pt x="950" y="313"/>
                  <a:pt x="946" y="292"/>
                  <a:pt x="943" y="280"/>
                </a:cubicBezTo>
                <a:cubicBezTo>
                  <a:pt x="888" y="7"/>
                  <a:pt x="888" y="7"/>
                  <a:pt x="888" y="7"/>
                </a:cubicBezTo>
                <a:cubicBezTo>
                  <a:pt x="721" y="7"/>
                  <a:pt x="721" y="7"/>
                  <a:pt x="721" y="7"/>
                </a:cubicBezTo>
                <a:cubicBezTo>
                  <a:pt x="672" y="275"/>
                  <a:pt x="672" y="275"/>
                  <a:pt x="672" y="275"/>
                </a:cubicBezTo>
                <a:cubicBezTo>
                  <a:pt x="668" y="289"/>
                  <a:pt x="667" y="308"/>
                  <a:pt x="654" y="317"/>
                </a:cubicBezTo>
                <a:cubicBezTo>
                  <a:pt x="654" y="384"/>
                  <a:pt x="654" y="384"/>
                  <a:pt x="654" y="384"/>
                </a:cubicBezTo>
                <a:cubicBezTo>
                  <a:pt x="784" y="384"/>
                  <a:pt x="784" y="384"/>
                  <a:pt x="784" y="384"/>
                </a:cubicBezTo>
                <a:lnTo>
                  <a:pt x="784" y="317"/>
                </a:lnTo>
                <a:close/>
                <a:moveTo>
                  <a:pt x="778" y="212"/>
                </a:moveTo>
                <a:cubicBezTo>
                  <a:pt x="796" y="100"/>
                  <a:pt x="796" y="100"/>
                  <a:pt x="796" y="100"/>
                </a:cubicBezTo>
                <a:cubicBezTo>
                  <a:pt x="797" y="100"/>
                  <a:pt x="797" y="100"/>
                  <a:pt x="797" y="100"/>
                </a:cubicBezTo>
                <a:cubicBezTo>
                  <a:pt x="816" y="212"/>
                  <a:pt x="816" y="212"/>
                  <a:pt x="816" y="212"/>
                </a:cubicBezTo>
                <a:lnTo>
                  <a:pt x="778" y="212"/>
                </a:lnTo>
                <a:close/>
                <a:moveTo>
                  <a:pt x="642" y="317"/>
                </a:moveTo>
                <a:cubicBezTo>
                  <a:pt x="628" y="308"/>
                  <a:pt x="630" y="294"/>
                  <a:pt x="630" y="280"/>
                </a:cubicBezTo>
                <a:cubicBezTo>
                  <a:pt x="630" y="111"/>
                  <a:pt x="630" y="111"/>
                  <a:pt x="630" y="111"/>
                </a:cubicBezTo>
                <a:cubicBezTo>
                  <a:pt x="630" y="97"/>
                  <a:pt x="628" y="83"/>
                  <a:pt x="642" y="74"/>
                </a:cubicBezTo>
                <a:cubicBezTo>
                  <a:pt x="642" y="7"/>
                  <a:pt x="642" y="7"/>
                  <a:pt x="642" y="7"/>
                </a:cubicBezTo>
                <a:cubicBezTo>
                  <a:pt x="499" y="7"/>
                  <a:pt x="499" y="7"/>
                  <a:pt x="499" y="7"/>
                </a:cubicBezTo>
                <a:cubicBezTo>
                  <a:pt x="499" y="74"/>
                  <a:pt x="499" y="74"/>
                  <a:pt x="499" y="74"/>
                </a:cubicBezTo>
                <a:cubicBezTo>
                  <a:pt x="514" y="83"/>
                  <a:pt x="512" y="97"/>
                  <a:pt x="512" y="111"/>
                </a:cubicBezTo>
                <a:cubicBezTo>
                  <a:pt x="512" y="151"/>
                  <a:pt x="512" y="151"/>
                  <a:pt x="512" y="151"/>
                </a:cubicBezTo>
                <a:cubicBezTo>
                  <a:pt x="467" y="151"/>
                  <a:pt x="467" y="151"/>
                  <a:pt x="467" y="151"/>
                </a:cubicBezTo>
                <a:cubicBezTo>
                  <a:pt x="467" y="111"/>
                  <a:pt x="467" y="111"/>
                  <a:pt x="467" y="111"/>
                </a:cubicBezTo>
                <a:cubicBezTo>
                  <a:pt x="467" y="97"/>
                  <a:pt x="466" y="83"/>
                  <a:pt x="480" y="74"/>
                </a:cubicBezTo>
                <a:cubicBezTo>
                  <a:pt x="480" y="7"/>
                  <a:pt x="480" y="7"/>
                  <a:pt x="480" y="7"/>
                </a:cubicBezTo>
                <a:cubicBezTo>
                  <a:pt x="337" y="7"/>
                  <a:pt x="337" y="7"/>
                  <a:pt x="337" y="7"/>
                </a:cubicBezTo>
                <a:cubicBezTo>
                  <a:pt x="337" y="74"/>
                  <a:pt x="337" y="74"/>
                  <a:pt x="337" y="74"/>
                </a:cubicBezTo>
                <a:cubicBezTo>
                  <a:pt x="351" y="83"/>
                  <a:pt x="350" y="97"/>
                  <a:pt x="350" y="111"/>
                </a:cubicBezTo>
                <a:cubicBezTo>
                  <a:pt x="350" y="280"/>
                  <a:pt x="350" y="280"/>
                  <a:pt x="350" y="280"/>
                </a:cubicBezTo>
                <a:cubicBezTo>
                  <a:pt x="350" y="294"/>
                  <a:pt x="351" y="308"/>
                  <a:pt x="337" y="317"/>
                </a:cubicBezTo>
                <a:cubicBezTo>
                  <a:pt x="337" y="384"/>
                  <a:pt x="337" y="384"/>
                  <a:pt x="337" y="384"/>
                </a:cubicBezTo>
                <a:cubicBezTo>
                  <a:pt x="480" y="384"/>
                  <a:pt x="480" y="384"/>
                  <a:pt x="480" y="384"/>
                </a:cubicBezTo>
                <a:cubicBezTo>
                  <a:pt x="480" y="317"/>
                  <a:pt x="480" y="317"/>
                  <a:pt x="480" y="317"/>
                </a:cubicBezTo>
                <a:cubicBezTo>
                  <a:pt x="466" y="308"/>
                  <a:pt x="467" y="294"/>
                  <a:pt x="467" y="280"/>
                </a:cubicBezTo>
                <a:cubicBezTo>
                  <a:pt x="467" y="225"/>
                  <a:pt x="467" y="225"/>
                  <a:pt x="467" y="225"/>
                </a:cubicBezTo>
                <a:cubicBezTo>
                  <a:pt x="512" y="225"/>
                  <a:pt x="512" y="225"/>
                  <a:pt x="512" y="225"/>
                </a:cubicBezTo>
                <a:cubicBezTo>
                  <a:pt x="512" y="280"/>
                  <a:pt x="512" y="280"/>
                  <a:pt x="512" y="280"/>
                </a:cubicBezTo>
                <a:cubicBezTo>
                  <a:pt x="512" y="294"/>
                  <a:pt x="514" y="308"/>
                  <a:pt x="499" y="317"/>
                </a:cubicBezTo>
                <a:cubicBezTo>
                  <a:pt x="499" y="384"/>
                  <a:pt x="499" y="384"/>
                  <a:pt x="499" y="384"/>
                </a:cubicBezTo>
                <a:cubicBezTo>
                  <a:pt x="642" y="384"/>
                  <a:pt x="642" y="384"/>
                  <a:pt x="642" y="384"/>
                </a:cubicBezTo>
                <a:lnTo>
                  <a:pt x="642" y="317"/>
                </a:lnTo>
                <a:close/>
                <a:moveTo>
                  <a:pt x="0" y="177"/>
                </a:moveTo>
                <a:cubicBezTo>
                  <a:pt x="83" y="177"/>
                  <a:pt x="83" y="177"/>
                  <a:pt x="83" y="177"/>
                </a:cubicBezTo>
                <a:cubicBezTo>
                  <a:pt x="83" y="114"/>
                  <a:pt x="83" y="114"/>
                  <a:pt x="83" y="114"/>
                </a:cubicBezTo>
                <a:cubicBezTo>
                  <a:pt x="83" y="97"/>
                  <a:pt x="87" y="88"/>
                  <a:pt x="104" y="87"/>
                </a:cubicBezTo>
                <a:cubicBezTo>
                  <a:pt x="104" y="280"/>
                  <a:pt x="104" y="280"/>
                  <a:pt x="104" y="280"/>
                </a:cubicBezTo>
                <a:cubicBezTo>
                  <a:pt x="104" y="294"/>
                  <a:pt x="105" y="308"/>
                  <a:pt x="91" y="317"/>
                </a:cubicBezTo>
                <a:cubicBezTo>
                  <a:pt x="91" y="384"/>
                  <a:pt x="91" y="384"/>
                  <a:pt x="91" y="384"/>
                </a:cubicBezTo>
                <a:cubicBezTo>
                  <a:pt x="234" y="384"/>
                  <a:pt x="234" y="384"/>
                  <a:pt x="234" y="384"/>
                </a:cubicBezTo>
                <a:cubicBezTo>
                  <a:pt x="234" y="317"/>
                  <a:pt x="234" y="317"/>
                  <a:pt x="234" y="317"/>
                </a:cubicBezTo>
                <a:cubicBezTo>
                  <a:pt x="220" y="308"/>
                  <a:pt x="222" y="294"/>
                  <a:pt x="222" y="280"/>
                </a:cubicBezTo>
                <a:cubicBezTo>
                  <a:pt x="222" y="87"/>
                  <a:pt x="222" y="87"/>
                  <a:pt x="222" y="87"/>
                </a:cubicBezTo>
                <a:cubicBezTo>
                  <a:pt x="238" y="88"/>
                  <a:pt x="242" y="97"/>
                  <a:pt x="242" y="114"/>
                </a:cubicBezTo>
                <a:cubicBezTo>
                  <a:pt x="242" y="177"/>
                  <a:pt x="242" y="177"/>
                  <a:pt x="242" y="177"/>
                </a:cubicBezTo>
                <a:cubicBezTo>
                  <a:pt x="325" y="177"/>
                  <a:pt x="325" y="177"/>
                  <a:pt x="325" y="177"/>
                </a:cubicBezTo>
                <a:cubicBezTo>
                  <a:pt x="325" y="7"/>
                  <a:pt x="325" y="7"/>
                  <a:pt x="325" y="7"/>
                </a:cubicBezTo>
                <a:cubicBezTo>
                  <a:pt x="0" y="7"/>
                  <a:pt x="0" y="7"/>
                  <a:pt x="0" y="7"/>
                </a:cubicBezTo>
                <a:lnTo>
                  <a:pt x="0" y="17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Tree>
    <p:extLst>
      <p:ext uri="{BB962C8B-B14F-4D97-AF65-F5344CB8AC3E}">
        <p14:creationId xmlns:p14="http://schemas.microsoft.com/office/powerpoint/2010/main" val="1740080755"/>
      </p:ext>
    </p:extLst>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hank You (Slate)">
    <p:bg bwMode="black">
      <p:bgPr>
        <a:solidFill>
          <a:schemeClr val="accent5"/>
        </a:solidFill>
        <a:effectLst/>
      </p:bgPr>
    </p:bg>
    <p:spTree>
      <p:nvGrpSpPr>
        <p:cNvPr id="1" name=""/>
        <p:cNvGrpSpPr/>
        <p:nvPr/>
      </p:nvGrpSpPr>
      <p:grpSpPr>
        <a:xfrm>
          <a:off x="0" y="0"/>
          <a:ext cx="0" cy="0"/>
          <a:chOff x="0" y="0"/>
          <a:chExt cx="0" cy="0"/>
        </a:xfrm>
      </p:grpSpPr>
      <p:sp>
        <p:nvSpPr>
          <p:cNvPr id="12" name="Freeform 2"/>
          <p:cNvSpPr>
            <a:spLocks noEditPoints="1"/>
          </p:cNvSpPr>
          <p:nvPr/>
        </p:nvSpPr>
        <p:spPr bwMode="white">
          <a:xfrm>
            <a:off x="396875" y="2790441"/>
            <a:ext cx="8327397" cy="1238633"/>
          </a:xfrm>
          <a:custGeom>
            <a:avLst/>
            <a:gdLst>
              <a:gd name="T0" fmla="*/ 2514 w 2637"/>
              <a:gd name="T1" fmla="*/ 283 h 392"/>
              <a:gd name="T2" fmla="*/ 2468 w 2637"/>
              <a:gd name="T3" fmla="*/ 111 h 392"/>
              <a:gd name="T4" fmla="*/ 2338 w 2637"/>
              <a:gd name="T5" fmla="*/ 7 h 392"/>
              <a:gd name="T6" fmla="*/ 2350 w 2637"/>
              <a:gd name="T7" fmla="*/ 264 h 392"/>
              <a:gd name="T8" fmla="*/ 2586 w 2637"/>
              <a:gd name="T9" fmla="*/ 363 h 392"/>
              <a:gd name="T10" fmla="*/ 2637 w 2637"/>
              <a:gd name="T11" fmla="*/ 74 h 392"/>
              <a:gd name="T12" fmla="*/ 2500 w 2637"/>
              <a:gd name="T13" fmla="*/ 74 h 392"/>
              <a:gd name="T14" fmla="*/ 2206 w 2637"/>
              <a:gd name="T15" fmla="*/ 110 h 392"/>
              <a:gd name="T16" fmla="*/ 2160 w 2637"/>
              <a:gd name="T17" fmla="*/ 281 h 392"/>
              <a:gd name="T18" fmla="*/ 2183 w 2637"/>
              <a:gd name="T19" fmla="*/ 0 h 392"/>
              <a:gd name="T20" fmla="*/ 2183 w 2637"/>
              <a:gd name="T21" fmla="*/ 392 h 392"/>
              <a:gd name="T22" fmla="*/ 1824 w 2637"/>
              <a:gd name="T23" fmla="*/ 243 h 392"/>
              <a:gd name="T24" fmla="*/ 1811 w 2637"/>
              <a:gd name="T25" fmla="*/ 317 h 392"/>
              <a:gd name="T26" fmla="*/ 1954 w 2637"/>
              <a:gd name="T27" fmla="*/ 317 h 392"/>
              <a:gd name="T28" fmla="*/ 2011 w 2637"/>
              <a:gd name="T29" fmla="*/ 101 h 392"/>
              <a:gd name="T30" fmla="*/ 1913 w 2637"/>
              <a:gd name="T31" fmla="*/ 7 h 392"/>
              <a:gd name="T32" fmla="*/ 1870 w 2637"/>
              <a:gd name="T33" fmla="*/ 56 h 392"/>
              <a:gd name="T34" fmla="*/ 1735 w 2637"/>
              <a:gd name="T35" fmla="*/ 74 h 392"/>
              <a:gd name="T36" fmla="*/ 1577 w 2637"/>
              <a:gd name="T37" fmla="*/ 96 h 392"/>
              <a:gd name="T38" fmla="*/ 1474 w 2637"/>
              <a:gd name="T39" fmla="*/ 7 h 392"/>
              <a:gd name="T40" fmla="*/ 1426 w 2637"/>
              <a:gd name="T41" fmla="*/ 159 h 392"/>
              <a:gd name="T42" fmla="*/ 1439 w 2637"/>
              <a:gd name="T43" fmla="*/ 7 h 392"/>
              <a:gd name="T44" fmla="*/ 1309 w 2637"/>
              <a:gd name="T45" fmla="*/ 111 h 392"/>
              <a:gd name="T46" fmla="*/ 1296 w 2637"/>
              <a:gd name="T47" fmla="*/ 384 h 392"/>
              <a:gd name="T48" fmla="*/ 1426 w 2637"/>
              <a:gd name="T49" fmla="*/ 280 h 392"/>
              <a:gd name="T50" fmla="*/ 1456 w 2637"/>
              <a:gd name="T51" fmla="*/ 278 h 392"/>
              <a:gd name="T52" fmla="*/ 1608 w 2637"/>
              <a:gd name="T53" fmla="*/ 384 h 392"/>
              <a:gd name="T54" fmla="*/ 1526 w 2637"/>
              <a:gd name="T55" fmla="*/ 177 h 392"/>
              <a:gd name="T56" fmla="*/ 975 w 2637"/>
              <a:gd name="T57" fmla="*/ 7 h 392"/>
              <a:gd name="T58" fmla="*/ 988 w 2637"/>
              <a:gd name="T59" fmla="*/ 280 h 392"/>
              <a:gd name="T60" fmla="*/ 1092 w 2637"/>
              <a:gd name="T61" fmla="*/ 384 h 392"/>
              <a:gd name="T62" fmla="*/ 1080 w 2637"/>
              <a:gd name="T63" fmla="*/ 215 h 392"/>
              <a:gd name="T64" fmla="*/ 1264 w 2637"/>
              <a:gd name="T65" fmla="*/ 384 h 392"/>
              <a:gd name="T66" fmla="*/ 1277 w 2637"/>
              <a:gd name="T67" fmla="*/ 7 h 392"/>
              <a:gd name="T68" fmla="*/ 1169 w 2637"/>
              <a:gd name="T69" fmla="*/ 111 h 392"/>
              <a:gd name="T70" fmla="*/ 1103 w 2637"/>
              <a:gd name="T71" fmla="*/ 7 h 392"/>
              <a:gd name="T72" fmla="*/ 770 w 2637"/>
              <a:gd name="T73" fmla="*/ 286 h 392"/>
              <a:gd name="T74" fmla="*/ 815 w 2637"/>
              <a:gd name="T75" fmla="*/ 317 h 392"/>
              <a:gd name="T76" fmla="*/ 963 w 2637"/>
              <a:gd name="T77" fmla="*/ 317 h 392"/>
              <a:gd name="T78" fmla="*/ 721 w 2637"/>
              <a:gd name="T79" fmla="*/ 7 h 392"/>
              <a:gd name="T80" fmla="*/ 654 w 2637"/>
              <a:gd name="T81" fmla="*/ 384 h 392"/>
              <a:gd name="T82" fmla="*/ 778 w 2637"/>
              <a:gd name="T83" fmla="*/ 212 h 392"/>
              <a:gd name="T84" fmla="*/ 816 w 2637"/>
              <a:gd name="T85" fmla="*/ 212 h 392"/>
              <a:gd name="T86" fmla="*/ 630 w 2637"/>
              <a:gd name="T87" fmla="*/ 280 h 392"/>
              <a:gd name="T88" fmla="*/ 642 w 2637"/>
              <a:gd name="T89" fmla="*/ 7 h 392"/>
              <a:gd name="T90" fmla="*/ 512 w 2637"/>
              <a:gd name="T91" fmla="*/ 111 h 392"/>
              <a:gd name="T92" fmla="*/ 467 w 2637"/>
              <a:gd name="T93" fmla="*/ 111 h 392"/>
              <a:gd name="T94" fmla="*/ 337 w 2637"/>
              <a:gd name="T95" fmla="*/ 7 h 392"/>
              <a:gd name="T96" fmla="*/ 350 w 2637"/>
              <a:gd name="T97" fmla="*/ 280 h 392"/>
              <a:gd name="T98" fmla="*/ 480 w 2637"/>
              <a:gd name="T99" fmla="*/ 384 h 392"/>
              <a:gd name="T100" fmla="*/ 467 w 2637"/>
              <a:gd name="T101" fmla="*/ 225 h 392"/>
              <a:gd name="T102" fmla="*/ 499 w 2637"/>
              <a:gd name="T103" fmla="*/ 317 h 392"/>
              <a:gd name="T104" fmla="*/ 642 w 2637"/>
              <a:gd name="T105" fmla="*/ 317 h 392"/>
              <a:gd name="T106" fmla="*/ 83 w 2637"/>
              <a:gd name="T107" fmla="*/ 114 h 392"/>
              <a:gd name="T108" fmla="*/ 91 w 2637"/>
              <a:gd name="T109" fmla="*/ 317 h 392"/>
              <a:gd name="T110" fmla="*/ 234 w 2637"/>
              <a:gd name="T111" fmla="*/ 317 h 392"/>
              <a:gd name="T112" fmla="*/ 242 w 2637"/>
              <a:gd name="T113" fmla="*/ 114 h 392"/>
              <a:gd name="T114" fmla="*/ 325 w 2637"/>
              <a:gd name="T115" fmla="*/ 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37" h="392">
                <a:moveTo>
                  <a:pt x="2500" y="74"/>
                </a:moveTo>
                <a:cubicBezTo>
                  <a:pt x="2515" y="83"/>
                  <a:pt x="2514" y="97"/>
                  <a:pt x="2514" y="111"/>
                </a:cubicBezTo>
                <a:cubicBezTo>
                  <a:pt x="2514" y="283"/>
                  <a:pt x="2514" y="283"/>
                  <a:pt x="2514" y="283"/>
                </a:cubicBezTo>
                <a:cubicBezTo>
                  <a:pt x="2514" y="290"/>
                  <a:pt x="2513" y="310"/>
                  <a:pt x="2491" y="310"/>
                </a:cubicBezTo>
                <a:cubicBezTo>
                  <a:pt x="2470" y="310"/>
                  <a:pt x="2468" y="290"/>
                  <a:pt x="2468" y="283"/>
                </a:cubicBezTo>
                <a:cubicBezTo>
                  <a:pt x="2468" y="111"/>
                  <a:pt x="2468" y="111"/>
                  <a:pt x="2468" y="111"/>
                </a:cubicBezTo>
                <a:cubicBezTo>
                  <a:pt x="2468" y="97"/>
                  <a:pt x="2466" y="83"/>
                  <a:pt x="2481" y="74"/>
                </a:cubicBezTo>
                <a:cubicBezTo>
                  <a:pt x="2481" y="7"/>
                  <a:pt x="2481" y="7"/>
                  <a:pt x="2481" y="7"/>
                </a:cubicBezTo>
                <a:cubicBezTo>
                  <a:pt x="2338" y="7"/>
                  <a:pt x="2338" y="7"/>
                  <a:pt x="2338" y="7"/>
                </a:cubicBezTo>
                <a:cubicBezTo>
                  <a:pt x="2338" y="74"/>
                  <a:pt x="2338" y="74"/>
                  <a:pt x="2338" y="74"/>
                </a:cubicBezTo>
                <a:cubicBezTo>
                  <a:pt x="2352" y="83"/>
                  <a:pt x="2350" y="97"/>
                  <a:pt x="2350" y="111"/>
                </a:cubicBezTo>
                <a:cubicBezTo>
                  <a:pt x="2350" y="264"/>
                  <a:pt x="2350" y="264"/>
                  <a:pt x="2350" y="264"/>
                </a:cubicBezTo>
                <a:cubicBezTo>
                  <a:pt x="2351" y="304"/>
                  <a:pt x="2354" y="335"/>
                  <a:pt x="2386" y="363"/>
                </a:cubicBezTo>
                <a:cubicBezTo>
                  <a:pt x="2414" y="388"/>
                  <a:pt x="2452" y="392"/>
                  <a:pt x="2486" y="392"/>
                </a:cubicBezTo>
                <a:cubicBezTo>
                  <a:pt x="2520" y="392"/>
                  <a:pt x="2558" y="388"/>
                  <a:pt x="2586" y="363"/>
                </a:cubicBezTo>
                <a:cubicBezTo>
                  <a:pt x="2618" y="335"/>
                  <a:pt x="2621" y="304"/>
                  <a:pt x="2622" y="264"/>
                </a:cubicBezTo>
                <a:cubicBezTo>
                  <a:pt x="2622" y="111"/>
                  <a:pt x="2622" y="111"/>
                  <a:pt x="2622" y="111"/>
                </a:cubicBezTo>
                <a:cubicBezTo>
                  <a:pt x="2622" y="97"/>
                  <a:pt x="2621" y="83"/>
                  <a:pt x="2637" y="74"/>
                </a:cubicBezTo>
                <a:cubicBezTo>
                  <a:pt x="2637" y="7"/>
                  <a:pt x="2637" y="7"/>
                  <a:pt x="2637" y="7"/>
                </a:cubicBezTo>
                <a:cubicBezTo>
                  <a:pt x="2500" y="7"/>
                  <a:pt x="2500" y="7"/>
                  <a:pt x="2500" y="7"/>
                </a:cubicBezTo>
                <a:lnTo>
                  <a:pt x="2500" y="74"/>
                </a:lnTo>
                <a:close/>
                <a:moveTo>
                  <a:pt x="2160" y="110"/>
                </a:moveTo>
                <a:cubicBezTo>
                  <a:pt x="2160" y="107"/>
                  <a:pt x="2159" y="81"/>
                  <a:pt x="2183" y="81"/>
                </a:cubicBezTo>
                <a:cubicBezTo>
                  <a:pt x="2207" y="81"/>
                  <a:pt x="2206" y="107"/>
                  <a:pt x="2206" y="110"/>
                </a:cubicBezTo>
                <a:cubicBezTo>
                  <a:pt x="2206" y="281"/>
                  <a:pt x="2206" y="281"/>
                  <a:pt x="2206" y="281"/>
                </a:cubicBezTo>
                <a:cubicBezTo>
                  <a:pt x="2206" y="283"/>
                  <a:pt x="2207" y="310"/>
                  <a:pt x="2183" y="310"/>
                </a:cubicBezTo>
                <a:cubicBezTo>
                  <a:pt x="2159" y="310"/>
                  <a:pt x="2160" y="283"/>
                  <a:pt x="2160" y="281"/>
                </a:cubicBezTo>
                <a:lnTo>
                  <a:pt x="2160" y="110"/>
                </a:lnTo>
                <a:close/>
                <a:moveTo>
                  <a:pt x="2323" y="116"/>
                </a:moveTo>
                <a:cubicBezTo>
                  <a:pt x="2323" y="23"/>
                  <a:pt x="2266" y="0"/>
                  <a:pt x="2183" y="0"/>
                </a:cubicBezTo>
                <a:cubicBezTo>
                  <a:pt x="2100" y="0"/>
                  <a:pt x="2043" y="23"/>
                  <a:pt x="2043" y="116"/>
                </a:cubicBezTo>
                <a:cubicBezTo>
                  <a:pt x="2043" y="275"/>
                  <a:pt x="2043" y="275"/>
                  <a:pt x="2043" y="275"/>
                </a:cubicBezTo>
                <a:cubicBezTo>
                  <a:pt x="2043" y="368"/>
                  <a:pt x="2100" y="392"/>
                  <a:pt x="2183" y="392"/>
                </a:cubicBezTo>
                <a:cubicBezTo>
                  <a:pt x="2266" y="392"/>
                  <a:pt x="2323" y="368"/>
                  <a:pt x="2323" y="275"/>
                </a:cubicBezTo>
                <a:lnTo>
                  <a:pt x="2323" y="116"/>
                </a:lnTo>
                <a:close/>
                <a:moveTo>
                  <a:pt x="1824" y="243"/>
                </a:moveTo>
                <a:cubicBezTo>
                  <a:pt x="1824" y="280"/>
                  <a:pt x="1824" y="280"/>
                  <a:pt x="1824" y="280"/>
                </a:cubicBezTo>
                <a:cubicBezTo>
                  <a:pt x="1824" y="287"/>
                  <a:pt x="1825" y="294"/>
                  <a:pt x="1823" y="301"/>
                </a:cubicBezTo>
                <a:cubicBezTo>
                  <a:pt x="1822" y="307"/>
                  <a:pt x="1819" y="313"/>
                  <a:pt x="1811" y="317"/>
                </a:cubicBezTo>
                <a:cubicBezTo>
                  <a:pt x="1811" y="384"/>
                  <a:pt x="1811" y="384"/>
                  <a:pt x="1811" y="384"/>
                </a:cubicBezTo>
                <a:cubicBezTo>
                  <a:pt x="1954" y="384"/>
                  <a:pt x="1954" y="384"/>
                  <a:pt x="1954" y="384"/>
                </a:cubicBezTo>
                <a:cubicBezTo>
                  <a:pt x="1954" y="317"/>
                  <a:pt x="1954" y="317"/>
                  <a:pt x="1954" y="317"/>
                </a:cubicBezTo>
                <a:cubicBezTo>
                  <a:pt x="1940" y="308"/>
                  <a:pt x="1942" y="294"/>
                  <a:pt x="1942" y="280"/>
                </a:cubicBezTo>
                <a:cubicBezTo>
                  <a:pt x="1942" y="235"/>
                  <a:pt x="1942" y="235"/>
                  <a:pt x="1942" y="235"/>
                </a:cubicBezTo>
                <a:cubicBezTo>
                  <a:pt x="2011" y="101"/>
                  <a:pt x="2011" y="101"/>
                  <a:pt x="2011" y="101"/>
                </a:cubicBezTo>
                <a:cubicBezTo>
                  <a:pt x="2017" y="88"/>
                  <a:pt x="2020" y="82"/>
                  <a:pt x="2031" y="74"/>
                </a:cubicBezTo>
                <a:cubicBezTo>
                  <a:pt x="2031" y="7"/>
                  <a:pt x="2031" y="7"/>
                  <a:pt x="2031" y="7"/>
                </a:cubicBezTo>
                <a:cubicBezTo>
                  <a:pt x="1913" y="7"/>
                  <a:pt x="1913" y="7"/>
                  <a:pt x="1913" y="7"/>
                </a:cubicBezTo>
                <a:cubicBezTo>
                  <a:pt x="1913" y="56"/>
                  <a:pt x="1913" y="56"/>
                  <a:pt x="1913" y="56"/>
                </a:cubicBezTo>
                <a:cubicBezTo>
                  <a:pt x="1913" y="83"/>
                  <a:pt x="1905" y="102"/>
                  <a:pt x="1892" y="125"/>
                </a:cubicBezTo>
                <a:cubicBezTo>
                  <a:pt x="1878" y="102"/>
                  <a:pt x="1870" y="83"/>
                  <a:pt x="1870" y="56"/>
                </a:cubicBezTo>
                <a:cubicBezTo>
                  <a:pt x="1870" y="7"/>
                  <a:pt x="1870" y="7"/>
                  <a:pt x="1870" y="7"/>
                </a:cubicBezTo>
                <a:cubicBezTo>
                  <a:pt x="1735" y="7"/>
                  <a:pt x="1735" y="7"/>
                  <a:pt x="1735" y="7"/>
                </a:cubicBezTo>
                <a:cubicBezTo>
                  <a:pt x="1735" y="74"/>
                  <a:pt x="1735" y="74"/>
                  <a:pt x="1735" y="74"/>
                </a:cubicBezTo>
                <a:cubicBezTo>
                  <a:pt x="1748" y="82"/>
                  <a:pt x="1753" y="98"/>
                  <a:pt x="1760" y="112"/>
                </a:cubicBezTo>
                <a:lnTo>
                  <a:pt x="1824" y="243"/>
                </a:lnTo>
                <a:close/>
                <a:moveTo>
                  <a:pt x="1577" y="96"/>
                </a:moveTo>
                <a:cubicBezTo>
                  <a:pt x="1583" y="86"/>
                  <a:pt x="1586" y="81"/>
                  <a:pt x="1601" y="74"/>
                </a:cubicBezTo>
                <a:cubicBezTo>
                  <a:pt x="1601" y="7"/>
                  <a:pt x="1601" y="7"/>
                  <a:pt x="1601" y="7"/>
                </a:cubicBezTo>
                <a:cubicBezTo>
                  <a:pt x="1474" y="7"/>
                  <a:pt x="1474" y="7"/>
                  <a:pt x="1474" y="7"/>
                </a:cubicBezTo>
                <a:cubicBezTo>
                  <a:pt x="1474" y="66"/>
                  <a:pt x="1474" y="66"/>
                  <a:pt x="1474" y="66"/>
                </a:cubicBezTo>
                <a:cubicBezTo>
                  <a:pt x="1474" y="81"/>
                  <a:pt x="1473" y="84"/>
                  <a:pt x="1454" y="116"/>
                </a:cubicBezTo>
                <a:cubicBezTo>
                  <a:pt x="1426" y="159"/>
                  <a:pt x="1426" y="159"/>
                  <a:pt x="1426" y="159"/>
                </a:cubicBezTo>
                <a:cubicBezTo>
                  <a:pt x="1426" y="111"/>
                  <a:pt x="1426" y="111"/>
                  <a:pt x="1426" y="111"/>
                </a:cubicBezTo>
                <a:cubicBezTo>
                  <a:pt x="1426" y="97"/>
                  <a:pt x="1425" y="83"/>
                  <a:pt x="1439" y="74"/>
                </a:cubicBezTo>
                <a:cubicBezTo>
                  <a:pt x="1439" y="7"/>
                  <a:pt x="1439" y="7"/>
                  <a:pt x="1439" y="7"/>
                </a:cubicBezTo>
                <a:cubicBezTo>
                  <a:pt x="1296" y="7"/>
                  <a:pt x="1296" y="7"/>
                  <a:pt x="1296" y="7"/>
                </a:cubicBezTo>
                <a:cubicBezTo>
                  <a:pt x="1296" y="74"/>
                  <a:pt x="1296" y="74"/>
                  <a:pt x="1296" y="74"/>
                </a:cubicBezTo>
                <a:cubicBezTo>
                  <a:pt x="1310" y="83"/>
                  <a:pt x="1309" y="97"/>
                  <a:pt x="1309" y="111"/>
                </a:cubicBezTo>
                <a:cubicBezTo>
                  <a:pt x="1309" y="280"/>
                  <a:pt x="1309" y="280"/>
                  <a:pt x="1309" y="280"/>
                </a:cubicBezTo>
                <a:cubicBezTo>
                  <a:pt x="1309" y="294"/>
                  <a:pt x="1310" y="308"/>
                  <a:pt x="1296" y="317"/>
                </a:cubicBezTo>
                <a:cubicBezTo>
                  <a:pt x="1296" y="384"/>
                  <a:pt x="1296" y="384"/>
                  <a:pt x="1296" y="384"/>
                </a:cubicBezTo>
                <a:cubicBezTo>
                  <a:pt x="1439" y="384"/>
                  <a:pt x="1439" y="384"/>
                  <a:pt x="1439" y="384"/>
                </a:cubicBezTo>
                <a:cubicBezTo>
                  <a:pt x="1439" y="317"/>
                  <a:pt x="1439" y="317"/>
                  <a:pt x="1439" y="317"/>
                </a:cubicBezTo>
                <a:cubicBezTo>
                  <a:pt x="1425" y="308"/>
                  <a:pt x="1426" y="294"/>
                  <a:pt x="1426" y="280"/>
                </a:cubicBezTo>
                <a:cubicBezTo>
                  <a:pt x="1426" y="220"/>
                  <a:pt x="1426" y="220"/>
                  <a:pt x="1426" y="220"/>
                </a:cubicBezTo>
                <a:cubicBezTo>
                  <a:pt x="1427" y="220"/>
                  <a:pt x="1427" y="220"/>
                  <a:pt x="1427" y="220"/>
                </a:cubicBezTo>
                <a:cubicBezTo>
                  <a:pt x="1456" y="278"/>
                  <a:pt x="1456" y="278"/>
                  <a:pt x="1456" y="278"/>
                </a:cubicBezTo>
                <a:cubicBezTo>
                  <a:pt x="1469" y="304"/>
                  <a:pt x="1474" y="310"/>
                  <a:pt x="1474" y="339"/>
                </a:cubicBezTo>
                <a:cubicBezTo>
                  <a:pt x="1474" y="384"/>
                  <a:pt x="1474" y="384"/>
                  <a:pt x="1474" y="384"/>
                </a:cubicBezTo>
                <a:cubicBezTo>
                  <a:pt x="1608" y="384"/>
                  <a:pt x="1608" y="384"/>
                  <a:pt x="1608" y="384"/>
                </a:cubicBezTo>
                <a:cubicBezTo>
                  <a:pt x="1608" y="317"/>
                  <a:pt x="1608" y="317"/>
                  <a:pt x="1608" y="317"/>
                </a:cubicBezTo>
                <a:cubicBezTo>
                  <a:pt x="1592" y="309"/>
                  <a:pt x="1588" y="300"/>
                  <a:pt x="1582" y="287"/>
                </a:cubicBezTo>
                <a:cubicBezTo>
                  <a:pt x="1526" y="177"/>
                  <a:pt x="1526" y="177"/>
                  <a:pt x="1526" y="177"/>
                </a:cubicBezTo>
                <a:lnTo>
                  <a:pt x="1577" y="96"/>
                </a:lnTo>
                <a:close/>
                <a:moveTo>
                  <a:pt x="1103" y="7"/>
                </a:moveTo>
                <a:cubicBezTo>
                  <a:pt x="975" y="7"/>
                  <a:pt x="975" y="7"/>
                  <a:pt x="975" y="7"/>
                </a:cubicBezTo>
                <a:cubicBezTo>
                  <a:pt x="975" y="74"/>
                  <a:pt x="975" y="74"/>
                  <a:pt x="975" y="74"/>
                </a:cubicBezTo>
                <a:cubicBezTo>
                  <a:pt x="989" y="83"/>
                  <a:pt x="988" y="97"/>
                  <a:pt x="988" y="111"/>
                </a:cubicBezTo>
                <a:cubicBezTo>
                  <a:pt x="988" y="280"/>
                  <a:pt x="988" y="280"/>
                  <a:pt x="988" y="280"/>
                </a:cubicBezTo>
                <a:cubicBezTo>
                  <a:pt x="988" y="294"/>
                  <a:pt x="989" y="308"/>
                  <a:pt x="975" y="317"/>
                </a:cubicBezTo>
                <a:cubicBezTo>
                  <a:pt x="975" y="384"/>
                  <a:pt x="975" y="384"/>
                  <a:pt x="975" y="384"/>
                </a:cubicBezTo>
                <a:cubicBezTo>
                  <a:pt x="1092" y="384"/>
                  <a:pt x="1092" y="384"/>
                  <a:pt x="1092" y="384"/>
                </a:cubicBezTo>
                <a:cubicBezTo>
                  <a:pt x="1092" y="317"/>
                  <a:pt x="1092" y="317"/>
                  <a:pt x="1092" y="317"/>
                </a:cubicBezTo>
                <a:cubicBezTo>
                  <a:pt x="1078" y="308"/>
                  <a:pt x="1080" y="294"/>
                  <a:pt x="1080" y="280"/>
                </a:cubicBezTo>
                <a:cubicBezTo>
                  <a:pt x="1080" y="215"/>
                  <a:pt x="1080" y="215"/>
                  <a:pt x="1080" y="215"/>
                </a:cubicBezTo>
                <a:cubicBezTo>
                  <a:pt x="1081" y="215"/>
                  <a:pt x="1081" y="215"/>
                  <a:pt x="1081" y="215"/>
                </a:cubicBezTo>
                <a:cubicBezTo>
                  <a:pt x="1150" y="384"/>
                  <a:pt x="1150" y="384"/>
                  <a:pt x="1150" y="384"/>
                </a:cubicBezTo>
                <a:cubicBezTo>
                  <a:pt x="1264" y="384"/>
                  <a:pt x="1264" y="384"/>
                  <a:pt x="1264" y="384"/>
                </a:cubicBezTo>
                <a:cubicBezTo>
                  <a:pt x="1264" y="111"/>
                  <a:pt x="1264" y="111"/>
                  <a:pt x="1264" y="111"/>
                </a:cubicBezTo>
                <a:cubicBezTo>
                  <a:pt x="1264" y="97"/>
                  <a:pt x="1263" y="83"/>
                  <a:pt x="1277" y="74"/>
                </a:cubicBezTo>
                <a:cubicBezTo>
                  <a:pt x="1277" y="7"/>
                  <a:pt x="1277" y="7"/>
                  <a:pt x="1277" y="7"/>
                </a:cubicBezTo>
                <a:cubicBezTo>
                  <a:pt x="1157" y="7"/>
                  <a:pt x="1157" y="7"/>
                  <a:pt x="1157" y="7"/>
                </a:cubicBezTo>
                <a:cubicBezTo>
                  <a:pt x="1157" y="74"/>
                  <a:pt x="1157" y="74"/>
                  <a:pt x="1157" y="74"/>
                </a:cubicBezTo>
                <a:cubicBezTo>
                  <a:pt x="1171" y="83"/>
                  <a:pt x="1169" y="97"/>
                  <a:pt x="1169" y="111"/>
                </a:cubicBezTo>
                <a:cubicBezTo>
                  <a:pt x="1169" y="177"/>
                  <a:pt x="1169" y="177"/>
                  <a:pt x="1169" y="177"/>
                </a:cubicBezTo>
                <a:cubicBezTo>
                  <a:pt x="1169" y="177"/>
                  <a:pt x="1169" y="177"/>
                  <a:pt x="1169" y="177"/>
                </a:cubicBezTo>
                <a:lnTo>
                  <a:pt x="1103" y="7"/>
                </a:lnTo>
                <a:close/>
                <a:moveTo>
                  <a:pt x="784" y="317"/>
                </a:moveTo>
                <a:cubicBezTo>
                  <a:pt x="774" y="315"/>
                  <a:pt x="768" y="307"/>
                  <a:pt x="768" y="297"/>
                </a:cubicBezTo>
                <a:cubicBezTo>
                  <a:pt x="768" y="293"/>
                  <a:pt x="769" y="289"/>
                  <a:pt x="770" y="286"/>
                </a:cubicBezTo>
                <a:cubicBezTo>
                  <a:pt x="827" y="286"/>
                  <a:pt x="827" y="286"/>
                  <a:pt x="827" y="286"/>
                </a:cubicBezTo>
                <a:cubicBezTo>
                  <a:pt x="828" y="289"/>
                  <a:pt x="829" y="293"/>
                  <a:pt x="829" y="297"/>
                </a:cubicBezTo>
                <a:cubicBezTo>
                  <a:pt x="829" y="307"/>
                  <a:pt x="824" y="314"/>
                  <a:pt x="815" y="317"/>
                </a:cubicBezTo>
                <a:cubicBezTo>
                  <a:pt x="815" y="384"/>
                  <a:pt x="815" y="384"/>
                  <a:pt x="815" y="384"/>
                </a:cubicBezTo>
                <a:cubicBezTo>
                  <a:pt x="963" y="384"/>
                  <a:pt x="963" y="384"/>
                  <a:pt x="963" y="384"/>
                </a:cubicBezTo>
                <a:cubicBezTo>
                  <a:pt x="963" y="317"/>
                  <a:pt x="963" y="317"/>
                  <a:pt x="963" y="317"/>
                </a:cubicBezTo>
                <a:cubicBezTo>
                  <a:pt x="950" y="313"/>
                  <a:pt x="946" y="292"/>
                  <a:pt x="943" y="280"/>
                </a:cubicBezTo>
                <a:cubicBezTo>
                  <a:pt x="888" y="7"/>
                  <a:pt x="888" y="7"/>
                  <a:pt x="888" y="7"/>
                </a:cubicBezTo>
                <a:cubicBezTo>
                  <a:pt x="721" y="7"/>
                  <a:pt x="721" y="7"/>
                  <a:pt x="721" y="7"/>
                </a:cubicBezTo>
                <a:cubicBezTo>
                  <a:pt x="672" y="275"/>
                  <a:pt x="672" y="275"/>
                  <a:pt x="672" y="275"/>
                </a:cubicBezTo>
                <a:cubicBezTo>
                  <a:pt x="668" y="289"/>
                  <a:pt x="667" y="308"/>
                  <a:pt x="654" y="317"/>
                </a:cubicBezTo>
                <a:cubicBezTo>
                  <a:pt x="654" y="384"/>
                  <a:pt x="654" y="384"/>
                  <a:pt x="654" y="384"/>
                </a:cubicBezTo>
                <a:cubicBezTo>
                  <a:pt x="784" y="384"/>
                  <a:pt x="784" y="384"/>
                  <a:pt x="784" y="384"/>
                </a:cubicBezTo>
                <a:lnTo>
                  <a:pt x="784" y="317"/>
                </a:lnTo>
                <a:close/>
                <a:moveTo>
                  <a:pt x="778" y="212"/>
                </a:moveTo>
                <a:cubicBezTo>
                  <a:pt x="796" y="100"/>
                  <a:pt x="796" y="100"/>
                  <a:pt x="796" y="100"/>
                </a:cubicBezTo>
                <a:cubicBezTo>
                  <a:pt x="797" y="100"/>
                  <a:pt x="797" y="100"/>
                  <a:pt x="797" y="100"/>
                </a:cubicBezTo>
                <a:cubicBezTo>
                  <a:pt x="816" y="212"/>
                  <a:pt x="816" y="212"/>
                  <a:pt x="816" y="212"/>
                </a:cubicBezTo>
                <a:lnTo>
                  <a:pt x="778" y="212"/>
                </a:lnTo>
                <a:close/>
                <a:moveTo>
                  <a:pt x="642" y="317"/>
                </a:moveTo>
                <a:cubicBezTo>
                  <a:pt x="628" y="308"/>
                  <a:pt x="630" y="294"/>
                  <a:pt x="630" y="280"/>
                </a:cubicBezTo>
                <a:cubicBezTo>
                  <a:pt x="630" y="111"/>
                  <a:pt x="630" y="111"/>
                  <a:pt x="630" y="111"/>
                </a:cubicBezTo>
                <a:cubicBezTo>
                  <a:pt x="630" y="97"/>
                  <a:pt x="628" y="83"/>
                  <a:pt x="642" y="74"/>
                </a:cubicBezTo>
                <a:cubicBezTo>
                  <a:pt x="642" y="7"/>
                  <a:pt x="642" y="7"/>
                  <a:pt x="642" y="7"/>
                </a:cubicBezTo>
                <a:cubicBezTo>
                  <a:pt x="499" y="7"/>
                  <a:pt x="499" y="7"/>
                  <a:pt x="499" y="7"/>
                </a:cubicBezTo>
                <a:cubicBezTo>
                  <a:pt x="499" y="74"/>
                  <a:pt x="499" y="74"/>
                  <a:pt x="499" y="74"/>
                </a:cubicBezTo>
                <a:cubicBezTo>
                  <a:pt x="514" y="83"/>
                  <a:pt x="512" y="97"/>
                  <a:pt x="512" y="111"/>
                </a:cubicBezTo>
                <a:cubicBezTo>
                  <a:pt x="512" y="151"/>
                  <a:pt x="512" y="151"/>
                  <a:pt x="512" y="151"/>
                </a:cubicBezTo>
                <a:cubicBezTo>
                  <a:pt x="467" y="151"/>
                  <a:pt x="467" y="151"/>
                  <a:pt x="467" y="151"/>
                </a:cubicBezTo>
                <a:cubicBezTo>
                  <a:pt x="467" y="111"/>
                  <a:pt x="467" y="111"/>
                  <a:pt x="467" y="111"/>
                </a:cubicBezTo>
                <a:cubicBezTo>
                  <a:pt x="467" y="97"/>
                  <a:pt x="466" y="83"/>
                  <a:pt x="480" y="74"/>
                </a:cubicBezTo>
                <a:cubicBezTo>
                  <a:pt x="480" y="7"/>
                  <a:pt x="480" y="7"/>
                  <a:pt x="480" y="7"/>
                </a:cubicBezTo>
                <a:cubicBezTo>
                  <a:pt x="337" y="7"/>
                  <a:pt x="337" y="7"/>
                  <a:pt x="337" y="7"/>
                </a:cubicBezTo>
                <a:cubicBezTo>
                  <a:pt x="337" y="74"/>
                  <a:pt x="337" y="74"/>
                  <a:pt x="337" y="74"/>
                </a:cubicBezTo>
                <a:cubicBezTo>
                  <a:pt x="351" y="83"/>
                  <a:pt x="350" y="97"/>
                  <a:pt x="350" y="111"/>
                </a:cubicBezTo>
                <a:cubicBezTo>
                  <a:pt x="350" y="280"/>
                  <a:pt x="350" y="280"/>
                  <a:pt x="350" y="280"/>
                </a:cubicBezTo>
                <a:cubicBezTo>
                  <a:pt x="350" y="294"/>
                  <a:pt x="351" y="308"/>
                  <a:pt x="337" y="317"/>
                </a:cubicBezTo>
                <a:cubicBezTo>
                  <a:pt x="337" y="384"/>
                  <a:pt x="337" y="384"/>
                  <a:pt x="337" y="384"/>
                </a:cubicBezTo>
                <a:cubicBezTo>
                  <a:pt x="480" y="384"/>
                  <a:pt x="480" y="384"/>
                  <a:pt x="480" y="384"/>
                </a:cubicBezTo>
                <a:cubicBezTo>
                  <a:pt x="480" y="317"/>
                  <a:pt x="480" y="317"/>
                  <a:pt x="480" y="317"/>
                </a:cubicBezTo>
                <a:cubicBezTo>
                  <a:pt x="466" y="308"/>
                  <a:pt x="467" y="294"/>
                  <a:pt x="467" y="280"/>
                </a:cubicBezTo>
                <a:cubicBezTo>
                  <a:pt x="467" y="225"/>
                  <a:pt x="467" y="225"/>
                  <a:pt x="467" y="225"/>
                </a:cubicBezTo>
                <a:cubicBezTo>
                  <a:pt x="512" y="225"/>
                  <a:pt x="512" y="225"/>
                  <a:pt x="512" y="225"/>
                </a:cubicBezTo>
                <a:cubicBezTo>
                  <a:pt x="512" y="280"/>
                  <a:pt x="512" y="280"/>
                  <a:pt x="512" y="280"/>
                </a:cubicBezTo>
                <a:cubicBezTo>
                  <a:pt x="512" y="294"/>
                  <a:pt x="514" y="308"/>
                  <a:pt x="499" y="317"/>
                </a:cubicBezTo>
                <a:cubicBezTo>
                  <a:pt x="499" y="384"/>
                  <a:pt x="499" y="384"/>
                  <a:pt x="499" y="384"/>
                </a:cubicBezTo>
                <a:cubicBezTo>
                  <a:pt x="642" y="384"/>
                  <a:pt x="642" y="384"/>
                  <a:pt x="642" y="384"/>
                </a:cubicBezTo>
                <a:lnTo>
                  <a:pt x="642" y="317"/>
                </a:lnTo>
                <a:close/>
                <a:moveTo>
                  <a:pt x="0" y="177"/>
                </a:moveTo>
                <a:cubicBezTo>
                  <a:pt x="83" y="177"/>
                  <a:pt x="83" y="177"/>
                  <a:pt x="83" y="177"/>
                </a:cubicBezTo>
                <a:cubicBezTo>
                  <a:pt x="83" y="114"/>
                  <a:pt x="83" y="114"/>
                  <a:pt x="83" y="114"/>
                </a:cubicBezTo>
                <a:cubicBezTo>
                  <a:pt x="83" y="97"/>
                  <a:pt x="87" y="88"/>
                  <a:pt x="104" y="87"/>
                </a:cubicBezTo>
                <a:cubicBezTo>
                  <a:pt x="104" y="280"/>
                  <a:pt x="104" y="280"/>
                  <a:pt x="104" y="280"/>
                </a:cubicBezTo>
                <a:cubicBezTo>
                  <a:pt x="104" y="294"/>
                  <a:pt x="105" y="308"/>
                  <a:pt x="91" y="317"/>
                </a:cubicBezTo>
                <a:cubicBezTo>
                  <a:pt x="91" y="384"/>
                  <a:pt x="91" y="384"/>
                  <a:pt x="91" y="384"/>
                </a:cubicBezTo>
                <a:cubicBezTo>
                  <a:pt x="234" y="384"/>
                  <a:pt x="234" y="384"/>
                  <a:pt x="234" y="384"/>
                </a:cubicBezTo>
                <a:cubicBezTo>
                  <a:pt x="234" y="317"/>
                  <a:pt x="234" y="317"/>
                  <a:pt x="234" y="317"/>
                </a:cubicBezTo>
                <a:cubicBezTo>
                  <a:pt x="220" y="308"/>
                  <a:pt x="222" y="294"/>
                  <a:pt x="222" y="280"/>
                </a:cubicBezTo>
                <a:cubicBezTo>
                  <a:pt x="222" y="87"/>
                  <a:pt x="222" y="87"/>
                  <a:pt x="222" y="87"/>
                </a:cubicBezTo>
                <a:cubicBezTo>
                  <a:pt x="238" y="88"/>
                  <a:pt x="242" y="97"/>
                  <a:pt x="242" y="114"/>
                </a:cubicBezTo>
                <a:cubicBezTo>
                  <a:pt x="242" y="177"/>
                  <a:pt x="242" y="177"/>
                  <a:pt x="242" y="177"/>
                </a:cubicBezTo>
                <a:cubicBezTo>
                  <a:pt x="325" y="177"/>
                  <a:pt x="325" y="177"/>
                  <a:pt x="325" y="177"/>
                </a:cubicBezTo>
                <a:cubicBezTo>
                  <a:pt x="325" y="7"/>
                  <a:pt x="325" y="7"/>
                  <a:pt x="325" y="7"/>
                </a:cubicBezTo>
                <a:cubicBezTo>
                  <a:pt x="0" y="7"/>
                  <a:pt x="0" y="7"/>
                  <a:pt x="0" y="7"/>
                </a:cubicBezTo>
                <a:lnTo>
                  <a:pt x="0" y="17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17" name="Text Placeholder 14"/>
          <p:cNvSpPr>
            <a:spLocks noGrp="1"/>
          </p:cNvSpPr>
          <p:nvPr>
            <p:ph type="body" sz="quarter" idx="10" hasCustomPrompt="1"/>
          </p:nvPr>
        </p:nvSpPr>
        <p:spPr bwMode="white">
          <a:xfrm>
            <a:off x="407766" y="4909431"/>
            <a:ext cx="8300135" cy="332399"/>
          </a:xfrm>
        </p:spPr>
        <p:txBody>
          <a:bodyPr/>
          <a:lstStyle>
            <a:lvl1pPr>
              <a:defRPr sz="2400" cap="none" baseline="0">
                <a:solidFill>
                  <a:schemeClr val="bg1"/>
                </a:solidFill>
              </a:defRPr>
            </a:lvl1pPr>
          </a:lstStyle>
          <a:p>
            <a:pPr lvl="0"/>
            <a:r>
              <a:rPr lang="en-US" dirty="0" smtClean="0"/>
              <a:t>Contact Information</a:t>
            </a:r>
            <a:endParaRPr lang="en-US" dirty="0"/>
          </a:p>
        </p:txBody>
      </p:sp>
      <p:grpSp>
        <p:nvGrpSpPr>
          <p:cNvPr id="18" name="Group 15"/>
          <p:cNvGrpSpPr/>
          <p:nvPr/>
        </p:nvGrpSpPr>
        <p:grpSpPr bwMode="ltGray">
          <a:xfrm>
            <a:off x="7922417" y="6372832"/>
            <a:ext cx="864395" cy="363724"/>
            <a:chOff x="7922417" y="6220432"/>
            <a:chExt cx="864395" cy="363724"/>
          </a:xfrm>
        </p:grpSpPr>
        <p:grpSp>
          <p:nvGrpSpPr>
            <p:cNvPr id="19" name="Group 16"/>
            <p:cNvGrpSpPr>
              <a:grpSpLocks/>
            </p:cNvGrpSpPr>
            <p:nvPr userDrawn="1"/>
          </p:nvGrpSpPr>
          <p:grpSpPr bwMode="ltGray">
            <a:xfrm>
              <a:off x="7922417" y="6220432"/>
              <a:ext cx="363724" cy="363724"/>
              <a:chOff x="2077" y="1355"/>
              <a:chExt cx="1609" cy="1609"/>
            </a:xfrm>
          </p:grpSpPr>
          <p:sp>
            <p:nvSpPr>
              <p:cNvPr id="21" name="Freeform 3"/>
              <p:cNvSpPr>
                <a:spLocks/>
              </p:cNvSpPr>
              <p:nvPr/>
            </p:nvSpPr>
            <p:spPr bwMode="ltGray">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2"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20" name="Freeform 5"/>
            <p:cNvSpPr>
              <a:spLocks noEditPoints="1"/>
            </p:cNvSpPr>
            <p:nvPr userDrawn="1"/>
          </p:nvSpPr>
          <p:spPr bwMode="ltGray">
            <a:xfrm>
              <a:off x="8339932" y="6311332"/>
              <a:ext cx="446880" cy="189936"/>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2135349856"/>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rgbClr val="010000"/>
            </a:solidFill>
            <a:ln>
              <a:noFill/>
            </a:ln>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3934046430"/>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360362" y="2001295"/>
            <a:ext cx="5495315" cy="332399"/>
          </a:xfrm>
        </p:spPr>
        <p:txBody>
          <a:bodyPr/>
          <a:lstStyle>
            <a:lvl1pPr marL="0" marR="0" indent="0" algn="l" defTabSz="914400" rtl="0" eaLnBrk="1" fontAlgn="auto" latinLnBrk="0" hangingPunct="1">
              <a:lnSpc>
                <a:spcPct val="90000"/>
              </a:lnSpc>
              <a:spcBef>
                <a:spcPts val="1800"/>
              </a:spcBef>
              <a:spcAft>
                <a:spcPts val="0"/>
              </a:spcAft>
              <a:buClrTx/>
              <a:buSzTx/>
              <a:buFont typeface="Arial" pitchFamily="34" charset="0"/>
              <a:buNone/>
              <a:tabLst/>
              <a:defRPr b="1" baseline="0">
                <a:solidFill>
                  <a:schemeClr val="bg1"/>
                </a:solidFill>
              </a:defRPr>
            </a:lvl1pPr>
            <a:lvl2pPr marL="0" indent="0">
              <a:buFont typeface="Arial" pitchFamily="34" charset="0"/>
              <a:buNone/>
              <a:defRPr b="1">
                <a:solidFill>
                  <a:schemeClr val="bg1"/>
                </a:solidFill>
              </a:defRPr>
            </a:lvl2pPr>
            <a:lvl3pPr marL="0" indent="0">
              <a:buNone/>
              <a:defRPr sz="2000">
                <a:solidFill>
                  <a:schemeClr val="bg1"/>
                </a:solidFill>
              </a:defRPr>
            </a:lvl3pPr>
            <a:lvl4pPr marL="0" indent="0">
              <a:buNone/>
              <a:defRPr>
                <a:solidFill>
                  <a:schemeClr val="bg1"/>
                </a:solidFill>
              </a:defRPr>
            </a:lvl4pPr>
            <a:lvl5pPr marL="0" indent="0">
              <a:buNone/>
              <a:defRPr>
                <a:solidFill>
                  <a:schemeClr val="bg1"/>
                </a:solidFill>
              </a:defRPr>
            </a:lvl5pPr>
          </a:lstStyle>
          <a:p>
            <a:pPr marL="0" marR="0" lvl="0" indent="0" algn="l" defTabSz="914400" rtl="0" eaLnBrk="1" fontAlgn="auto" latinLnBrk="0" hangingPunct="1">
              <a:lnSpc>
                <a:spcPct val="90000"/>
              </a:lnSpc>
              <a:spcBef>
                <a:spcPts val="1800"/>
              </a:spcBef>
              <a:spcAft>
                <a:spcPts val="0"/>
              </a:spcAft>
              <a:buClrTx/>
              <a:buSzTx/>
              <a:buFont typeface="Arial" pitchFamily="34" charset="0"/>
              <a:buNone/>
              <a:tabLst/>
              <a:defRPr/>
            </a:pPr>
            <a:r>
              <a:rPr lang="en-US" dirty="0" smtClean="0"/>
              <a:t>Click to Edit Master Subtitle</a:t>
            </a:r>
          </a:p>
        </p:txBody>
      </p:sp>
      <p:sp>
        <p:nvSpPr>
          <p:cNvPr id="2" name="Title 1"/>
          <p:cNvSpPr>
            <a:spLocks noGrp="1"/>
          </p:cNvSpPr>
          <p:nvPr>
            <p:ph type="ctrTitle" hasCustomPrompt="1"/>
          </p:nvPr>
        </p:nvSpPr>
        <p:spPr>
          <a:xfrm>
            <a:off x="360042" y="1012407"/>
            <a:ext cx="5486400" cy="837152"/>
          </a:xfrm>
        </p:spPr>
        <p:txBody>
          <a:bodyPr wrap="square" anchor="b" anchorCtr="0">
            <a:spAutoFit/>
          </a:bodyPr>
          <a:lstStyle>
            <a:lvl1pPr>
              <a:defRPr sz="3200">
                <a:solidFill>
                  <a:schemeClr val="bg1"/>
                </a:solidFill>
              </a:defRPr>
            </a:lvl1pPr>
          </a:lstStyle>
          <a:p>
            <a:r>
              <a:rPr lang="en-US" dirty="0" smtClean="0"/>
              <a:t>Click to Edit Master Title</a:t>
            </a:r>
            <a:endParaRPr lang="en-AU" dirty="0"/>
          </a:p>
        </p:txBody>
      </p:sp>
      <p:grpSp>
        <p:nvGrpSpPr>
          <p:cNvPr id="4" name="Group 8"/>
          <p:cNvGrpSpPr/>
          <p:nvPr/>
        </p:nvGrpSpPr>
        <p:grpSpPr>
          <a:xfrm>
            <a:off x="7572463" y="5990480"/>
            <a:ext cx="1216730" cy="516700"/>
            <a:chOff x="7572463" y="5990480"/>
            <a:chExt cx="1216730" cy="516700"/>
          </a:xfrm>
        </p:grpSpPr>
        <p:grpSp>
          <p:nvGrpSpPr>
            <p:cNvPr id="5" name="Group 2"/>
            <p:cNvGrpSpPr>
              <a:grpSpLocks/>
            </p:cNvGrpSpPr>
            <p:nvPr userDrawn="1"/>
          </p:nvGrpSpPr>
          <p:grpSpPr bwMode="auto">
            <a:xfrm>
              <a:off x="7572463" y="5990480"/>
              <a:ext cx="516700" cy="516700"/>
              <a:chOff x="2077" y="1355"/>
              <a:chExt cx="1609" cy="1609"/>
            </a:xfrm>
          </p:grpSpPr>
          <p:sp>
            <p:nvSpPr>
              <p:cNvPr id="14"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5"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3" name="Freeform 2"/>
            <p:cNvSpPr>
              <a:spLocks noEditPoints="1"/>
            </p:cNvSpPr>
            <p:nvPr userDrawn="1"/>
          </p:nvSpPr>
          <p:spPr bwMode="black">
            <a:xfrm>
              <a:off x="8168765" y="6112781"/>
              <a:ext cx="620428" cy="272098"/>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2" name="Text Placeholder 14"/>
          <p:cNvSpPr>
            <a:spLocks noGrp="1"/>
          </p:cNvSpPr>
          <p:nvPr>
            <p:ph type="body" sz="quarter" idx="11" hasCustomPrompt="1"/>
          </p:nvPr>
        </p:nvSpPr>
        <p:spPr>
          <a:xfrm>
            <a:off x="365564" y="3361710"/>
            <a:ext cx="3540611" cy="281548"/>
          </a:xfrm>
        </p:spPr>
        <p:txBody>
          <a:bodyPr/>
          <a:lstStyle>
            <a:lvl1pPr>
              <a:defRPr sz="2000" cap="none" baseline="0">
                <a:solidFill>
                  <a:schemeClr val="bg1"/>
                </a:solidFill>
              </a:defRPr>
            </a:lvl1pPr>
          </a:lstStyle>
          <a:p>
            <a:pPr lvl="0"/>
            <a:r>
              <a:rPr lang="en-US" dirty="0" smtClean="0"/>
              <a:t>Contact Information</a:t>
            </a:r>
            <a:endParaRPr lang="en-US" dirty="0"/>
          </a:p>
        </p:txBody>
      </p:sp>
    </p:spTree>
    <p:extLst>
      <p:ext uri="{BB962C8B-B14F-4D97-AF65-F5344CB8AC3E}">
        <p14:creationId xmlns:p14="http://schemas.microsoft.com/office/powerpoint/2010/main" val="4221896433"/>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for Adding Image">
    <p:bg bwMode="gray">
      <p:bgPr>
        <a:solidFill>
          <a:schemeClr val="accent5"/>
        </a:solidFill>
        <a:effectLst/>
      </p:bgPr>
    </p:bg>
    <p:spTree>
      <p:nvGrpSpPr>
        <p:cNvPr id="1" name=""/>
        <p:cNvGrpSpPr/>
        <p:nvPr/>
      </p:nvGrpSpPr>
      <p:grpSpPr>
        <a:xfrm>
          <a:off x="0" y="0"/>
          <a:ext cx="0" cy="0"/>
          <a:chOff x="0" y="0"/>
          <a:chExt cx="0" cy="0"/>
        </a:xfrm>
      </p:grpSpPr>
      <p:sp>
        <p:nvSpPr>
          <p:cNvPr id="17" name="Picture Placeholder 16"/>
          <p:cNvSpPr>
            <a:spLocks noGrp="1"/>
          </p:cNvSpPr>
          <p:nvPr>
            <p:ph type="pic" sz="quarter" idx="12"/>
          </p:nvPr>
        </p:nvSpPr>
        <p:spPr>
          <a:xfrm>
            <a:off x="0" y="0"/>
            <a:ext cx="9144000" cy="6858000"/>
          </a:xfrm>
        </p:spPr>
        <p:txBody>
          <a:bodyPr>
            <a:noAutofit/>
          </a:bodyPr>
          <a:lstStyle>
            <a:lvl1pPr>
              <a:defRPr>
                <a:solidFill>
                  <a:schemeClr val="accent5"/>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360043" y="1012407"/>
            <a:ext cx="5486400" cy="837152"/>
          </a:xfrm>
        </p:spPr>
        <p:txBody>
          <a:bodyPr wrap="square" anchor="b" anchorCtr="0">
            <a:spAutoFit/>
          </a:bodyPr>
          <a:lstStyle>
            <a:lvl1pPr>
              <a:defRPr sz="3200">
                <a:solidFill>
                  <a:schemeClr val="bg1"/>
                </a:solidFill>
              </a:defRPr>
            </a:lvl1pPr>
          </a:lstStyle>
          <a:p>
            <a:r>
              <a:rPr lang="en-US" dirty="0" smtClean="0"/>
              <a:t>Click to Edit Master Title</a:t>
            </a:r>
            <a:endParaRPr lang="en-AU" dirty="0"/>
          </a:p>
        </p:txBody>
      </p:sp>
      <p:grpSp>
        <p:nvGrpSpPr>
          <p:cNvPr id="4" name="Group 8"/>
          <p:cNvGrpSpPr/>
          <p:nvPr/>
        </p:nvGrpSpPr>
        <p:grpSpPr>
          <a:xfrm>
            <a:off x="7572463" y="5990480"/>
            <a:ext cx="1216730" cy="516700"/>
            <a:chOff x="7572463" y="5990480"/>
            <a:chExt cx="1216730" cy="516700"/>
          </a:xfrm>
        </p:grpSpPr>
        <p:grpSp>
          <p:nvGrpSpPr>
            <p:cNvPr id="5" name="Group 2"/>
            <p:cNvGrpSpPr>
              <a:grpSpLocks/>
            </p:cNvGrpSpPr>
            <p:nvPr userDrawn="1"/>
          </p:nvGrpSpPr>
          <p:grpSpPr bwMode="auto">
            <a:xfrm>
              <a:off x="7572463" y="5990480"/>
              <a:ext cx="516700" cy="516700"/>
              <a:chOff x="2077" y="1355"/>
              <a:chExt cx="1609" cy="1609"/>
            </a:xfrm>
          </p:grpSpPr>
          <p:sp>
            <p:nvSpPr>
              <p:cNvPr id="14"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5"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3" name="Freeform 2"/>
            <p:cNvSpPr>
              <a:spLocks noEditPoints="1"/>
            </p:cNvSpPr>
            <p:nvPr userDrawn="1"/>
          </p:nvSpPr>
          <p:spPr bwMode="black">
            <a:xfrm>
              <a:off x="8168765" y="6112781"/>
              <a:ext cx="620428" cy="272098"/>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20" name="Text Placeholder 14"/>
          <p:cNvSpPr>
            <a:spLocks noGrp="1"/>
          </p:cNvSpPr>
          <p:nvPr>
            <p:ph type="body" sz="quarter" idx="13" hasCustomPrompt="1"/>
          </p:nvPr>
        </p:nvSpPr>
        <p:spPr>
          <a:xfrm>
            <a:off x="365564" y="3361710"/>
            <a:ext cx="3540611" cy="281548"/>
          </a:xfrm>
        </p:spPr>
        <p:txBody>
          <a:bodyPr/>
          <a:lstStyle>
            <a:lvl1pPr>
              <a:spcBef>
                <a:spcPts val="0"/>
              </a:spcBef>
              <a:defRPr sz="2000" cap="none" baseline="0">
                <a:solidFill>
                  <a:schemeClr val="bg1"/>
                </a:solidFill>
              </a:defRPr>
            </a:lvl1pPr>
          </a:lstStyle>
          <a:p>
            <a:pPr lvl="0"/>
            <a:r>
              <a:rPr lang="en-US" dirty="0" smtClean="0"/>
              <a:t>Contact Information</a:t>
            </a:r>
            <a:endParaRPr lang="en-US" dirty="0"/>
          </a:p>
        </p:txBody>
      </p:sp>
      <p:sp>
        <p:nvSpPr>
          <p:cNvPr id="7" name="Text Placeholder 6"/>
          <p:cNvSpPr>
            <a:spLocks noGrp="1"/>
          </p:cNvSpPr>
          <p:nvPr>
            <p:ph type="body" sz="quarter" idx="14" hasCustomPrompt="1"/>
          </p:nvPr>
        </p:nvSpPr>
        <p:spPr>
          <a:xfrm>
            <a:off x="360362" y="2001295"/>
            <a:ext cx="5486400" cy="332399"/>
          </a:xfrm>
        </p:spPr>
        <p:txBody>
          <a:bodyPr/>
          <a:lstStyle>
            <a:lvl1pPr marL="0" indent="0">
              <a:buFont typeface="Arial" pitchFamily="34" charset="0"/>
              <a:buNone/>
              <a:defRPr b="1">
                <a:solidFill>
                  <a:schemeClr val="bg1"/>
                </a:solidFill>
              </a:defRPr>
            </a:lvl1pPr>
            <a:lvl2pPr marL="0" indent="0">
              <a:buFont typeface="Arial" pitchFamily="34" charset="0"/>
              <a:buNone/>
              <a:defRPr b="1">
                <a:solidFill>
                  <a:schemeClr val="bg1"/>
                </a:solidFill>
              </a:defRPr>
            </a:lvl2pPr>
            <a:lvl3pPr marL="0" indent="0">
              <a:buNone/>
              <a:defRPr b="1">
                <a:solidFill>
                  <a:schemeClr val="bg1"/>
                </a:solidFill>
              </a:defRPr>
            </a:lvl3pPr>
            <a:lvl4pPr marL="0" indent="0">
              <a:buNone/>
              <a:defRPr b="1">
                <a:solidFill>
                  <a:schemeClr val="bg1"/>
                </a:solidFill>
              </a:defRPr>
            </a:lvl4pPr>
            <a:lvl5pPr marL="0" indent="0">
              <a:buNone/>
              <a:defRPr b="1">
                <a:solidFill>
                  <a:schemeClr val="bg1"/>
                </a:solidFill>
              </a:defRPr>
            </a:lvl5pPr>
          </a:lstStyle>
          <a:p>
            <a:pPr lvl="0"/>
            <a:r>
              <a:rPr lang="en-US" dirty="0" smtClean="0"/>
              <a:t>Click to Edit Master Subtitle</a:t>
            </a:r>
          </a:p>
        </p:txBody>
      </p:sp>
    </p:spTree>
    <p:extLst>
      <p:ext uri="{BB962C8B-B14F-4D97-AF65-F5344CB8AC3E}">
        <p14:creationId xmlns:p14="http://schemas.microsoft.com/office/powerpoint/2010/main" val="422189643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Sky Blue)">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792923" y="1400307"/>
            <a:ext cx="3987094" cy="366254"/>
          </a:xfrm>
        </p:spPr>
        <p:txBody>
          <a:bodyPr/>
          <a:lstStyle>
            <a:lvl1pPr>
              <a:defRPr sz="2800">
                <a:solidFill>
                  <a:schemeClr val="tx1"/>
                </a:solidFill>
              </a:defRPr>
            </a:lvl1pPr>
          </a:lstStyle>
          <a:p>
            <a:r>
              <a:rPr lang="en-US" dirty="0" smtClean="0"/>
              <a:t>Click to Enter Title</a:t>
            </a:r>
            <a:endParaRPr lang="en-AU" dirty="0"/>
          </a:p>
        </p:txBody>
      </p:sp>
      <p:sp>
        <p:nvSpPr>
          <p:cNvPr id="10" name="Text Placeholder 11"/>
          <p:cNvSpPr>
            <a:spLocks noGrp="1"/>
          </p:cNvSpPr>
          <p:nvPr>
            <p:ph type="body" sz="quarter" idx="12" hasCustomPrompt="1"/>
          </p:nvPr>
        </p:nvSpPr>
        <p:spPr>
          <a:xfrm>
            <a:off x="4788765" y="2033123"/>
            <a:ext cx="3986784" cy="332399"/>
          </a:xfrm>
        </p:spPr>
        <p:txBody>
          <a:bodyPr wrap="square">
            <a:spAutoFit/>
          </a:bodyPr>
          <a:lstStyle>
            <a:lvl1pPr>
              <a:lnSpc>
                <a:spcPct val="90000"/>
              </a:lnSpc>
              <a:spcBef>
                <a:spcPts val="1200"/>
              </a:spcBef>
              <a:spcAft>
                <a:spcPts val="0"/>
              </a:spcAft>
              <a:defRPr sz="2400" b="0" cap="none" baseline="0">
                <a:solidFill>
                  <a:schemeClr val="bg1"/>
                </a:solidFill>
              </a:defRPr>
            </a:lvl1pPr>
            <a:lvl2pPr marL="0" indent="0">
              <a:lnSpc>
                <a:spcPct val="90000"/>
              </a:lnSpc>
              <a:spcBef>
                <a:spcPts val="1200"/>
              </a:spcBef>
              <a:spcAft>
                <a:spcPts val="0"/>
              </a:spcAft>
              <a:buFontTx/>
              <a:buNone/>
              <a:defRPr sz="2000" b="0" cap="none" baseline="0">
                <a:solidFill>
                  <a:schemeClr val="bg1"/>
                </a:solidFill>
              </a:defRPr>
            </a:lvl2pPr>
            <a:lvl3pPr marL="0" indent="0">
              <a:lnSpc>
                <a:spcPct val="90000"/>
              </a:lnSpc>
              <a:spcBef>
                <a:spcPts val="1200"/>
              </a:spcBef>
              <a:spcAft>
                <a:spcPts val="0"/>
              </a:spcAft>
              <a:buFontTx/>
              <a:buNone/>
              <a:defRPr sz="2000" b="0" cap="none" baseline="0">
                <a:solidFill>
                  <a:schemeClr val="bg1"/>
                </a:solidFill>
              </a:defRPr>
            </a:lvl3pPr>
            <a:lvl4pPr marL="0" indent="0">
              <a:lnSpc>
                <a:spcPct val="90000"/>
              </a:lnSpc>
              <a:spcBef>
                <a:spcPts val="1200"/>
              </a:spcBef>
              <a:spcAft>
                <a:spcPts val="0"/>
              </a:spcAft>
              <a:buFontTx/>
              <a:buNone/>
              <a:defRPr sz="2000" b="0" cap="none" baseline="0">
                <a:solidFill>
                  <a:schemeClr val="bg1"/>
                </a:solidFill>
              </a:defRPr>
            </a:lvl4pPr>
            <a:lvl5pPr marL="0" indent="0">
              <a:lnSpc>
                <a:spcPct val="90000"/>
              </a:lnSpc>
              <a:spcBef>
                <a:spcPts val="1200"/>
              </a:spcBef>
              <a:spcAft>
                <a:spcPts val="0"/>
              </a:spcAft>
              <a:buFontTx/>
              <a:buNone/>
              <a:defRPr sz="2000" b="0" cap="none" baseline="0">
                <a:solidFill>
                  <a:schemeClr val="bg1"/>
                </a:solidFill>
              </a:defRPr>
            </a:lvl5pPr>
          </a:lstStyle>
          <a:p>
            <a:pPr lvl="0"/>
            <a:r>
              <a:rPr lang="en-US" dirty="0" smtClean="0"/>
              <a:t>Content</a:t>
            </a:r>
            <a:endParaRPr lang="en-AU" dirty="0"/>
          </a:p>
        </p:txBody>
      </p:sp>
      <p:grpSp>
        <p:nvGrpSpPr>
          <p:cNvPr id="14" name="Group 15"/>
          <p:cNvGrpSpPr/>
          <p:nvPr/>
        </p:nvGrpSpPr>
        <p:grpSpPr>
          <a:xfrm>
            <a:off x="7922417" y="6372832"/>
            <a:ext cx="864395" cy="363724"/>
            <a:chOff x="7922417" y="6220432"/>
            <a:chExt cx="864395" cy="363724"/>
          </a:xfrm>
        </p:grpSpPr>
        <p:grpSp>
          <p:nvGrpSpPr>
            <p:cNvPr id="15" name="Group 16"/>
            <p:cNvGrpSpPr>
              <a:grpSpLocks/>
            </p:cNvGrpSpPr>
            <p:nvPr userDrawn="1"/>
          </p:nvGrpSpPr>
          <p:grpSpPr bwMode="auto">
            <a:xfrm>
              <a:off x="7922417" y="6220432"/>
              <a:ext cx="363724" cy="363724"/>
              <a:chOff x="2077" y="1355"/>
              <a:chExt cx="1609" cy="1609"/>
            </a:xfrm>
          </p:grpSpPr>
          <p:sp>
            <p:nvSpPr>
              <p:cNvPr id="17"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8"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6" name="Freeform 5"/>
            <p:cNvSpPr>
              <a:spLocks noEditPoints="1"/>
            </p:cNvSpPr>
            <p:nvPr userDrawn="1"/>
          </p:nvSpPr>
          <p:spPr bwMode="black">
            <a:xfrm>
              <a:off x="8339932" y="6311332"/>
              <a:ext cx="446880" cy="189936"/>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rgbClr val="010000"/>
            </a:solidFill>
            <a:ln>
              <a:noFill/>
            </a:ln>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2041916676"/>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Slate)">
    <p:bg>
      <p:bgPr>
        <a:solidFill>
          <a:schemeClr val="accent5"/>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792923" y="1400307"/>
            <a:ext cx="3987094" cy="366254"/>
          </a:xfrm>
        </p:spPr>
        <p:txBody>
          <a:bodyPr/>
          <a:lstStyle>
            <a:lvl1pPr>
              <a:defRPr sz="2800">
                <a:solidFill>
                  <a:schemeClr val="bg2"/>
                </a:solidFill>
              </a:defRPr>
            </a:lvl1pPr>
          </a:lstStyle>
          <a:p>
            <a:r>
              <a:rPr lang="en-US" dirty="0" smtClean="0"/>
              <a:t>Click to Enter Title</a:t>
            </a:r>
            <a:endParaRPr lang="en-AU" dirty="0"/>
          </a:p>
        </p:txBody>
      </p:sp>
      <p:sp>
        <p:nvSpPr>
          <p:cNvPr id="15" name="Text Placeholder 11"/>
          <p:cNvSpPr>
            <a:spLocks noGrp="1"/>
          </p:cNvSpPr>
          <p:nvPr>
            <p:ph type="body" sz="quarter" idx="12" hasCustomPrompt="1"/>
          </p:nvPr>
        </p:nvSpPr>
        <p:spPr>
          <a:xfrm>
            <a:off x="4788765" y="2033123"/>
            <a:ext cx="3986784" cy="332399"/>
          </a:xfrm>
        </p:spPr>
        <p:txBody>
          <a:bodyPr wrap="square">
            <a:spAutoFit/>
          </a:bodyPr>
          <a:lstStyle>
            <a:lvl1pPr>
              <a:lnSpc>
                <a:spcPct val="90000"/>
              </a:lnSpc>
              <a:spcBef>
                <a:spcPts val="1200"/>
              </a:spcBef>
              <a:spcAft>
                <a:spcPts val="0"/>
              </a:spcAft>
              <a:defRPr sz="2400" b="0" cap="none" baseline="0">
                <a:solidFill>
                  <a:schemeClr val="bg1"/>
                </a:solidFill>
              </a:defRPr>
            </a:lvl1pPr>
            <a:lvl2pPr marL="0" indent="0">
              <a:lnSpc>
                <a:spcPct val="90000"/>
              </a:lnSpc>
              <a:spcBef>
                <a:spcPts val="1200"/>
              </a:spcBef>
              <a:spcAft>
                <a:spcPts val="0"/>
              </a:spcAft>
              <a:buFontTx/>
              <a:buNone/>
              <a:defRPr sz="2000" b="0" cap="none" baseline="0">
                <a:solidFill>
                  <a:schemeClr val="bg1"/>
                </a:solidFill>
              </a:defRPr>
            </a:lvl2pPr>
            <a:lvl3pPr marL="0" indent="0">
              <a:lnSpc>
                <a:spcPct val="90000"/>
              </a:lnSpc>
              <a:spcBef>
                <a:spcPts val="1200"/>
              </a:spcBef>
              <a:spcAft>
                <a:spcPts val="0"/>
              </a:spcAft>
              <a:buFontTx/>
              <a:buNone/>
              <a:defRPr sz="2000" b="0" cap="none" baseline="0">
                <a:solidFill>
                  <a:schemeClr val="bg1"/>
                </a:solidFill>
              </a:defRPr>
            </a:lvl3pPr>
            <a:lvl4pPr marL="0" indent="0">
              <a:lnSpc>
                <a:spcPct val="90000"/>
              </a:lnSpc>
              <a:spcBef>
                <a:spcPts val="1200"/>
              </a:spcBef>
              <a:spcAft>
                <a:spcPts val="0"/>
              </a:spcAft>
              <a:buFontTx/>
              <a:buNone/>
              <a:defRPr sz="2000" b="0" cap="none" baseline="0">
                <a:solidFill>
                  <a:schemeClr val="bg1"/>
                </a:solidFill>
              </a:defRPr>
            </a:lvl4pPr>
            <a:lvl5pPr marL="0" indent="0">
              <a:lnSpc>
                <a:spcPct val="90000"/>
              </a:lnSpc>
              <a:spcBef>
                <a:spcPts val="1200"/>
              </a:spcBef>
              <a:spcAft>
                <a:spcPts val="0"/>
              </a:spcAft>
              <a:buFontTx/>
              <a:buNone/>
              <a:defRPr sz="2000" b="0" cap="none" baseline="0">
                <a:solidFill>
                  <a:schemeClr val="bg1"/>
                </a:solidFill>
              </a:defRPr>
            </a:lvl5pPr>
          </a:lstStyle>
          <a:p>
            <a:pPr lvl="0"/>
            <a:r>
              <a:rPr lang="en-US" dirty="0" smtClean="0"/>
              <a:t>Content</a:t>
            </a:r>
            <a:endParaRPr lang="en-AU" dirty="0"/>
          </a:p>
        </p:txBody>
      </p:sp>
      <p:grpSp>
        <p:nvGrpSpPr>
          <p:cNvPr id="9" name="Group 15"/>
          <p:cNvGrpSpPr/>
          <p:nvPr userDrawn="1"/>
        </p:nvGrpSpPr>
        <p:grpSpPr>
          <a:xfrm>
            <a:off x="7922417" y="6372832"/>
            <a:ext cx="864395" cy="363724"/>
            <a:chOff x="7922417" y="6220432"/>
            <a:chExt cx="864395" cy="363724"/>
          </a:xfrm>
        </p:grpSpPr>
        <p:grpSp>
          <p:nvGrpSpPr>
            <p:cNvPr id="10" name="Group 16"/>
            <p:cNvGrpSpPr>
              <a:grpSpLocks/>
            </p:cNvGrpSpPr>
            <p:nvPr userDrawn="1"/>
          </p:nvGrpSpPr>
          <p:grpSpPr bwMode="auto">
            <a:xfrm>
              <a:off x="7922417" y="6220432"/>
              <a:ext cx="363724" cy="363724"/>
              <a:chOff x="2077" y="1355"/>
              <a:chExt cx="1609" cy="1609"/>
            </a:xfrm>
          </p:grpSpPr>
          <p:sp>
            <p:nvSpPr>
              <p:cNvPr id="17"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8"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6" name="Freeform 5"/>
            <p:cNvSpPr>
              <a:spLocks noEditPoints="1"/>
            </p:cNvSpPr>
            <p:nvPr userDrawn="1"/>
          </p:nvSpPr>
          <p:spPr bwMode="black">
            <a:xfrm>
              <a:off x="8339932" y="6311332"/>
              <a:ext cx="446880" cy="189936"/>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rgbClr val="010000"/>
            </a:solidFill>
            <a:ln>
              <a:noFill/>
            </a:ln>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20419166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Dusk)">
    <p:bg>
      <p:bgPr>
        <a:solidFill>
          <a:schemeClr val="accent3"/>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792923" y="1400307"/>
            <a:ext cx="3987094" cy="366254"/>
          </a:xfrm>
        </p:spPr>
        <p:txBody>
          <a:bodyPr/>
          <a:lstStyle>
            <a:lvl1pPr>
              <a:defRPr sz="2800">
                <a:solidFill>
                  <a:schemeClr val="bg2"/>
                </a:solidFill>
              </a:defRPr>
            </a:lvl1pPr>
          </a:lstStyle>
          <a:p>
            <a:r>
              <a:rPr lang="en-US" dirty="0" smtClean="0"/>
              <a:t>Click to Enter Title</a:t>
            </a:r>
            <a:endParaRPr lang="en-AU" dirty="0"/>
          </a:p>
        </p:txBody>
      </p:sp>
      <p:sp>
        <p:nvSpPr>
          <p:cNvPr id="15" name="Text Placeholder 11"/>
          <p:cNvSpPr>
            <a:spLocks noGrp="1"/>
          </p:cNvSpPr>
          <p:nvPr>
            <p:ph type="body" sz="quarter" idx="12" hasCustomPrompt="1"/>
          </p:nvPr>
        </p:nvSpPr>
        <p:spPr>
          <a:xfrm>
            <a:off x="4788765" y="2033123"/>
            <a:ext cx="3986784" cy="332399"/>
          </a:xfrm>
        </p:spPr>
        <p:txBody>
          <a:bodyPr wrap="square">
            <a:spAutoFit/>
          </a:bodyPr>
          <a:lstStyle>
            <a:lvl1pPr>
              <a:lnSpc>
                <a:spcPct val="90000"/>
              </a:lnSpc>
              <a:spcBef>
                <a:spcPts val="1200"/>
              </a:spcBef>
              <a:spcAft>
                <a:spcPts val="0"/>
              </a:spcAft>
              <a:defRPr sz="2400" b="0" cap="none" baseline="0">
                <a:solidFill>
                  <a:schemeClr val="bg1"/>
                </a:solidFill>
              </a:defRPr>
            </a:lvl1pPr>
            <a:lvl2pPr marL="0" indent="0">
              <a:lnSpc>
                <a:spcPct val="90000"/>
              </a:lnSpc>
              <a:spcBef>
                <a:spcPts val="1200"/>
              </a:spcBef>
              <a:spcAft>
                <a:spcPts val="0"/>
              </a:spcAft>
              <a:buFontTx/>
              <a:buNone/>
              <a:defRPr sz="2000" b="0" cap="none" baseline="0">
                <a:solidFill>
                  <a:schemeClr val="bg1"/>
                </a:solidFill>
              </a:defRPr>
            </a:lvl2pPr>
            <a:lvl3pPr marL="0" indent="0">
              <a:lnSpc>
                <a:spcPct val="90000"/>
              </a:lnSpc>
              <a:spcBef>
                <a:spcPts val="1200"/>
              </a:spcBef>
              <a:spcAft>
                <a:spcPts val="0"/>
              </a:spcAft>
              <a:buFontTx/>
              <a:buNone/>
              <a:defRPr sz="2000" b="0" cap="none" baseline="0">
                <a:solidFill>
                  <a:schemeClr val="bg1"/>
                </a:solidFill>
              </a:defRPr>
            </a:lvl3pPr>
            <a:lvl4pPr marL="0" indent="0">
              <a:lnSpc>
                <a:spcPct val="90000"/>
              </a:lnSpc>
              <a:spcBef>
                <a:spcPts val="1200"/>
              </a:spcBef>
              <a:spcAft>
                <a:spcPts val="0"/>
              </a:spcAft>
              <a:buFontTx/>
              <a:buNone/>
              <a:defRPr sz="2000" b="0" cap="none" baseline="0">
                <a:solidFill>
                  <a:schemeClr val="bg1"/>
                </a:solidFill>
              </a:defRPr>
            </a:lvl4pPr>
            <a:lvl5pPr marL="0" indent="0">
              <a:lnSpc>
                <a:spcPct val="90000"/>
              </a:lnSpc>
              <a:spcBef>
                <a:spcPts val="1200"/>
              </a:spcBef>
              <a:spcAft>
                <a:spcPts val="0"/>
              </a:spcAft>
              <a:buFontTx/>
              <a:buNone/>
              <a:defRPr sz="2000" b="0" cap="none" baseline="0">
                <a:solidFill>
                  <a:schemeClr val="bg1"/>
                </a:solidFill>
              </a:defRPr>
            </a:lvl5pPr>
          </a:lstStyle>
          <a:p>
            <a:pPr lvl="0"/>
            <a:r>
              <a:rPr lang="en-US" dirty="0" smtClean="0"/>
              <a:t>Content</a:t>
            </a:r>
            <a:endParaRPr lang="en-AU" dirty="0"/>
          </a:p>
        </p:txBody>
      </p:sp>
      <p:grpSp>
        <p:nvGrpSpPr>
          <p:cNvPr id="9" name="Group 15"/>
          <p:cNvGrpSpPr/>
          <p:nvPr/>
        </p:nvGrpSpPr>
        <p:grpSpPr>
          <a:xfrm>
            <a:off x="7922417" y="6372832"/>
            <a:ext cx="864395" cy="363724"/>
            <a:chOff x="7922417" y="6220432"/>
            <a:chExt cx="864395" cy="363724"/>
          </a:xfrm>
        </p:grpSpPr>
        <p:grpSp>
          <p:nvGrpSpPr>
            <p:cNvPr id="10" name="Group 16"/>
            <p:cNvGrpSpPr>
              <a:grpSpLocks/>
            </p:cNvGrpSpPr>
            <p:nvPr userDrawn="1"/>
          </p:nvGrpSpPr>
          <p:grpSpPr bwMode="auto">
            <a:xfrm>
              <a:off x="7922417" y="6220432"/>
              <a:ext cx="363724" cy="363724"/>
              <a:chOff x="2077" y="1355"/>
              <a:chExt cx="1609" cy="1609"/>
            </a:xfrm>
          </p:grpSpPr>
          <p:sp>
            <p:nvSpPr>
              <p:cNvPr id="17"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8"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6" name="Freeform 5"/>
            <p:cNvSpPr>
              <a:spLocks noEditPoints="1"/>
            </p:cNvSpPr>
            <p:nvPr userDrawn="1"/>
          </p:nvSpPr>
          <p:spPr bwMode="black">
            <a:xfrm>
              <a:off x="8339932" y="6311332"/>
              <a:ext cx="446880" cy="189936"/>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rgbClr val="010000"/>
            </a:solidFill>
            <a:ln>
              <a:noFill/>
            </a:ln>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2041916676"/>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with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792923" y="1400307"/>
            <a:ext cx="3987094" cy="366254"/>
          </a:xfrm>
        </p:spPr>
        <p:txBody>
          <a:bodyPr/>
          <a:lstStyle>
            <a:lvl1pPr>
              <a:defRPr sz="2800">
                <a:solidFill>
                  <a:schemeClr val="bg2"/>
                </a:solidFill>
              </a:defRPr>
            </a:lvl1pPr>
          </a:lstStyle>
          <a:p>
            <a:r>
              <a:rPr lang="en-US" dirty="0" smtClean="0"/>
              <a:t>Click to Enter Title</a:t>
            </a:r>
            <a:endParaRPr lang="en-AU" dirty="0"/>
          </a:p>
        </p:txBody>
      </p:sp>
      <p:sp>
        <p:nvSpPr>
          <p:cNvPr id="16" name="Text Placeholder 11"/>
          <p:cNvSpPr>
            <a:spLocks noGrp="1"/>
          </p:cNvSpPr>
          <p:nvPr>
            <p:ph type="body" sz="quarter" idx="12" hasCustomPrompt="1"/>
          </p:nvPr>
        </p:nvSpPr>
        <p:spPr>
          <a:xfrm>
            <a:off x="4788765" y="2033123"/>
            <a:ext cx="3986784" cy="332399"/>
          </a:xfrm>
        </p:spPr>
        <p:txBody>
          <a:bodyPr wrap="square">
            <a:spAutoFit/>
          </a:bodyPr>
          <a:lstStyle>
            <a:lvl1pPr>
              <a:lnSpc>
                <a:spcPct val="90000"/>
              </a:lnSpc>
              <a:spcBef>
                <a:spcPts val="1200"/>
              </a:spcBef>
              <a:spcAft>
                <a:spcPts val="0"/>
              </a:spcAft>
              <a:defRPr sz="2400" b="0" cap="none" baseline="0">
                <a:solidFill>
                  <a:schemeClr val="bg1"/>
                </a:solidFill>
              </a:defRPr>
            </a:lvl1pPr>
            <a:lvl2pPr marL="0" indent="0">
              <a:lnSpc>
                <a:spcPct val="90000"/>
              </a:lnSpc>
              <a:spcBef>
                <a:spcPts val="1200"/>
              </a:spcBef>
              <a:spcAft>
                <a:spcPts val="0"/>
              </a:spcAft>
              <a:buFontTx/>
              <a:buNone/>
              <a:defRPr sz="2000" b="0" cap="none" baseline="0">
                <a:solidFill>
                  <a:schemeClr val="bg1"/>
                </a:solidFill>
              </a:defRPr>
            </a:lvl2pPr>
            <a:lvl3pPr marL="0" indent="0">
              <a:lnSpc>
                <a:spcPct val="90000"/>
              </a:lnSpc>
              <a:spcBef>
                <a:spcPts val="1200"/>
              </a:spcBef>
              <a:spcAft>
                <a:spcPts val="0"/>
              </a:spcAft>
              <a:buFontTx/>
              <a:buNone/>
              <a:defRPr sz="2000" b="0" cap="none" baseline="0">
                <a:solidFill>
                  <a:schemeClr val="bg1"/>
                </a:solidFill>
              </a:defRPr>
            </a:lvl3pPr>
            <a:lvl4pPr marL="0" indent="0">
              <a:lnSpc>
                <a:spcPct val="90000"/>
              </a:lnSpc>
              <a:spcBef>
                <a:spcPts val="1200"/>
              </a:spcBef>
              <a:spcAft>
                <a:spcPts val="0"/>
              </a:spcAft>
              <a:buFontTx/>
              <a:buNone/>
              <a:defRPr sz="2000" b="0" cap="none" baseline="0">
                <a:solidFill>
                  <a:schemeClr val="bg1"/>
                </a:solidFill>
              </a:defRPr>
            </a:lvl4pPr>
            <a:lvl5pPr marL="0" indent="0">
              <a:lnSpc>
                <a:spcPct val="90000"/>
              </a:lnSpc>
              <a:spcBef>
                <a:spcPts val="1200"/>
              </a:spcBef>
              <a:spcAft>
                <a:spcPts val="0"/>
              </a:spcAft>
              <a:buFontTx/>
              <a:buNone/>
              <a:defRPr sz="2000" b="0" cap="none" baseline="0">
                <a:solidFill>
                  <a:schemeClr val="bg1"/>
                </a:solidFill>
              </a:defRPr>
            </a:lvl5pPr>
          </a:lstStyle>
          <a:p>
            <a:pPr lvl="0"/>
            <a:r>
              <a:rPr lang="en-US" dirty="0" smtClean="0"/>
              <a:t>Content</a:t>
            </a:r>
            <a:endParaRPr lang="en-AU" dirty="0"/>
          </a:p>
        </p:txBody>
      </p:sp>
      <p:grpSp>
        <p:nvGrpSpPr>
          <p:cNvPr id="9" name="Group 15"/>
          <p:cNvGrpSpPr/>
          <p:nvPr/>
        </p:nvGrpSpPr>
        <p:grpSpPr>
          <a:xfrm>
            <a:off x="7922417" y="6372832"/>
            <a:ext cx="864395" cy="363724"/>
            <a:chOff x="7922417" y="6220432"/>
            <a:chExt cx="864395" cy="363724"/>
          </a:xfrm>
        </p:grpSpPr>
        <p:grpSp>
          <p:nvGrpSpPr>
            <p:cNvPr id="10" name="Group 16"/>
            <p:cNvGrpSpPr>
              <a:grpSpLocks/>
            </p:cNvGrpSpPr>
            <p:nvPr userDrawn="1"/>
          </p:nvGrpSpPr>
          <p:grpSpPr bwMode="auto">
            <a:xfrm>
              <a:off x="7922417" y="6220432"/>
              <a:ext cx="363724" cy="363724"/>
              <a:chOff x="2077" y="1355"/>
              <a:chExt cx="1609" cy="1609"/>
            </a:xfrm>
          </p:grpSpPr>
          <p:sp>
            <p:nvSpPr>
              <p:cNvPr id="17"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8"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4" name="Freeform 5"/>
            <p:cNvSpPr>
              <a:spLocks noEditPoints="1"/>
            </p:cNvSpPr>
            <p:nvPr userDrawn="1"/>
          </p:nvSpPr>
          <p:spPr bwMode="black">
            <a:xfrm>
              <a:off x="8339932" y="6311332"/>
              <a:ext cx="446880" cy="189936"/>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rgbClr val="010000"/>
            </a:solidFill>
            <a:ln>
              <a:noFill/>
            </a:ln>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2905556002"/>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for Adding Image">
    <p:bg>
      <p:bgPr>
        <a:solidFill>
          <a:schemeClr val="accent5"/>
        </a:solidFill>
        <a:effectLst/>
      </p:bgPr>
    </p:bg>
    <p:spTree>
      <p:nvGrpSpPr>
        <p:cNvPr id="1" name=""/>
        <p:cNvGrpSpPr/>
        <p:nvPr/>
      </p:nvGrpSpPr>
      <p:grpSpPr>
        <a:xfrm>
          <a:off x="0" y="0"/>
          <a:ext cx="0" cy="0"/>
          <a:chOff x="0" y="0"/>
          <a:chExt cx="0" cy="0"/>
        </a:xfrm>
      </p:grpSpPr>
      <p:sp>
        <p:nvSpPr>
          <p:cNvPr id="10" name="Picture Placeholder 16"/>
          <p:cNvSpPr>
            <a:spLocks noGrp="1"/>
          </p:cNvSpPr>
          <p:nvPr>
            <p:ph type="pic" sz="quarter" idx="13"/>
          </p:nvPr>
        </p:nvSpPr>
        <p:spPr>
          <a:xfrm>
            <a:off x="0" y="0"/>
            <a:ext cx="9144000" cy="6858000"/>
          </a:xfrm>
        </p:spPr>
        <p:txBody>
          <a:bodyPr>
            <a:noAutofit/>
          </a:bodyPr>
          <a:lstStyle>
            <a:lvl1pPr>
              <a:defRPr>
                <a:solidFill>
                  <a:schemeClr val="accent5"/>
                </a:solidFill>
              </a:defRPr>
            </a:lvl1pPr>
          </a:lstStyle>
          <a:p>
            <a:r>
              <a:rPr lang="en-US" smtClean="0"/>
              <a:t>Click icon to add picture</a:t>
            </a:r>
            <a:endParaRPr lang="en-US" dirty="0"/>
          </a:p>
        </p:txBody>
      </p:sp>
      <p:sp>
        <p:nvSpPr>
          <p:cNvPr id="16" name="Title 1"/>
          <p:cNvSpPr>
            <a:spLocks noGrp="1"/>
          </p:cNvSpPr>
          <p:nvPr>
            <p:ph type="title" hasCustomPrompt="1"/>
          </p:nvPr>
        </p:nvSpPr>
        <p:spPr>
          <a:xfrm>
            <a:off x="4792923" y="1400307"/>
            <a:ext cx="3987094" cy="366254"/>
          </a:xfrm>
        </p:spPr>
        <p:txBody>
          <a:bodyPr/>
          <a:lstStyle>
            <a:lvl1pPr>
              <a:defRPr sz="2800">
                <a:solidFill>
                  <a:schemeClr val="bg2"/>
                </a:solidFill>
              </a:defRPr>
            </a:lvl1pPr>
          </a:lstStyle>
          <a:p>
            <a:r>
              <a:rPr lang="en-US" dirty="0" smtClean="0"/>
              <a:t>Click to Enter Title</a:t>
            </a:r>
            <a:endParaRPr lang="en-AU" dirty="0"/>
          </a:p>
        </p:txBody>
      </p:sp>
      <p:sp>
        <p:nvSpPr>
          <p:cNvPr id="17" name="Text Placeholder 11"/>
          <p:cNvSpPr>
            <a:spLocks noGrp="1"/>
          </p:cNvSpPr>
          <p:nvPr>
            <p:ph type="body" sz="quarter" idx="12" hasCustomPrompt="1"/>
          </p:nvPr>
        </p:nvSpPr>
        <p:spPr>
          <a:xfrm>
            <a:off x="4788765" y="2033123"/>
            <a:ext cx="3986784" cy="332399"/>
          </a:xfrm>
        </p:spPr>
        <p:txBody>
          <a:bodyPr wrap="square">
            <a:spAutoFit/>
          </a:bodyPr>
          <a:lstStyle>
            <a:lvl1pPr>
              <a:lnSpc>
                <a:spcPct val="90000"/>
              </a:lnSpc>
              <a:spcBef>
                <a:spcPts val="1200"/>
              </a:spcBef>
              <a:spcAft>
                <a:spcPts val="0"/>
              </a:spcAft>
              <a:defRPr sz="2400" b="0" cap="none" baseline="0">
                <a:solidFill>
                  <a:schemeClr val="bg1"/>
                </a:solidFill>
              </a:defRPr>
            </a:lvl1pPr>
            <a:lvl2pPr marL="0" indent="0">
              <a:lnSpc>
                <a:spcPct val="90000"/>
              </a:lnSpc>
              <a:spcBef>
                <a:spcPts val="1200"/>
              </a:spcBef>
              <a:spcAft>
                <a:spcPts val="0"/>
              </a:spcAft>
              <a:buFontTx/>
              <a:buNone/>
              <a:defRPr sz="2000" b="0" cap="none" baseline="0">
                <a:solidFill>
                  <a:schemeClr val="bg1"/>
                </a:solidFill>
              </a:defRPr>
            </a:lvl2pPr>
            <a:lvl3pPr marL="0" indent="0">
              <a:lnSpc>
                <a:spcPct val="90000"/>
              </a:lnSpc>
              <a:spcBef>
                <a:spcPts val="1200"/>
              </a:spcBef>
              <a:spcAft>
                <a:spcPts val="0"/>
              </a:spcAft>
              <a:buFontTx/>
              <a:buNone/>
              <a:defRPr sz="2000" b="0" cap="none" baseline="0">
                <a:solidFill>
                  <a:schemeClr val="bg1"/>
                </a:solidFill>
              </a:defRPr>
            </a:lvl3pPr>
            <a:lvl4pPr marL="0" indent="0">
              <a:lnSpc>
                <a:spcPct val="90000"/>
              </a:lnSpc>
              <a:spcBef>
                <a:spcPts val="1200"/>
              </a:spcBef>
              <a:spcAft>
                <a:spcPts val="0"/>
              </a:spcAft>
              <a:buFontTx/>
              <a:buNone/>
              <a:defRPr sz="2000" b="0" cap="none" baseline="0">
                <a:solidFill>
                  <a:schemeClr val="bg1"/>
                </a:solidFill>
              </a:defRPr>
            </a:lvl4pPr>
            <a:lvl5pPr marL="0" indent="0">
              <a:lnSpc>
                <a:spcPct val="90000"/>
              </a:lnSpc>
              <a:spcBef>
                <a:spcPts val="1200"/>
              </a:spcBef>
              <a:spcAft>
                <a:spcPts val="0"/>
              </a:spcAft>
              <a:buFontTx/>
              <a:buNone/>
              <a:defRPr sz="2000" b="0" cap="none" baseline="0">
                <a:solidFill>
                  <a:schemeClr val="bg1"/>
                </a:solidFill>
              </a:defRPr>
            </a:lvl5pPr>
          </a:lstStyle>
          <a:p>
            <a:pPr lvl="0"/>
            <a:r>
              <a:rPr lang="en-US" dirty="0" smtClean="0"/>
              <a:t>Content</a:t>
            </a:r>
            <a:endParaRPr lang="en-AU" dirty="0"/>
          </a:p>
        </p:txBody>
      </p:sp>
      <p:grpSp>
        <p:nvGrpSpPr>
          <p:cNvPr id="14" name="Group 15"/>
          <p:cNvGrpSpPr/>
          <p:nvPr/>
        </p:nvGrpSpPr>
        <p:grpSpPr>
          <a:xfrm>
            <a:off x="7922417" y="6372832"/>
            <a:ext cx="864395" cy="363724"/>
            <a:chOff x="7922417" y="6220432"/>
            <a:chExt cx="864395" cy="363724"/>
          </a:xfrm>
        </p:grpSpPr>
        <p:grpSp>
          <p:nvGrpSpPr>
            <p:cNvPr id="15" name="Group 16"/>
            <p:cNvGrpSpPr>
              <a:grpSpLocks/>
            </p:cNvGrpSpPr>
            <p:nvPr userDrawn="1"/>
          </p:nvGrpSpPr>
          <p:grpSpPr bwMode="auto">
            <a:xfrm>
              <a:off x="7922417" y="6220432"/>
              <a:ext cx="363724" cy="363724"/>
              <a:chOff x="2077" y="1355"/>
              <a:chExt cx="1609" cy="1609"/>
            </a:xfrm>
          </p:grpSpPr>
          <p:sp>
            <p:nvSpPr>
              <p:cNvPr id="19"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8" name="Freeform 5"/>
            <p:cNvSpPr>
              <a:spLocks noEditPoints="1"/>
            </p:cNvSpPr>
            <p:nvPr userDrawn="1"/>
          </p:nvSpPr>
          <p:spPr bwMode="black">
            <a:xfrm>
              <a:off x="8339932" y="6311332"/>
              <a:ext cx="446880" cy="189936"/>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rgbClr val="010000"/>
            </a:solidFill>
            <a:ln>
              <a:noFill/>
            </a:ln>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2905556002"/>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529802"/>
            <a:ext cx="8412480" cy="313932"/>
          </a:xfrm>
          <a:prstGeom prst="rect">
            <a:avLst/>
          </a:prstGeom>
        </p:spPr>
        <p:txBody>
          <a:bodyPr vert="horz" wrap="square" lIns="0" tIns="0" rIns="0" bIns="0" rtlCol="0" anchor="b" anchorCtr="0">
            <a:spAutoFit/>
          </a:bodyPr>
          <a:lstStyle/>
          <a:p>
            <a:r>
              <a:rPr lang="en-US" smtClean="0"/>
              <a:t>Click to edit Master title style</a:t>
            </a:r>
            <a:endParaRPr lang="en-AU" dirty="0"/>
          </a:p>
        </p:txBody>
      </p:sp>
      <p:sp>
        <p:nvSpPr>
          <p:cNvPr id="3" name="Text Placeholder 2"/>
          <p:cNvSpPr>
            <a:spLocks noGrp="1"/>
          </p:cNvSpPr>
          <p:nvPr>
            <p:ph type="body" idx="1"/>
          </p:nvPr>
        </p:nvSpPr>
        <p:spPr>
          <a:xfrm>
            <a:off x="365760" y="1089825"/>
            <a:ext cx="8412480" cy="1925142"/>
          </a:xfrm>
          <a:prstGeom prst="rect">
            <a:avLst/>
          </a:prstGeom>
        </p:spPr>
        <p:txBody>
          <a:bodyPr vert="horz" lIns="0" tIns="0" rIns="0" bIns="0" rtlCol="0" anchor="t" anchorCtr="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grpSp>
        <p:nvGrpSpPr>
          <p:cNvPr id="4" name="Group 15"/>
          <p:cNvGrpSpPr/>
          <p:nvPr/>
        </p:nvGrpSpPr>
        <p:grpSpPr>
          <a:xfrm>
            <a:off x="7922417" y="6372832"/>
            <a:ext cx="864395" cy="363724"/>
            <a:chOff x="7922417" y="6220432"/>
            <a:chExt cx="864395" cy="363724"/>
          </a:xfrm>
        </p:grpSpPr>
        <p:grpSp>
          <p:nvGrpSpPr>
            <p:cNvPr id="5" name="Group 16"/>
            <p:cNvGrpSpPr>
              <a:grpSpLocks/>
            </p:cNvGrpSpPr>
            <p:nvPr userDrawn="1"/>
          </p:nvGrpSpPr>
          <p:grpSpPr bwMode="auto">
            <a:xfrm>
              <a:off x="7922417" y="6220432"/>
              <a:ext cx="363724" cy="363724"/>
              <a:chOff x="2077" y="1355"/>
              <a:chExt cx="1609" cy="1609"/>
            </a:xfrm>
          </p:grpSpPr>
          <p:sp>
            <p:nvSpPr>
              <p:cNvPr id="19"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8" name="Freeform 5"/>
            <p:cNvSpPr>
              <a:spLocks noEditPoints="1"/>
            </p:cNvSpPr>
            <p:nvPr userDrawn="1"/>
          </p:nvSpPr>
          <p:spPr bwMode="black">
            <a:xfrm>
              <a:off x="8339932" y="6311332"/>
              <a:ext cx="446880" cy="189936"/>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rgbClr val="010000"/>
            </a:solidFill>
            <a:ln>
              <a:noFill/>
            </a:ln>
          </p:spPr>
          <p:txBody>
            <a:bodyPr vert="horz" wrap="square" lIns="91440" tIns="45720" rIns="91440" bIns="45720" numCol="1" anchor="t" anchorCtr="0" compatLnSpc="1">
              <a:prstTxWarp prst="textNoShape">
                <a:avLst/>
              </a:prstTxWarp>
            </a:bodyPr>
            <a:lstStyle/>
            <a:p>
              <a:endParaRPr lang="en-AU" dirty="0"/>
            </a:p>
          </p:txBody>
        </p:sp>
      </p:grpSp>
      <p:sp>
        <p:nvSpPr>
          <p:cNvPr id="22" name="TextBox 21"/>
          <p:cNvSpPr txBox="1"/>
          <p:nvPr/>
        </p:nvSpPr>
        <p:spPr>
          <a:xfrm>
            <a:off x="323528" y="6558776"/>
            <a:ext cx="457200" cy="123111"/>
          </a:xfrm>
          <a:prstGeom prst="rect">
            <a:avLst/>
          </a:prstGeom>
          <a:noFill/>
        </p:spPr>
        <p:txBody>
          <a:bodyPr wrap="square" lIns="0" tIns="0" rIns="0" bIns="0" rtlCol="0">
            <a:spAutoFit/>
          </a:bodyPr>
          <a:lstStyle/>
          <a:p>
            <a:fld id="{04D59692-9C01-496D-8A3D-EDFAC4E8A8B9}" type="slidenum">
              <a:rPr lang="en-US" sz="800" smtClean="0">
                <a:solidFill>
                  <a:schemeClr val="accent6">
                    <a:lumMod val="60000"/>
                    <a:lumOff val="40000"/>
                  </a:schemeClr>
                </a:solidFill>
              </a:rPr>
              <a:pPr/>
              <a:t>‹#›</a:t>
            </a:fld>
            <a:endParaRPr lang="en-US" sz="800" dirty="0" smtClean="0">
              <a:solidFill>
                <a:schemeClr val="accent6">
                  <a:lumMod val="60000"/>
                  <a:lumOff val="40000"/>
                </a:schemeClr>
              </a:solidFill>
            </a:endParaRPr>
          </a:p>
        </p:txBody>
      </p:sp>
      <p:cxnSp>
        <p:nvCxnSpPr>
          <p:cNvPr id="25" name="Straight Connector 24"/>
          <p:cNvCxnSpPr/>
          <p:nvPr/>
        </p:nvCxnSpPr>
        <p:spPr>
          <a:xfrm>
            <a:off x="365760" y="863587"/>
            <a:ext cx="841248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5"/>
          <p:cNvGrpSpPr/>
          <p:nvPr/>
        </p:nvGrpSpPr>
        <p:grpSpPr>
          <a:xfrm>
            <a:off x="7922417" y="6372832"/>
            <a:ext cx="864395" cy="363724"/>
            <a:chOff x="7922417" y="6220432"/>
            <a:chExt cx="864395" cy="363724"/>
          </a:xfrm>
        </p:grpSpPr>
        <p:grpSp>
          <p:nvGrpSpPr>
            <p:cNvPr id="15" name="Group 16"/>
            <p:cNvGrpSpPr>
              <a:grpSpLocks/>
            </p:cNvGrpSpPr>
            <p:nvPr userDrawn="1"/>
          </p:nvGrpSpPr>
          <p:grpSpPr bwMode="auto">
            <a:xfrm>
              <a:off x="7922417" y="6220432"/>
              <a:ext cx="363724" cy="363724"/>
              <a:chOff x="2077" y="1355"/>
              <a:chExt cx="1609" cy="1609"/>
            </a:xfrm>
          </p:grpSpPr>
          <p:sp>
            <p:nvSpPr>
              <p:cNvPr id="17" name="Freeform 3"/>
              <p:cNvSpPr>
                <a:spLocks/>
              </p:cNvSpPr>
              <p:nvPr/>
            </p:nvSpPr>
            <p:spPr bwMode="black">
              <a:xfrm>
                <a:off x="2881" y="1960"/>
                <a:ext cx="805" cy="1004"/>
              </a:xfrm>
              <a:custGeom>
                <a:avLst/>
                <a:gdLst>
                  <a:gd name="T0" fmla="*/ 0 w 805"/>
                  <a:gd name="T1" fmla="*/ 1004 h 1004"/>
                  <a:gd name="T2" fmla="*/ 805 w 805"/>
                  <a:gd name="T3" fmla="*/ 198 h 1004"/>
                  <a:gd name="T4" fmla="*/ 602 w 805"/>
                  <a:gd name="T5" fmla="*/ 0 h 1004"/>
                  <a:gd name="T6" fmla="*/ 352 w 805"/>
                  <a:gd name="T7" fmla="*/ 250 h 1004"/>
                  <a:gd name="T8" fmla="*/ 0 w 805"/>
                  <a:gd name="T9" fmla="*/ 1004 h 1004"/>
                </a:gdLst>
                <a:ahLst/>
                <a:cxnLst>
                  <a:cxn ang="0">
                    <a:pos x="T0" y="T1"/>
                  </a:cxn>
                  <a:cxn ang="0">
                    <a:pos x="T2" y="T3"/>
                  </a:cxn>
                  <a:cxn ang="0">
                    <a:pos x="T4" y="T5"/>
                  </a:cxn>
                  <a:cxn ang="0">
                    <a:pos x="T6" y="T7"/>
                  </a:cxn>
                  <a:cxn ang="0">
                    <a:pos x="T8" y="T9"/>
                  </a:cxn>
                </a:cxnLst>
                <a:rect l="0" t="0" r="r" b="b"/>
                <a:pathLst>
                  <a:path w="805" h="1004">
                    <a:moveTo>
                      <a:pt x="0" y="1004"/>
                    </a:moveTo>
                    <a:lnTo>
                      <a:pt x="805" y="198"/>
                    </a:lnTo>
                    <a:lnTo>
                      <a:pt x="602" y="0"/>
                    </a:lnTo>
                    <a:lnTo>
                      <a:pt x="352" y="250"/>
                    </a:lnTo>
                    <a:lnTo>
                      <a:pt x="0" y="10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1" name="Freeform 4"/>
              <p:cNvSpPr>
                <a:spLocks/>
              </p:cNvSpPr>
              <p:nvPr/>
            </p:nvSpPr>
            <p:spPr bwMode="ltGray">
              <a:xfrm>
                <a:off x="2077" y="1355"/>
                <a:ext cx="1406" cy="1609"/>
              </a:xfrm>
              <a:custGeom>
                <a:avLst/>
                <a:gdLst>
                  <a:gd name="T0" fmla="*/ 804 w 1406"/>
                  <a:gd name="T1" fmla="*/ 0 h 1609"/>
                  <a:gd name="T2" fmla="*/ 0 w 1406"/>
                  <a:gd name="T3" fmla="*/ 803 h 1609"/>
                  <a:gd name="T4" fmla="*/ 804 w 1406"/>
                  <a:gd name="T5" fmla="*/ 1609 h 1609"/>
                  <a:gd name="T6" fmla="*/ 1156 w 1406"/>
                  <a:gd name="T7" fmla="*/ 855 h 1609"/>
                  <a:gd name="T8" fmla="*/ 1406 w 1406"/>
                  <a:gd name="T9" fmla="*/ 605 h 1609"/>
                  <a:gd name="T10" fmla="*/ 804 w 1406"/>
                  <a:gd name="T11" fmla="*/ 0 h 1609"/>
                </a:gdLst>
                <a:ahLst/>
                <a:cxnLst>
                  <a:cxn ang="0">
                    <a:pos x="T0" y="T1"/>
                  </a:cxn>
                  <a:cxn ang="0">
                    <a:pos x="T2" y="T3"/>
                  </a:cxn>
                  <a:cxn ang="0">
                    <a:pos x="T4" y="T5"/>
                  </a:cxn>
                  <a:cxn ang="0">
                    <a:pos x="T6" y="T7"/>
                  </a:cxn>
                  <a:cxn ang="0">
                    <a:pos x="T8" y="T9"/>
                  </a:cxn>
                  <a:cxn ang="0">
                    <a:pos x="T10" y="T11"/>
                  </a:cxn>
                </a:cxnLst>
                <a:rect l="0" t="0" r="r" b="b"/>
                <a:pathLst>
                  <a:path w="1406" h="1609">
                    <a:moveTo>
                      <a:pt x="804" y="0"/>
                    </a:moveTo>
                    <a:lnTo>
                      <a:pt x="0" y="803"/>
                    </a:lnTo>
                    <a:lnTo>
                      <a:pt x="804" y="1609"/>
                    </a:lnTo>
                    <a:lnTo>
                      <a:pt x="1156" y="855"/>
                    </a:lnTo>
                    <a:lnTo>
                      <a:pt x="1406" y="605"/>
                    </a:lnTo>
                    <a:lnTo>
                      <a:pt x="804" y="0"/>
                    </a:lnTo>
                    <a:close/>
                  </a:path>
                </a:pathLst>
              </a:custGeom>
              <a:solidFill>
                <a:srgbClr val="FFC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6" name="Freeform 5"/>
            <p:cNvSpPr>
              <a:spLocks noEditPoints="1"/>
            </p:cNvSpPr>
            <p:nvPr userDrawn="1"/>
          </p:nvSpPr>
          <p:spPr bwMode="black">
            <a:xfrm>
              <a:off x="8339932" y="6311332"/>
              <a:ext cx="446880" cy="189936"/>
            </a:xfrm>
            <a:custGeom>
              <a:avLst/>
              <a:gdLst>
                <a:gd name="T0" fmla="*/ 249 w 836"/>
                <a:gd name="T1" fmla="*/ 132 h 355"/>
                <a:gd name="T2" fmla="*/ 147 w 836"/>
                <a:gd name="T3" fmla="*/ 132 h 355"/>
                <a:gd name="T4" fmla="*/ 147 w 836"/>
                <a:gd name="T5" fmla="*/ 106 h 355"/>
                <a:gd name="T6" fmla="*/ 127 w 836"/>
                <a:gd name="T7" fmla="*/ 73 h 355"/>
                <a:gd name="T8" fmla="*/ 106 w 836"/>
                <a:gd name="T9" fmla="*/ 106 h 355"/>
                <a:gd name="T10" fmla="*/ 106 w 836"/>
                <a:gd name="T11" fmla="*/ 248 h 355"/>
                <a:gd name="T12" fmla="*/ 127 w 836"/>
                <a:gd name="T13" fmla="*/ 281 h 355"/>
                <a:gd name="T14" fmla="*/ 147 w 836"/>
                <a:gd name="T15" fmla="*/ 248 h 355"/>
                <a:gd name="T16" fmla="*/ 147 w 836"/>
                <a:gd name="T17" fmla="*/ 205 h 355"/>
                <a:gd name="T18" fmla="*/ 249 w 836"/>
                <a:gd name="T19" fmla="*/ 205 h 355"/>
                <a:gd name="T20" fmla="*/ 249 w 836"/>
                <a:gd name="T21" fmla="*/ 319 h 355"/>
                <a:gd name="T22" fmla="*/ 122 w 836"/>
                <a:gd name="T23" fmla="*/ 355 h 355"/>
                <a:gd name="T24" fmla="*/ 0 w 836"/>
                <a:gd name="T25" fmla="*/ 233 h 355"/>
                <a:gd name="T26" fmla="*/ 0 w 836"/>
                <a:gd name="T27" fmla="*/ 122 h 355"/>
                <a:gd name="T28" fmla="*/ 118 w 836"/>
                <a:gd name="T29" fmla="*/ 0 h 355"/>
                <a:gd name="T30" fmla="*/ 249 w 836"/>
                <a:gd name="T31" fmla="*/ 38 h 355"/>
                <a:gd name="T32" fmla="*/ 249 w 836"/>
                <a:gd name="T33" fmla="*/ 132 h 355"/>
                <a:gd name="T34" fmla="*/ 262 w 836"/>
                <a:gd name="T35" fmla="*/ 348 h 355"/>
                <a:gd name="T36" fmla="*/ 380 w 836"/>
                <a:gd name="T37" fmla="*/ 348 h 355"/>
                <a:gd name="T38" fmla="*/ 380 w 836"/>
                <a:gd name="T39" fmla="*/ 287 h 355"/>
                <a:gd name="T40" fmla="*/ 365 w 836"/>
                <a:gd name="T41" fmla="*/ 270 h 355"/>
                <a:gd name="T42" fmla="*/ 366 w 836"/>
                <a:gd name="T43" fmla="*/ 260 h 355"/>
                <a:gd name="T44" fmla="*/ 418 w 836"/>
                <a:gd name="T45" fmla="*/ 260 h 355"/>
                <a:gd name="T46" fmla="*/ 420 w 836"/>
                <a:gd name="T47" fmla="*/ 269 h 355"/>
                <a:gd name="T48" fmla="*/ 409 w 836"/>
                <a:gd name="T49" fmla="*/ 287 h 355"/>
                <a:gd name="T50" fmla="*/ 409 w 836"/>
                <a:gd name="T51" fmla="*/ 348 h 355"/>
                <a:gd name="T52" fmla="*/ 542 w 836"/>
                <a:gd name="T53" fmla="*/ 348 h 355"/>
                <a:gd name="T54" fmla="*/ 542 w 836"/>
                <a:gd name="T55" fmla="*/ 287 h 355"/>
                <a:gd name="T56" fmla="*/ 526 w 836"/>
                <a:gd name="T57" fmla="*/ 260 h 355"/>
                <a:gd name="T58" fmla="*/ 473 w 836"/>
                <a:gd name="T59" fmla="*/ 7 h 355"/>
                <a:gd name="T60" fmla="*/ 323 w 836"/>
                <a:gd name="T61" fmla="*/ 7 h 355"/>
                <a:gd name="T62" fmla="*/ 276 w 836"/>
                <a:gd name="T63" fmla="*/ 260 h 355"/>
                <a:gd name="T64" fmla="*/ 262 w 836"/>
                <a:gd name="T65" fmla="*/ 287 h 355"/>
                <a:gd name="T66" fmla="*/ 262 w 836"/>
                <a:gd name="T67" fmla="*/ 348 h 355"/>
                <a:gd name="T68" fmla="*/ 374 w 836"/>
                <a:gd name="T69" fmla="*/ 199 h 355"/>
                <a:gd name="T70" fmla="*/ 390 w 836"/>
                <a:gd name="T71" fmla="*/ 78 h 355"/>
                <a:gd name="T72" fmla="*/ 410 w 836"/>
                <a:gd name="T73" fmla="*/ 199 h 355"/>
                <a:gd name="T74" fmla="*/ 374 w 836"/>
                <a:gd name="T75" fmla="*/ 199 h 355"/>
                <a:gd name="T76" fmla="*/ 667 w 836"/>
                <a:gd name="T77" fmla="*/ 287 h 355"/>
                <a:gd name="T78" fmla="*/ 654 w 836"/>
                <a:gd name="T79" fmla="*/ 256 h 355"/>
                <a:gd name="T80" fmla="*/ 654 w 836"/>
                <a:gd name="T81" fmla="*/ 185 h 355"/>
                <a:gd name="T82" fmla="*/ 720 w 836"/>
                <a:gd name="T83" fmla="*/ 348 h 355"/>
                <a:gd name="T84" fmla="*/ 824 w 836"/>
                <a:gd name="T85" fmla="*/ 348 h 355"/>
                <a:gd name="T86" fmla="*/ 824 w 836"/>
                <a:gd name="T87" fmla="*/ 98 h 355"/>
                <a:gd name="T88" fmla="*/ 836 w 836"/>
                <a:gd name="T89" fmla="*/ 67 h 355"/>
                <a:gd name="T90" fmla="*/ 836 w 836"/>
                <a:gd name="T91" fmla="*/ 7 h 355"/>
                <a:gd name="T92" fmla="*/ 725 w 836"/>
                <a:gd name="T93" fmla="*/ 7 h 355"/>
                <a:gd name="T94" fmla="*/ 725 w 836"/>
                <a:gd name="T95" fmla="*/ 67 h 355"/>
                <a:gd name="T96" fmla="*/ 740 w 836"/>
                <a:gd name="T97" fmla="*/ 98 h 355"/>
                <a:gd name="T98" fmla="*/ 740 w 836"/>
                <a:gd name="T99" fmla="*/ 179 h 355"/>
                <a:gd name="T100" fmla="*/ 675 w 836"/>
                <a:gd name="T101" fmla="*/ 7 h 355"/>
                <a:gd name="T102" fmla="*/ 558 w 836"/>
                <a:gd name="T103" fmla="*/ 7 h 355"/>
                <a:gd name="T104" fmla="*/ 558 w 836"/>
                <a:gd name="T105" fmla="*/ 67 h 355"/>
                <a:gd name="T106" fmla="*/ 571 w 836"/>
                <a:gd name="T107" fmla="*/ 98 h 355"/>
                <a:gd name="T108" fmla="*/ 571 w 836"/>
                <a:gd name="T109" fmla="*/ 256 h 355"/>
                <a:gd name="T110" fmla="*/ 558 w 836"/>
                <a:gd name="T111" fmla="*/ 287 h 355"/>
                <a:gd name="T112" fmla="*/ 558 w 836"/>
                <a:gd name="T113" fmla="*/ 348 h 355"/>
                <a:gd name="T114" fmla="*/ 667 w 836"/>
                <a:gd name="T115" fmla="*/ 348 h 355"/>
                <a:gd name="T116" fmla="*/ 667 w 836"/>
                <a:gd name="T117" fmla="*/ 28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6" h="355">
                  <a:moveTo>
                    <a:pt x="249" y="132"/>
                  </a:moveTo>
                  <a:cubicBezTo>
                    <a:pt x="147" y="132"/>
                    <a:pt x="147" y="132"/>
                    <a:pt x="147" y="132"/>
                  </a:cubicBezTo>
                  <a:cubicBezTo>
                    <a:pt x="147" y="106"/>
                    <a:pt x="147" y="106"/>
                    <a:pt x="147" y="106"/>
                  </a:cubicBezTo>
                  <a:cubicBezTo>
                    <a:pt x="147" y="84"/>
                    <a:pt x="142" y="73"/>
                    <a:pt x="127" y="73"/>
                  </a:cubicBezTo>
                  <a:cubicBezTo>
                    <a:pt x="111" y="73"/>
                    <a:pt x="106" y="84"/>
                    <a:pt x="106" y="106"/>
                  </a:cubicBezTo>
                  <a:cubicBezTo>
                    <a:pt x="106" y="248"/>
                    <a:pt x="106" y="248"/>
                    <a:pt x="106" y="248"/>
                  </a:cubicBezTo>
                  <a:cubicBezTo>
                    <a:pt x="106" y="270"/>
                    <a:pt x="111" y="281"/>
                    <a:pt x="127" y="281"/>
                  </a:cubicBezTo>
                  <a:cubicBezTo>
                    <a:pt x="143" y="281"/>
                    <a:pt x="147" y="270"/>
                    <a:pt x="147" y="248"/>
                  </a:cubicBezTo>
                  <a:cubicBezTo>
                    <a:pt x="147" y="205"/>
                    <a:pt x="147" y="205"/>
                    <a:pt x="147" y="205"/>
                  </a:cubicBezTo>
                  <a:cubicBezTo>
                    <a:pt x="249" y="205"/>
                    <a:pt x="249" y="205"/>
                    <a:pt x="249" y="205"/>
                  </a:cubicBezTo>
                  <a:cubicBezTo>
                    <a:pt x="249" y="319"/>
                    <a:pt x="249" y="319"/>
                    <a:pt x="249" y="319"/>
                  </a:cubicBezTo>
                  <a:cubicBezTo>
                    <a:pt x="218" y="344"/>
                    <a:pt x="176" y="355"/>
                    <a:pt x="122" y="355"/>
                  </a:cubicBezTo>
                  <a:cubicBezTo>
                    <a:pt x="29" y="355"/>
                    <a:pt x="0" y="320"/>
                    <a:pt x="0" y="233"/>
                  </a:cubicBezTo>
                  <a:cubicBezTo>
                    <a:pt x="0" y="122"/>
                    <a:pt x="0" y="122"/>
                    <a:pt x="0" y="122"/>
                  </a:cubicBezTo>
                  <a:cubicBezTo>
                    <a:pt x="0" y="37"/>
                    <a:pt x="29" y="0"/>
                    <a:pt x="118" y="0"/>
                  </a:cubicBezTo>
                  <a:cubicBezTo>
                    <a:pt x="171" y="0"/>
                    <a:pt x="215" y="13"/>
                    <a:pt x="249" y="38"/>
                  </a:cubicBezTo>
                  <a:lnTo>
                    <a:pt x="249" y="132"/>
                  </a:lnTo>
                  <a:close/>
                  <a:moveTo>
                    <a:pt x="262" y="348"/>
                  </a:moveTo>
                  <a:cubicBezTo>
                    <a:pt x="380" y="348"/>
                    <a:pt x="380" y="348"/>
                    <a:pt x="380" y="348"/>
                  </a:cubicBezTo>
                  <a:cubicBezTo>
                    <a:pt x="380" y="287"/>
                    <a:pt x="380" y="287"/>
                    <a:pt x="380" y="287"/>
                  </a:cubicBezTo>
                  <a:cubicBezTo>
                    <a:pt x="370" y="286"/>
                    <a:pt x="365" y="281"/>
                    <a:pt x="365" y="270"/>
                  </a:cubicBezTo>
                  <a:cubicBezTo>
                    <a:pt x="365" y="267"/>
                    <a:pt x="366" y="264"/>
                    <a:pt x="366" y="260"/>
                  </a:cubicBezTo>
                  <a:cubicBezTo>
                    <a:pt x="418" y="260"/>
                    <a:pt x="418" y="260"/>
                    <a:pt x="418" y="260"/>
                  </a:cubicBezTo>
                  <a:cubicBezTo>
                    <a:pt x="419" y="264"/>
                    <a:pt x="420" y="267"/>
                    <a:pt x="420" y="269"/>
                  </a:cubicBezTo>
                  <a:cubicBezTo>
                    <a:pt x="420" y="278"/>
                    <a:pt x="416" y="285"/>
                    <a:pt x="409" y="287"/>
                  </a:cubicBezTo>
                  <a:cubicBezTo>
                    <a:pt x="409" y="348"/>
                    <a:pt x="409" y="348"/>
                    <a:pt x="409" y="348"/>
                  </a:cubicBezTo>
                  <a:cubicBezTo>
                    <a:pt x="542" y="348"/>
                    <a:pt x="542" y="348"/>
                    <a:pt x="542" y="348"/>
                  </a:cubicBezTo>
                  <a:cubicBezTo>
                    <a:pt x="542" y="287"/>
                    <a:pt x="542" y="287"/>
                    <a:pt x="542" y="287"/>
                  </a:cubicBezTo>
                  <a:cubicBezTo>
                    <a:pt x="535" y="285"/>
                    <a:pt x="529" y="275"/>
                    <a:pt x="526" y="260"/>
                  </a:cubicBezTo>
                  <a:cubicBezTo>
                    <a:pt x="473" y="7"/>
                    <a:pt x="473" y="7"/>
                    <a:pt x="473" y="7"/>
                  </a:cubicBezTo>
                  <a:cubicBezTo>
                    <a:pt x="323" y="7"/>
                    <a:pt x="323" y="7"/>
                    <a:pt x="323" y="7"/>
                  </a:cubicBezTo>
                  <a:cubicBezTo>
                    <a:pt x="276" y="260"/>
                    <a:pt x="276" y="260"/>
                    <a:pt x="276" y="260"/>
                  </a:cubicBezTo>
                  <a:cubicBezTo>
                    <a:pt x="274" y="276"/>
                    <a:pt x="268" y="285"/>
                    <a:pt x="262" y="287"/>
                  </a:cubicBezTo>
                  <a:lnTo>
                    <a:pt x="262" y="348"/>
                  </a:lnTo>
                  <a:close/>
                  <a:moveTo>
                    <a:pt x="374" y="199"/>
                  </a:moveTo>
                  <a:cubicBezTo>
                    <a:pt x="390" y="78"/>
                    <a:pt x="390" y="78"/>
                    <a:pt x="390" y="78"/>
                  </a:cubicBezTo>
                  <a:cubicBezTo>
                    <a:pt x="410" y="199"/>
                    <a:pt x="410" y="199"/>
                    <a:pt x="410" y="199"/>
                  </a:cubicBezTo>
                  <a:lnTo>
                    <a:pt x="374" y="199"/>
                  </a:lnTo>
                  <a:close/>
                  <a:moveTo>
                    <a:pt x="667" y="287"/>
                  </a:moveTo>
                  <a:cubicBezTo>
                    <a:pt x="656" y="283"/>
                    <a:pt x="654" y="274"/>
                    <a:pt x="654" y="256"/>
                  </a:cubicBezTo>
                  <a:cubicBezTo>
                    <a:pt x="654" y="185"/>
                    <a:pt x="654" y="185"/>
                    <a:pt x="654" y="185"/>
                  </a:cubicBezTo>
                  <a:cubicBezTo>
                    <a:pt x="720" y="348"/>
                    <a:pt x="720" y="348"/>
                    <a:pt x="720" y="348"/>
                  </a:cubicBezTo>
                  <a:cubicBezTo>
                    <a:pt x="824" y="348"/>
                    <a:pt x="824" y="348"/>
                    <a:pt x="824" y="348"/>
                  </a:cubicBezTo>
                  <a:cubicBezTo>
                    <a:pt x="824" y="98"/>
                    <a:pt x="824" y="98"/>
                    <a:pt x="824" y="98"/>
                  </a:cubicBezTo>
                  <a:cubicBezTo>
                    <a:pt x="824" y="82"/>
                    <a:pt x="825" y="72"/>
                    <a:pt x="836" y="67"/>
                  </a:cubicBezTo>
                  <a:cubicBezTo>
                    <a:pt x="836" y="7"/>
                    <a:pt x="836" y="7"/>
                    <a:pt x="836" y="7"/>
                  </a:cubicBezTo>
                  <a:cubicBezTo>
                    <a:pt x="725" y="7"/>
                    <a:pt x="725" y="7"/>
                    <a:pt x="725" y="7"/>
                  </a:cubicBezTo>
                  <a:cubicBezTo>
                    <a:pt x="725" y="67"/>
                    <a:pt x="725" y="67"/>
                    <a:pt x="725" y="67"/>
                  </a:cubicBezTo>
                  <a:cubicBezTo>
                    <a:pt x="739" y="72"/>
                    <a:pt x="740" y="80"/>
                    <a:pt x="740" y="98"/>
                  </a:cubicBezTo>
                  <a:cubicBezTo>
                    <a:pt x="740" y="179"/>
                    <a:pt x="740" y="179"/>
                    <a:pt x="740" y="179"/>
                  </a:cubicBezTo>
                  <a:cubicBezTo>
                    <a:pt x="675" y="7"/>
                    <a:pt x="675" y="7"/>
                    <a:pt x="675" y="7"/>
                  </a:cubicBezTo>
                  <a:cubicBezTo>
                    <a:pt x="558" y="7"/>
                    <a:pt x="558" y="7"/>
                    <a:pt x="558" y="7"/>
                  </a:cubicBezTo>
                  <a:cubicBezTo>
                    <a:pt x="558" y="67"/>
                    <a:pt x="558" y="67"/>
                    <a:pt x="558" y="67"/>
                  </a:cubicBezTo>
                  <a:cubicBezTo>
                    <a:pt x="568" y="72"/>
                    <a:pt x="571" y="81"/>
                    <a:pt x="571" y="98"/>
                  </a:cubicBezTo>
                  <a:cubicBezTo>
                    <a:pt x="571" y="256"/>
                    <a:pt x="571" y="256"/>
                    <a:pt x="571" y="256"/>
                  </a:cubicBezTo>
                  <a:cubicBezTo>
                    <a:pt x="571" y="273"/>
                    <a:pt x="568" y="282"/>
                    <a:pt x="558" y="287"/>
                  </a:cubicBezTo>
                  <a:cubicBezTo>
                    <a:pt x="558" y="348"/>
                    <a:pt x="558" y="348"/>
                    <a:pt x="558" y="348"/>
                  </a:cubicBezTo>
                  <a:cubicBezTo>
                    <a:pt x="667" y="348"/>
                    <a:pt x="667" y="348"/>
                    <a:pt x="667" y="348"/>
                  </a:cubicBezTo>
                  <a:cubicBezTo>
                    <a:pt x="667" y="287"/>
                    <a:pt x="667" y="287"/>
                    <a:pt x="667" y="287"/>
                  </a:cubicBezTo>
                </a:path>
              </a:pathLst>
            </a:custGeom>
            <a:solidFill>
              <a:srgbClr val="010000"/>
            </a:solidFill>
            <a:ln>
              <a:noFill/>
            </a:ln>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332283555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96" r:id="rId12"/>
    <p:sldLayoutId id="2147483797" r:id="rId13"/>
    <p:sldLayoutId id="2147483783" r:id="rId14"/>
    <p:sldLayoutId id="2147483798" r:id="rId15"/>
    <p:sldLayoutId id="2147483800"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5" r:id="rId27"/>
  </p:sldLayoutIdLst>
  <p:transition>
    <p:wipe dir="r"/>
  </p:transition>
  <p:timing>
    <p:tnLst>
      <p:par>
        <p:cTn id="1" dur="indefinite" restart="never" nodeType="tmRoot"/>
      </p:par>
    </p:tnLst>
  </p:timing>
  <p:hf sldNum="0" hdr="0" dt="0"/>
  <p:txStyles>
    <p:titleStyle>
      <a:lvl1pPr algn="l" defTabSz="914400" rtl="0" eaLnBrk="1" latinLnBrk="0" hangingPunct="1">
        <a:lnSpc>
          <a:spcPct val="85000"/>
        </a:lnSpc>
        <a:spcBef>
          <a:spcPts val="0"/>
        </a:spcBef>
        <a:buNone/>
        <a:defRPr sz="2400" b="0" kern="1200" cap="none" baseline="0">
          <a:solidFill>
            <a:schemeClr val="accent6"/>
          </a:solidFill>
          <a:latin typeface="+mj-lt"/>
          <a:ea typeface="+mj-ea"/>
          <a:cs typeface="Arial" pitchFamily="34" charset="0"/>
        </a:defRPr>
      </a:lvl1pPr>
    </p:titleStyle>
    <p:bodyStyle>
      <a:lvl1pPr marL="0" indent="0" algn="l" defTabSz="914400" rtl="0" eaLnBrk="1" latinLnBrk="0" hangingPunct="1">
        <a:lnSpc>
          <a:spcPct val="90000"/>
        </a:lnSpc>
        <a:spcBef>
          <a:spcPts val="1800"/>
        </a:spcBef>
        <a:spcAft>
          <a:spcPts val="0"/>
        </a:spcAft>
        <a:buFontTx/>
        <a:buNone/>
        <a:defRPr sz="2400" b="0" kern="1200" cap="none" baseline="0">
          <a:solidFill>
            <a:schemeClr val="tx1"/>
          </a:solidFill>
          <a:latin typeface="+mn-lt"/>
          <a:ea typeface="+mn-ea"/>
          <a:cs typeface="Arial" pitchFamily="34" charset="0"/>
        </a:defRPr>
      </a:lvl1pPr>
      <a:lvl2pPr marL="0" indent="0" algn="l" defTabSz="914400" rtl="0" eaLnBrk="1" latinLnBrk="0" hangingPunct="1">
        <a:lnSpc>
          <a:spcPct val="90000"/>
        </a:lnSpc>
        <a:spcBef>
          <a:spcPts val="300"/>
        </a:spcBef>
        <a:spcAft>
          <a:spcPts val="0"/>
        </a:spcAft>
        <a:buFontTx/>
        <a:buNone/>
        <a:defRPr sz="2400" kern="1200">
          <a:solidFill>
            <a:schemeClr val="accent6"/>
          </a:solidFill>
          <a:latin typeface="+mn-lt"/>
          <a:ea typeface="+mn-ea"/>
          <a:cs typeface="Arial" pitchFamily="34" charset="0"/>
        </a:defRPr>
      </a:lvl2pPr>
      <a:lvl3pPr marL="284163" indent="-230188" algn="l" defTabSz="914400" rtl="0" eaLnBrk="1" latinLnBrk="0" hangingPunct="1">
        <a:lnSpc>
          <a:spcPct val="90000"/>
        </a:lnSpc>
        <a:spcBef>
          <a:spcPts val="1200"/>
        </a:spcBef>
        <a:spcAft>
          <a:spcPts val="0"/>
        </a:spcAft>
        <a:buClr>
          <a:schemeClr val="bg2"/>
        </a:buClr>
        <a:buFont typeface="Arial" pitchFamily="34" charset="0"/>
        <a:buChar char="♦"/>
        <a:defRPr sz="2400" kern="1200">
          <a:solidFill>
            <a:schemeClr val="accent6"/>
          </a:solidFill>
          <a:latin typeface="+mn-lt"/>
          <a:ea typeface="+mn-ea"/>
          <a:cs typeface="Arial" pitchFamily="34" charset="0"/>
        </a:defRPr>
      </a:lvl3pPr>
      <a:lvl4pPr marL="514350" indent="-230188" algn="l" defTabSz="914400" rtl="0" eaLnBrk="1" latinLnBrk="0" hangingPunct="1">
        <a:lnSpc>
          <a:spcPct val="90000"/>
        </a:lnSpc>
        <a:spcBef>
          <a:spcPts val="600"/>
        </a:spcBef>
        <a:spcAft>
          <a:spcPts val="0"/>
        </a:spcAft>
        <a:buClr>
          <a:schemeClr val="bg2"/>
        </a:buClr>
        <a:buFont typeface="Arial" pitchFamily="34" charset="0"/>
        <a:buChar char="–"/>
        <a:defRPr sz="2200" kern="1200">
          <a:solidFill>
            <a:schemeClr val="accent6"/>
          </a:solidFill>
          <a:latin typeface="+mn-lt"/>
          <a:ea typeface="+mn-ea"/>
          <a:cs typeface="Arial" pitchFamily="34" charset="0"/>
        </a:defRPr>
      </a:lvl4pPr>
      <a:lvl5pPr marL="746125" indent="-231775" algn="l" defTabSz="914400" rtl="0" eaLnBrk="1" latinLnBrk="0" hangingPunct="1">
        <a:lnSpc>
          <a:spcPct val="90000"/>
        </a:lnSpc>
        <a:spcBef>
          <a:spcPts val="600"/>
        </a:spcBef>
        <a:spcAft>
          <a:spcPts val="0"/>
        </a:spcAft>
        <a:buClr>
          <a:schemeClr val="bg2"/>
        </a:buClr>
        <a:buFont typeface="Arial" pitchFamily="34" charset="0"/>
        <a:buChar char="–"/>
        <a:defRPr sz="2000" kern="1200">
          <a:solidFill>
            <a:schemeClr val="accent6"/>
          </a:solidFill>
          <a:latin typeface="+mn-lt"/>
          <a:ea typeface="+mn-ea"/>
          <a:cs typeface="Arial" pitchFamily="34" charset="0"/>
        </a:defRPr>
      </a:lvl5pPr>
      <a:lvl6pPr marL="968375" indent="-222250" algn="l" defTabSz="914400" rtl="0" eaLnBrk="1" latinLnBrk="0" hangingPunct="1">
        <a:lnSpc>
          <a:spcPct val="90000"/>
        </a:lnSpc>
        <a:spcBef>
          <a:spcPts val="400"/>
        </a:spcBef>
        <a:spcAft>
          <a:spcPts val="0"/>
        </a:spcAft>
        <a:buClr>
          <a:schemeClr val="bg2"/>
        </a:buClr>
        <a:buFont typeface="Arial" pitchFamily="34" charset="0"/>
        <a:buChar char="–"/>
        <a:defRPr sz="1800" kern="1200">
          <a:solidFill>
            <a:schemeClr val="accent5">
              <a:lumMod val="75000"/>
            </a:schemeClr>
          </a:solidFill>
          <a:latin typeface="+mn-lt"/>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en.wikipedia.org/wiki/Abstract_syntax_tree" TargetMode="Externa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en.wikipedia.org/wiki/Abstract_syntax_tree" TargetMode="Externa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8.jpg"/><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github.com/hai-nguyen/Impal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60045" y="1684107"/>
            <a:ext cx="5621656" cy="837152"/>
          </a:xfrm>
        </p:spPr>
        <p:txBody>
          <a:bodyPr>
            <a:spAutoFit/>
          </a:bodyPr>
          <a:lstStyle/>
          <a:p>
            <a:r>
              <a:rPr lang="en-US" b="1" cap="all" dirty="0"/>
              <a:t>HOW TO MAKE QUALITY ANDROID </a:t>
            </a:r>
            <a:r>
              <a:rPr lang="en-US" b="1" cap="all" dirty="0" smtClean="0"/>
              <a:t>APPs</a:t>
            </a:r>
            <a:endParaRPr lang="en-AU" b="0" dirty="0" smtClean="0">
              <a:latin typeface="Arial Black" pitchFamily="34" charset="0"/>
            </a:endParaRPr>
          </a:p>
        </p:txBody>
      </p:sp>
      <p:sp>
        <p:nvSpPr>
          <p:cNvPr id="3" name="Subtitle 2"/>
          <p:cNvSpPr>
            <a:spLocks noGrp="1"/>
          </p:cNvSpPr>
          <p:nvPr>
            <p:ph type="subTitle" idx="1"/>
          </p:nvPr>
        </p:nvSpPr>
        <p:spPr bwMode="white">
          <a:xfrm>
            <a:off x="360044" y="2674341"/>
            <a:ext cx="5742432" cy="664797"/>
          </a:xfrm>
        </p:spPr>
        <p:txBody>
          <a:bodyPr>
            <a:spAutoFit/>
          </a:bodyPr>
          <a:lstStyle/>
          <a:p>
            <a:r>
              <a:rPr lang="en-AU" dirty="0" smtClean="0"/>
              <a:t>Hai Nguyen</a:t>
            </a:r>
            <a:br>
              <a:rPr lang="en-AU" dirty="0" smtClean="0"/>
            </a:br>
            <a:r>
              <a:rPr lang="en-AU" dirty="0" smtClean="0"/>
              <a:t>Technical Lead </a:t>
            </a:r>
            <a:r>
              <a:rPr lang="mr-IN" dirty="0" smtClean="0"/>
              <a:t>–</a:t>
            </a:r>
            <a:r>
              <a:rPr lang="en-AU" dirty="0" smtClean="0"/>
              <a:t> CBA Digital Solutions</a:t>
            </a:r>
          </a:p>
        </p:txBody>
      </p:sp>
      <p:sp>
        <p:nvSpPr>
          <p:cNvPr id="5" name="Text Placeholder 4"/>
          <p:cNvSpPr>
            <a:spLocks noGrp="1"/>
          </p:cNvSpPr>
          <p:nvPr>
            <p:ph type="body" sz="quarter" idx="10"/>
          </p:nvPr>
        </p:nvSpPr>
        <p:spPr bwMode="white">
          <a:xfrm>
            <a:off x="817245" y="4563166"/>
            <a:ext cx="5621656" cy="276999"/>
          </a:xfrm>
        </p:spPr>
        <p:txBody>
          <a:bodyPr/>
          <a:lstStyle/>
          <a:p>
            <a:r>
              <a:rPr lang="en-US" i="1" dirty="0" smtClean="0"/>
              <a:t>@</a:t>
            </a:r>
            <a:r>
              <a:rPr lang="en-US" i="1" dirty="0" smtClean="0"/>
              <a:t>minhhai8507</a:t>
            </a:r>
            <a:endParaRPr lang="en-US"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4" y="4536565"/>
            <a:ext cx="330200" cy="330200"/>
          </a:xfrm>
          <a:prstGeom prst="rect">
            <a:avLst/>
          </a:prstGeom>
        </p:spPr>
      </p:pic>
    </p:spTree>
    <p:extLst>
      <p:ext uri="{BB962C8B-B14F-4D97-AF65-F5344CB8AC3E}">
        <p14:creationId xmlns:p14="http://schemas.microsoft.com/office/powerpoint/2010/main" val="758498243"/>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test</a:t>
            </a:r>
            <a:endParaRPr lang="en-US" dirty="0"/>
          </a:p>
        </p:txBody>
      </p:sp>
      <p:sp>
        <p:nvSpPr>
          <p:cNvPr id="4" name="Text Placeholder 2"/>
          <p:cNvSpPr txBox="1">
            <a:spLocks/>
          </p:cNvSpPr>
          <p:nvPr/>
        </p:nvSpPr>
        <p:spPr>
          <a:xfrm>
            <a:off x="365760" y="1088316"/>
            <a:ext cx="8412480" cy="5219891"/>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ts val="1800"/>
              </a:spcBef>
              <a:spcAft>
                <a:spcPts val="0"/>
              </a:spcAft>
              <a:buFontTx/>
              <a:buNone/>
              <a:defRPr sz="2400" b="0" kern="1200" cap="none" baseline="0">
                <a:solidFill>
                  <a:schemeClr val="tx1"/>
                </a:solidFill>
                <a:latin typeface="+mn-lt"/>
                <a:ea typeface="+mn-ea"/>
                <a:cs typeface="Arial" pitchFamily="34" charset="0"/>
              </a:defRPr>
            </a:lvl1pPr>
            <a:lvl2pPr marL="0" indent="0" algn="l" defTabSz="914400" rtl="0" eaLnBrk="1" latinLnBrk="0" hangingPunct="1">
              <a:lnSpc>
                <a:spcPct val="90000"/>
              </a:lnSpc>
              <a:spcBef>
                <a:spcPts val="300"/>
              </a:spcBef>
              <a:spcAft>
                <a:spcPts val="0"/>
              </a:spcAft>
              <a:buFontTx/>
              <a:buNone/>
              <a:defRPr sz="2400" kern="1200">
                <a:solidFill>
                  <a:schemeClr val="accent6"/>
                </a:solidFill>
                <a:latin typeface="+mn-lt"/>
                <a:ea typeface="+mn-ea"/>
                <a:cs typeface="Arial" pitchFamily="34" charset="0"/>
              </a:defRPr>
            </a:lvl2pPr>
            <a:lvl3pPr marL="284163" indent="-230188" algn="l" defTabSz="914400" rtl="0" eaLnBrk="1" latinLnBrk="0" hangingPunct="1">
              <a:lnSpc>
                <a:spcPct val="90000"/>
              </a:lnSpc>
              <a:spcBef>
                <a:spcPts val="1200"/>
              </a:spcBef>
              <a:spcAft>
                <a:spcPts val="0"/>
              </a:spcAft>
              <a:buClr>
                <a:schemeClr val="bg2"/>
              </a:buClr>
              <a:buFont typeface="Arial" pitchFamily="34" charset="0"/>
              <a:buChar char="♦"/>
              <a:defRPr sz="2400" kern="1200">
                <a:solidFill>
                  <a:schemeClr val="accent6"/>
                </a:solidFill>
                <a:latin typeface="+mn-lt"/>
                <a:ea typeface="+mn-ea"/>
                <a:cs typeface="Arial" pitchFamily="34" charset="0"/>
              </a:defRPr>
            </a:lvl3pPr>
            <a:lvl4pPr marL="514350" indent="-230188" algn="l" defTabSz="914400" rtl="0" eaLnBrk="1" latinLnBrk="0" hangingPunct="1">
              <a:lnSpc>
                <a:spcPct val="90000"/>
              </a:lnSpc>
              <a:spcBef>
                <a:spcPts val="600"/>
              </a:spcBef>
              <a:spcAft>
                <a:spcPts val="0"/>
              </a:spcAft>
              <a:buClr>
                <a:schemeClr val="bg2"/>
              </a:buClr>
              <a:buFont typeface="Arial" pitchFamily="34" charset="0"/>
              <a:buChar char="–"/>
              <a:defRPr sz="2200" kern="1200">
                <a:solidFill>
                  <a:schemeClr val="accent6"/>
                </a:solidFill>
                <a:latin typeface="+mn-lt"/>
                <a:ea typeface="+mn-ea"/>
                <a:cs typeface="Arial" pitchFamily="34" charset="0"/>
              </a:defRPr>
            </a:lvl4pPr>
            <a:lvl5pPr marL="746125" indent="-231775" algn="l" defTabSz="914400" rtl="0" eaLnBrk="1" latinLnBrk="0" hangingPunct="1">
              <a:lnSpc>
                <a:spcPct val="90000"/>
              </a:lnSpc>
              <a:spcBef>
                <a:spcPts val="600"/>
              </a:spcBef>
              <a:spcAft>
                <a:spcPts val="0"/>
              </a:spcAft>
              <a:buClr>
                <a:schemeClr val="bg2"/>
              </a:buClr>
              <a:buFont typeface="Arial" pitchFamily="34" charset="0"/>
              <a:buChar char="–"/>
              <a:defRPr sz="2000" kern="1200">
                <a:solidFill>
                  <a:schemeClr val="accent6"/>
                </a:solidFill>
                <a:latin typeface="+mn-lt"/>
                <a:ea typeface="+mn-ea"/>
                <a:cs typeface="Arial" pitchFamily="34" charset="0"/>
              </a:defRPr>
            </a:lvl5pPr>
            <a:lvl6pPr marL="968375" indent="-222250" algn="l" defTabSz="914400" rtl="0" eaLnBrk="1" latinLnBrk="0" hangingPunct="1">
              <a:lnSpc>
                <a:spcPct val="90000"/>
              </a:lnSpc>
              <a:spcBef>
                <a:spcPts val="400"/>
              </a:spcBef>
              <a:spcAft>
                <a:spcPts val="0"/>
              </a:spcAft>
              <a:buClr>
                <a:schemeClr val="bg2"/>
              </a:buClr>
              <a:buFont typeface="Arial" pitchFamily="34" charset="0"/>
              <a:buChar char="–"/>
              <a:defRPr sz="1800" kern="1200" baseline="0">
                <a:solidFill>
                  <a:schemeClr val="tx1">
                    <a:lumMod val="65000"/>
                    <a:lumOff val="35000"/>
                  </a:schemeClr>
                </a:solidFill>
                <a:latin typeface="+mn-lt"/>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charset="2"/>
              <a:buChar char="Ø"/>
            </a:pPr>
            <a:r>
              <a:rPr lang="en-AU" b="1" dirty="0" smtClean="0">
                <a:solidFill>
                  <a:schemeClr val="accent6"/>
                </a:solidFill>
              </a:rPr>
              <a:t>Automation frameworks</a:t>
            </a:r>
          </a:p>
          <a:p>
            <a:pPr marL="627063" lvl="2" indent="-342900">
              <a:buFont typeface="Wingdings" charset="2"/>
              <a:buChar char="Ø"/>
            </a:pPr>
            <a:r>
              <a:rPr lang="en-AU" b="1" dirty="0"/>
              <a:t>Appium for Android and iOS</a:t>
            </a:r>
            <a:endParaRPr lang="en-US" b="1" dirty="0" smtClean="0"/>
          </a:p>
          <a:p>
            <a:pPr marL="627063" lvl="2" indent="-342900">
              <a:buFont typeface="Wingdings" charset="2"/>
              <a:buChar char="Ø"/>
            </a:pPr>
            <a:r>
              <a:rPr lang="en-US" b="1" dirty="0" smtClean="0"/>
              <a:t>Calabash </a:t>
            </a:r>
            <a:r>
              <a:rPr lang="en-US" b="1" dirty="0"/>
              <a:t>for Android and </a:t>
            </a:r>
            <a:r>
              <a:rPr lang="en-US" b="1" dirty="0" smtClean="0"/>
              <a:t>iOS</a:t>
            </a:r>
          </a:p>
          <a:p>
            <a:pPr marL="627063" lvl="2" indent="-342900">
              <a:buFont typeface="Wingdings" charset="2"/>
              <a:buChar char="Ø"/>
            </a:pPr>
            <a:r>
              <a:rPr lang="en-US" b="1" dirty="0" smtClean="0"/>
              <a:t>MonkeyTalk </a:t>
            </a:r>
            <a:r>
              <a:rPr lang="en-US" b="1" dirty="0"/>
              <a:t>for Android and </a:t>
            </a:r>
            <a:r>
              <a:rPr lang="en-US" b="1" dirty="0" smtClean="0"/>
              <a:t>iOS</a:t>
            </a:r>
          </a:p>
          <a:p>
            <a:pPr marL="627063" lvl="2" indent="-342900">
              <a:buFont typeface="Wingdings" charset="2"/>
              <a:buChar char="Ø"/>
            </a:pPr>
            <a:r>
              <a:rPr lang="en-US" b="1" dirty="0"/>
              <a:t>Robotium for </a:t>
            </a:r>
            <a:r>
              <a:rPr lang="en-US" b="1" dirty="0" smtClean="0"/>
              <a:t>Android</a:t>
            </a:r>
          </a:p>
          <a:p>
            <a:pPr marL="627063" lvl="2" indent="-342900">
              <a:buFont typeface="Wingdings" charset="2"/>
              <a:buChar char="Ø"/>
            </a:pPr>
            <a:r>
              <a:rPr lang="en-US" b="1" dirty="0"/>
              <a:t>Selendroid for </a:t>
            </a:r>
            <a:r>
              <a:rPr lang="en-US" b="1" dirty="0" smtClean="0"/>
              <a:t>Android</a:t>
            </a:r>
          </a:p>
          <a:p>
            <a:pPr marL="627063" lvl="2" indent="-342900">
              <a:buFont typeface="Wingdings" charset="2"/>
              <a:buChar char="Ø"/>
            </a:pPr>
            <a:r>
              <a:rPr lang="mr-IN" b="1" dirty="0" smtClean="0"/>
              <a:t>…</a:t>
            </a:r>
            <a:r>
              <a:rPr lang="en-US" b="1" dirty="0" smtClean="0"/>
              <a:t>.</a:t>
            </a:r>
          </a:p>
          <a:p>
            <a:pPr marL="342900" lvl="1" indent="-342900">
              <a:buFont typeface="Wingdings" charset="2"/>
              <a:buChar char="Ø"/>
            </a:pPr>
            <a:r>
              <a:rPr lang="en-US" b="1" dirty="0" smtClean="0"/>
              <a:t>Automated</a:t>
            </a:r>
          </a:p>
          <a:p>
            <a:pPr marL="342900" lvl="1" indent="-342900">
              <a:buFont typeface="Wingdings" charset="2"/>
              <a:buChar char="Ø"/>
            </a:pPr>
            <a:r>
              <a:rPr lang="en-US" b="1" dirty="0" smtClean="0"/>
              <a:t>Run on multiple devices</a:t>
            </a:r>
          </a:p>
          <a:p>
            <a:pPr marL="342900" lvl="1" indent="-342900">
              <a:buFont typeface="Wingdings" charset="2"/>
              <a:buChar char="Ø"/>
            </a:pPr>
            <a:r>
              <a:rPr lang="en-US" b="1" dirty="0" smtClean="0"/>
              <a:t>Detects UI </a:t>
            </a:r>
            <a:r>
              <a:rPr lang="en-US" b="1" dirty="0" smtClean="0"/>
              <a:t>and </a:t>
            </a:r>
            <a:r>
              <a:rPr lang="en-US" b="1" dirty="0" smtClean="0"/>
              <a:t>functional </a:t>
            </a:r>
            <a:r>
              <a:rPr lang="en-US" b="1" dirty="0" smtClean="0"/>
              <a:t>bugs</a:t>
            </a:r>
          </a:p>
          <a:p>
            <a:pPr marL="342900" lvl="1" indent="-342900">
              <a:buFont typeface="Wingdings" charset="2"/>
              <a:buChar char="Ø"/>
            </a:pPr>
            <a:r>
              <a:rPr lang="en-US" b="1" dirty="0" smtClean="0"/>
              <a:t>Requires coding skills	</a:t>
            </a:r>
          </a:p>
          <a:p>
            <a:pPr marL="627063" lvl="2" indent="-342900">
              <a:buFont typeface="Wingdings" charset="2"/>
              <a:buChar char="Ø"/>
            </a:pPr>
            <a:endParaRPr lang="en-AU" b="1" dirty="0" smtClean="0">
              <a:solidFill>
                <a:schemeClr val="accent6"/>
              </a:solidFill>
            </a:endParaRPr>
          </a:p>
        </p:txBody>
      </p:sp>
    </p:spTree>
    <p:extLst>
      <p:ext uri="{BB962C8B-B14F-4D97-AF65-F5344CB8AC3E}">
        <p14:creationId xmlns:p14="http://schemas.microsoft.com/office/powerpoint/2010/main" val="144106307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CBA </a:t>
            </a:r>
            <a:r>
              <a:rPr lang="en-US" dirty="0" smtClean="0"/>
              <a:t>Solution's </a:t>
            </a:r>
            <a:r>
              <a:rPr lang="en-US" dirty="0" smtClean="0"/>
              <a:t>Automation Framework</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61" y="2225321"/>
            <a:ext cx="8418979" cy="4166030"/>
          </a:xfrm>
          <a:prstGeom prst="rect">
            <a:avLst/>
          </a:prstGeom>
        </p:spPr>
      </p:pic>
      <p:sp>
        <p:nvSpPr>
          <p:cNvPr id="6" name="Text Placeholder 2"/>
          <p:cNvSpPr txBox="1">
            <a:spLocks/>
          </p:cNvSpPr>
          <p:nvPr/>
        </p:nvSpPr>
        <p:spPr>
          <a:xfrm>
            <a:off x="365760" y="1088316"/>
            <a:ext cx="8412480" cy="103566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ts val="1800"/>
              </a:spcBef>
              <a:spcAft>
                <a:spcPts val="0"/>
              </a:spcAft>
              <a:buFontTx/>
              <a:buNone/>
              <a:defRPr sz="2400" b="0" kern="1200" cap="none" baseline="0">
                <a:solidFill>
                  <a:schemeClr val="tx1"/>
                </a:solidFill>
                <a:latin typeface="+mn-lt"/>
                <a:ea typeface="+mn-ea"/>
                <a:cs typeface="Arial" pitchFamily="34" charset="0"/>
              </a:defRPr>
            </a:lvl1pPr>
            <a:lvl2pPr marL="0" indent="0" algn="l" defTabSz="914400" rtl="0" eaLnBrk="1" latinLnBrk="0" hangingPunct="1">
              <a:lnSpc>
                <a:spcPct val="90000"/>
              </a:lnSpc>
              <a:spcBef>
                <a:spcPts val="300"/>
              </a:spcBef>
              <a:spcAft>
                <a:spcPts val="0"/>
              </a:spcAft>
              <a:buFontTx/>
              <a:buNone/>
              <a:defRPr sz="2400" kern="1200">
                <a:solidFill>
                  <a:schemeClr val="accent6"/>
                </a:solidFill>
                <a:latin typeface="+mn-lt"/>
                <a:ea typeface="+mn-ea"/>
                <a:cs typeface="Arial" pitchFamily="34" charset="0"/>
              </a:defRPr>
            </a:lvl2pPr>
            <a:lvl3pPr marL="284163" indent="-230188" algn="l" defTabSz="914400" rtl="0" eaLnBrk="1" latinLnBrk="0" hangingPunct="1">
              <a:lnSpc>
                <a:spcPct val="90000"/>
              </a:lnSpc>
              <a:spcBef>
                <a:spcPts val="1200"/>
              </a:spcBef>
              <a:spcAft>
                <a:spcPts val="0"/>
              </a:spcAft>
              <a:buClr>
                <a:schemeClr val="bg2"/>
              </a:buClr>
              <a:buFont typeface="Arial" pitchFamily="34" charset="0"/>
              <a:buChar char="♦"/>
              <a:defRPr sz="2400" kern="1200">
                <a:solidFill>
                  <a:schemeClr val="accent6"/>
                </a:solidFill>
                <a:latin typeface="+mn-lt"/>
                <a:ea typeface="+mn-ea"/>
                <a:cs typeface="Arial" pitchFamily="34" charset="0"/>
              </a:defRPr>
            </a:lvl3pPr>
            <a:lvl4pPr marL="514350" indent="-230188" algn="l" defTabSz="914400" rtl="0" eaLnBrk="1" latinLnBrk="0" hangingPunct="1">
              <a:lnSpc>
                <a:spcPct val="90000"/>
              </a:lnSpc>
              <a:spcBef>
                <a:spcPts val="600"/>
              </a:spcBef>
              <a:spcAft>
                <a:spcPts val="0"/>
              </a:spcAft>
              <a:buClr>
                <a:schemeClr val="bg2"/>
              </a:buClr>
              <a:buFont typeface="Arial" pitchFamily="34" charset="0"/>
              <a:buChar char="–"/>
              <a:defRPr sz="2200" kern="1200">
                <a:solidFill>
                  <a:schemeClr val="accent6"/>
                </a:solidFill>
                <a:latin typeface="+mn-lt"/>
                <a:ea typeface="+mn-ea"/>
                <a:cs typeface="Arial" pitchFamily="34" charset="0"/>
              </a:defRPr>
            </a:lvl4pPr>
            <a:lvl5pPr marL="746125" indent="-231775" algn="l" defTabSz="914400" rtl="0" eaLnBrk="1" latinLnBrk="0" hangingPunct="1">
              <a:lnSpc>
                <a:spcPct val="90000"/>
              </a:lnSpc>
              <a:spcBef>
                <a:spcPts val="600"/>
              </a:spcBef>
              <a:spcAft>
                <a:spcPts val="0"/>
              </a:spcAft>
              <a:buClr>
                <a:schemeClr val="bg2"/>
              </a:buClr>
              <a:buFont typeface="Arial" pitchFamily="34" charset="0"/>
              <a:buChar char="–"/>
              <a:defRPr sz="2000" kern="1200">
                <a:solidFill>
                  <a:schemeClr val="accent6"/>
                </a:solidFill>
                <a:latin typeface="+mn-lt"/>
                <a:ea typeface="+mn-ea"/>
                <a:cs typeface="Arial" pitchFamily="34" charset="0"/>
              </a:defRPr>
            </a:lvl5pPr>
            <a:lvl6pPr marL="968375" indent="-222250" algn="l" defTabSz="914400" rtl="0" eaLnBrk="1" latinLnBrk="0" hangingPunct="1">
              <a:lnSpc>
                <a:spcPct val="90000"/>
              </a:lnSpc>
              <a:spcBef>
                <a:spcPts val="400"/>
              </a:spcBef>
              <a:spcAft>
                <a:spcPts val="0"/>
              </a:spcAft>
              <a:buClr>
                <a:schemeClr val="bg2"/>
              </a:buClr>
              <a:buFont typeface="Arial" pitchFamily="34" charset="0"/>
              <a:buChar char="–"/>
              <a:defRPr sz="1800" kern="1200" baseline="0">
                <a:solidFill>
                  <a:schemeClr val="tx1">
                    <a:lumMod val="65000"/>
                    <a:lumOff val="35000"/>
                  </a:schemeClr>
                </a:solidFill>
                <a:latin typeface="+mn-lt"/>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Font typeface="Wingdings" charset="2"/>
              <a:buChar char="Ø"/>
            </a:pPr>
            <a:r>
              <a:rPr lang="en-AU" b="1" dirty="0" smtClean="0"/>
              <a:t>Created our own automation framework bases on Appium</a:t>
            </a:r>
          </a:p>
          <a:p>
            <a:pPr marL="342900" lvl="1" indent="-342900">
              <a:buFont typeface="Wingdings" charset="2"/>
              <a:buChar char="Ø"/>
            </a:pPr>
            <a:r>
              <a:rPr lang="en-AU" b="1" dirty="0" smtClean="0">
                <a:solidFill>
                  <a:schemeClr val="accent6"/>
                </a:solidFill>
              </a:rPr>
              <a:t>Use extend reports</a:t>
            </a:r>
          </a:p>
        </p:txBody>
      </p:sp>
    </p:spTree>
    <p:extLst>
      <p:ext uri="{BB962C8B-B14F-4D97-AF65-F5344CB8AC3E}">
        <p14:creationId xmlns:p14="http://schemas.microsoft.com/office/powerpoint/2010/main" val="12470238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800"/>
            <a:ext cx="9144000" cy="6235700"/>
          </a:xfrm>
          <a:prstGeom prst="rect">
            <a:avLst/>
          </a:prstGeom>
        </p:spPr>
      </p:pic>
    </p:spTree>
    <p:extLst>
      <p:ext uri="{BB962C8B-B14F-4D97-AF65-F5344CB8AC3E}">
        <p14:creationId xmlns:p14="http://schemas.microsoft.com/office/powerpoint/2010/main" val="1720027433"/>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smells, coding style</a:t>
            </a:r>
            <a:r>
              <a:rPr lang="mr-IN" dirty="0" smtClean="0"/>
              <a:t>…</a:t>
            </a:r>
            <a:endParaRPr lang="en-US" dirty="0"/>
          </a:p>
        </p:txBody>
      </p:sp>
      <p:sp>
        <p:nvSpPr>
          <p:cNvPr id="4" name="Text Placeholder 2"/>
          <p:cNvSpPr txBox="1">
            <a:spLocks/>
          </p:cNvSpPr>
          <p:nvPr/>
        </p:nvSpPr>
        <p:spPr>
          <a:xfrm>
            <a:off x="365760" y="1088316"/>
            <a:ext cx="8412480" cy="2648417"/>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ts val="1800"/>
              </a:spcBef>
              <a:spcAft>
                <a:spcPts val="0"/>
              </a:spcAft>
              <a:buFontTx/>
              <a:buNone/>
              <a:defRPr sz="2400" b="0" kern="1200" cap="none" baseline="0">
                <a:solidFill>
                  <a:schemeClr val="tx1"/>
                </a:solidFill>
                <a:latin typeface="+mn-lt"/>
                <a:ea typeface="+mn-ea"/>
                <a:cs typeface="Arial" pitchFamily="34" charset="0"/>
              </a:defRPr>
            </a:lvl1pPr>
            <a:lvl2pPr marL="0" indent="0" algn="l" defTabSz="914400" rtl="0" eaLnBrk="1" latinLnBrk="0" hangingPunct="1">
              <a:lnSpc>
                <a:spcPct val="90000"/>
              </a:lnSpc>
              <a:spcBef>
                <a:spcPts val="300"/>
              </a:spcBef>
              <a:spcAft>
                <a:spcPts val="0"/>
              </a:spcAft>
              <a:buFontTx/>
              <a:buNone/>
              <a:defRPr sz="2400" kern="1200">
                <a:solidFill>
                  <a:schemeClr val="accent6"/>
                </a:solidFill>
                <a:latin typeface="+mn-lt"/>
                <a:ea typeface="+mn-ea"/>
                <a:cs typeface="Arial" pitchFamily="34" charset="0"/>
              </a:defRPr>
            </a:lvl2pPr>
            <a:lvl3pPr marL="284163" indent="-230188" algn="l" defTabSz="914400" rtl="0" eaLnBrk="1" latinLnBrk="0" hangingPunct="1">
              <a:lnSpc>
                <a:spcPct val="90000"/>
              </a:lnSpc>
              <a:spcBef>
                <a:spcPts val="1200"/>
              </a:spcBef>
              <a:spcAft>
                <a:spcPts val="0"/>
              </a:spcAft>
              <a:buClr>
                <a:schemeClr val="bg2"/>
              </a:buClr>
              <a:buFont typeface="Arial" pitchFamily="34" charset="0"/>
              <a:buChar char="♦"/>
              <a:defRPr sz="2400" kern="1200">
                <a:solidFill>
                  <a:schemeClr val="accent6"/>
                </a:solidFill>
                <a:latin typeface="+mn-lt"/>
                <a:ea typeface="+mn-ea"/>
                <a:cs typeface="Arial" pitchFamily="34" charset="0"/>
              </a:defRPr>
            </a:lvl3pPr>
            <a:lvl4pPr marL="514350" indent="-230188" algn="l" defTabSz="914400" rtl="0" eaLnBrk="1" latinLnBrk="0" hangingPunct="1">
              <a:lnSpc>
                <a:spcPct val="90000"/>
              </a:lnSpc>
              <a:spcBef>
                <a:spcPts val="600"/>
              </a:spcBef>
              <a:spcAft>
                <a:spcPts val="0"/>
              </a:spcAft>
              <a:buClr>
                <a:schemeClr val="bg2"/>
              </a:buClr>
              <a:buFont typeface="Arial" pitchFamily="34" charset="0"/>
              <a:buChar char="–"/>
              <a:defRPr sz="2200" kern="1200">
                <a:solidFill>
                  <a:schemeClr val="accent6"/>
                </a:solidFill>
                <a:latin typeface="+mn-lt"/>
                <a:ea typeface="+mn-ea"/>
                <a:cs typeface="Arial" pitchFamily="34" charset="0"/>
              </a:defRPr>
            </a:lvl4pPr>
            <a:lvl5pPr marL="746125" indent="-231775" algn="l" defTabSz="914400" rtl="0" eaLnBrk="1" latinLnBrk="0" hangingPunct="1">
              <a:lnSpc>
                <a:spcPct val="90000"/>
              </a:lnSpc>
              <a:spcBef>
                <a:spcPts val="600"/>
              </a:spcBef>
              <a:spcAft>
                <a:spcPts val="0"/>
              </a:spcAft>
              <a:buClr>
                <a:schemeClr val="bg2"/>
              </a:buClr>
              <a:buFont typeface="Arial" pitchFamily="34" charset="0"/>
              <a:buChar char="–"/>
              <a:defRPr sz="2000" kern="1200">
                <a:solidFill>
                  <a:schemeClr val="accent6"/>
                </a:solidFill>
                <a:latin typeface="+mn-lt"/>
                <a:ea typeface="+mn-ea"/>
                <a:cs typeface="Arial" pitchFamily="34" charset="0"/>
              </a:defRPr>
            </a:lvl5pPr>
            <a:lvl6pPr marL="968375" indent="-222250" algn="l" defTabSz="914400" rtl="0" eaLnBrk="1" latinLnBrk="0" hangingPunct="1">
              <a:lnSpc>
                <a:spcPct val="90000"/>
              </a:lnSpc>
              <a:spcBef>
                <a:spcPts val="400"/>
              </a:spcBef>
              <a:spcAft>
                <a:spcPts val="0"/>
              </a:spcAft>
              <a:buClr>
                <a:schemeClr val="bg2"/>
              </a:buClr>
              <a:buFont typeface="Arial" pitchFamily="34" charset="0"/>
              <a:buChar char="–"/>
              <a:defRPr sz="1800" kern="1200" baseline="0">
                <a:solidFill>
                  <a:schemeClr val="tx1">
                    <a:lumMod val="65000"/>
                    <a:lumOff val="35000"/>
                  </a:schemeClr>
                </a:solidFill>
                <a:latin typeface="+mn-lt"/>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charset="2"/>
              <a:buChar char="Ø"/>
            </a:pPr>
            <a:r>
              <a:rPr lang="en-AU" b="1" dirty="0" smtClean="0">
                <a:solidFill>
                  <a:schemeClr val="accent6"/>
                </a:solidFill>
              </a:rPr>
              <a:t>Detect bugs before the code get merged</a:t>
            </a:r>
            <a:endParaRPr lang="en-AU" b="1" dirty="0" smtClean="0">
              <a:solidFill>
                <a:schemeClr val="accent6"/>
              </a:solidFill>
            </a:endParaRPr>
          </a:p>
          <a:p>
            <a:pPr marL="627063" lvl="2" indent="-342900">
              <a:buFont typeface="Wingdings" charset="2"/>
              <a:buChar char="Ø"/>
            </a:pPr>
            <a:r>
              <a:rPr lang="en-AU" b="1" dirty="0" smtClean="0"/>
              <a:t>SonarQube</a:t>
            </a:r>
          </a:p>
          <a:p>
            <a:pPr marL="627063" lvl="2" indent="-342900">
              <a:buFont typeface="Wingdings" charset="2"/>
              <a:buChar char="Ø"/>
            </a:pPr>
            <a:r>
              <a:rPr lang="en-AU" b="1" dirty="0" smtClean="0"/>
              <a:t>Findbugs</a:t>
            </a:r>
          </a:p>
          <a:p>
            <a:pPr marL="627063" lvl="2" indent="-342900">
              <a:buFont typeface="Wingdings" charset="2"/>
              <a:buChar char="Ø"/>
            </a:pPr>
            <a:r>
              <a:rPr lang="en-AU" b="1" dirty="0" smtClean="0"/>
              <a:t>PMD</a:t>
            </a:r>
            <a:endParaRPr lang="en-US" b="1" dirty="0" smtClean="0"/>
          </a:p>
          <a:p>
            <a:pPr marL="342900" lvl="1" indent="-342900">
              <a:buFont typeface="Wingdings" charset="2"/>
              <a:buChar char="Ø"/>
            </a:pPr>
            <a:r>
              <a:rPr lang="en-US" b="1" dirty="0" smtClean="0"/>
              <a:t>Coding convention</a:t>
            </a:r>
            <a:endParaRPr lang="en-US" b="1" dirty="0" smtClean="0"/>
          </a:p>
          <a:p>
            <a:pPr marL="627063" lvl="2" indent="-342900">
              <a:buFont typeface="Wingdings" charset="2"/>
              <a:buChar char="Ø"/>
            </a:pPr>
            <a:r>
              <a:rPr lang="en-US" b="1" dirty="0" smtClean="0"/>
              <a:t>Style check</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428" y="2159886"/>
            <a:ext cx="3657600" cy="1993900"/>
          </a:xfrm>
          <a:prstGeom prst="rect">
            <a:avLst/>
          </a:prstGeom>
        </p:spPr>
      </p:pic>
    </p:spTree>
    <p:extLst>
      <p:ext uri="{BB962C8B-B14F-4D97-AF65-F5344CB8AC3E}">
        <p14:creationId xmlns:p14="http://schemas.microsoft.com/office/powerpoint/2010/main" val="14846134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static code analysis?</a:t>
            </a:r>
            <a:endParaRPr lang="en-US" dirty="0"/>
          </a:p>
        </p:txBody>
      </p:sp>
      <p:sp>
        <p:nvSpPr>
          <p:cNvPr id="4" name="Rectangle 3"/>
          <p:cNvSpPr/>
          <p:nvPr/>
        </p:nvSpPr>
        <p:spPr>
          <a:xfrm>
            <a:off x="365760" y="1211582"/>
            <a:ext cx="8412480" cy="4124206"/>
          </a:xfrm>
          <a:prstGeom prst="rect">
            <a:avLst/>
          </a:prstGeom>
        </p:spPr>
        <p:txBody>
          <a:bodyPr wrap="square">
            <a:spAutoFit/>
          </a:bodyPr>
          <a:lstStyle/>
          <a:p>
            <a:pPr marL="342900" indent="-342900">
              <a:spcBef>
                <a:spcPts val="600"/>
              </a:spcBef>
              <a:spcAft>
                <a:spcPts val="600"/>
              </a:spcAft>
              <a:buFont typeface="Wingdings" charset="2"/>
              <a:buChar char="Ø"/>
            </a:pPr>
            <a:r>
              <a:rPr lang="en-US" sz="2400" b="1" dirty="0" smtClean="0">
                <a:solidFill>
                  <a:schemeClr val="accent6"/>
                </a:solidFill>
                <a:cs typeface="Arial" pitchFamily="34" charset="0"/>
              </a:rPr>
              <a:t>Detecting potential bugs,</a:t>
            </a:r>
          </a:p>
          <a:p>
            <a:pPr marL="342900" indent="-342900">
              <a:spcBef>
                <a:spcPts val="600"/>
              </a:spcBef>
              <a:spcAft>
                <a:spcPts val="600"/>
              </a:spcAft>
              <a:buFont typeface="Wingdings" charset="2"/>
              <a:buChar char="Ø"/>
            </a:pPr>
            <a:r>
              <a:rPr lang="en-US" sz="2400" b="1" dirty="0" smtClean="0">
                <a:solidFill>
                  <a:schemeClr val="accent6"/>
                </a:solidFill>
                <a:cs typeface="Arial" pitchFamily="34" charset="0"/>
              </a:rPr>
              <a:t>Detecting </a:t>
            </a:r>
            <a:r>
              <a:rPr lang="en-US" sz="2400" b="1" dirty="0">
                <a:solidFill>
                  <a:schemeClr val="accent6"/>
                </a:solidFill>
                <a:cs typeface="Arial" pitchFamily="34" charset="0"/>
              </a:rPr>
              <a:t>introduced vulnerabilities,</a:t>
            </a:r>
          </a:p>
          <a:p>
            <a:pPr marL="342900" indent="-342900">
              <a:spcBef>
                <a:spcPts val="600"/>
              </a:spcBef>
              <a:spcAft>
                <a:spcPts val="600"/>
              </a:spcAft>
              <a:buFont typeface="Wingdings" charset="2"/>
              <a:buChar char="Ø"/>
            </a:pPr>
            <a:r>
              <a:rPr lang="en-US" sz="2400" b="1" dirty="0">
                <a:solidFill>
                  <a:schemeClr val="accent6"/>
                </a:solidFill>
                <a:cs typeface="Arial" pitchFamily="34" charset="0"/>
              </a:rPr>
              <a:t>P</a:t>
            </a:r>
            <a:r>
              <a:rPr lang="en-US" sz="2400" b="1" dirty="0" smtClean="0">
                <a:solidFill>
                  <a:schemeClr val="accent6"/>
                </a:solidFill>
                <a:cs typeface="Arial" pitchFamily="34" charset="0"/>
              </a:rPr>
              <a:t>ointing </a:t>
            </a:r>
            <a:r>
              <a:rPr lang="en-US" sz="2400" b="1" dirty="0">
                <a:solidFill>
                  <a:schemeClr val="accent6"/>
                </a:solidFill>
                <a:cs typeface="Arial" pitchFamily="34" charset="0"/>
              </a:rPr>
              <a:t>out duplicated code,</a:t>
            </a:r>
          </a:p>
          <a:p>
            <a:pPr marL="342900" indent="-342900">
              <a:spcBef>
                <a:spcPts val="600"/>
              </a:spcBef>
              <a:spcAft>
                <a:spcPts val="600"/>
              </a:spcAft>
              <a:buFont typeface="Wingdings" charset="2"/>
              <a:buChar char="Ø"/>
            </a:pPr>
            <a:r>
              <a:rPr lang="en-US" sz="2400" b="1" dirty="0">
                <a:solidFill>
                  <a:schemeClr val="accent6"/>
                </a:solidFill>
                <a:cs typeface="Arial" pitchFamily="34" charset="0"/>
              </a:rPr>
              <a:t>D</a:t>
            </a:r>
            <a:r>
              <a:rPr lang="en-US" sz="2400" b="1" dirty="0" smtClean="0">
                <a:solidFill>
                  <a:schemeClr val="accent6"/>
                </a:solidFill>
                <a:cs typeface="Arial" pitchFamily="34" charset="0"/>
              </a:rPr>
              <a:t>etecting </a:t>
            </a:r>
            <a:r>
              <a:rPr lang="en-US" sz="2400" b="1" dirty="0">
                <a:solidFill>
                  <a:schemeClr val="accent6"/>
                </a:solidFill>
                <a:cs typeface="Arial" pitchFamily="34" charset="0"/>
              </a:rPr>
              <a:t>design flaws,</a:t>
            </a:r>
          </a:p>
          <a:p>
            <a:pPr marL="342900" indent="-342900">
              <a:spcBef>
                <a:spcPts val="600"/>
              </a:spcBef>
              <a:spcAft>
                <a:spcPts val="600"/>
              </a:spcAft>
              <a:buFont typeface="Wingdings" charset="2"/>
              <a:buChar char="Ø"/>
            </a:pPr>
            <a:r>
              <a:rPr lang="en-US" sz="2400" b="1" dirty="0">
                <a:solidFill>
                  <a:schemeClr val="accent6"/>
                </a:solidFill>
                <a:cs typeface="Arial" pitchFamily="34" charset="0"/>
              </a:rPr>
              <a:t>E</a:t>
            </a:r>
            <a:r>
              <a:rPr lang="en-US" sz="2400" b="1" dirty="0" smtClean="0">
                <a:solidFill>
                  <a:schemeClr val="accent6"/>
                </a:solidFill>
                <a:cs typeface="Arial" pitchFamily="34" charset="0"/>
              </a:rPr>
              <a:t>nforcing </a:t>
            </a:r>
            <a:r>
              <a:rPr lang="en-US" sz="2400" b="1" dirty="0">
                <a:solidFill>
                  <a:schemeClr val="accent6"/>
                </a:solidFill>
                <a:cs typeface="Arial" pitchFamily="34" charset="0"/>
              </a:rPr>
              <a:t>coding standards,</a:t>
            </a:r>
          </a:p>
          <a:p>
            <a:pPr marL="342900" indent="-342900">
              <a:spcBef>
                <a:spcPts val="600"/>
              </a:spcBef>
              <a:spcAft>
                <a:spcPts val="600"/>
              </a:spcAft>
              <a:buFont typeface="Wingdings" charset="2"/>
              <a:buChar char="Ø"/>
            </a:pPr>
            <a:r>
              <a:rPr lang="en-US" sz="2400" b="1" dirty="0">
                <a:solidFill>
                  <a:schemeClr val="accent6"/>
                </a:solidFill>
                <a:cs typeface="Arial" pitchFamily="34" charset="0"/>
              </a:rPr>
              <a:t>D</a:t>
            </a:r>
            <a:r>
              <a:rPr lang="en-US" sz="2400" b="1" dirty="0" smtClean="0">
                <a:solidFill>
                  <a:schemeClr val="accent6"/>
                </a:solidFill>
                <a:cs typeface="Arial" pitchFamily="34" charset="0"/>
              </a:rPr>
              <a:t>etecting </a:t>
            </a:r>
            <a:r>
              <a:rPr lang="en-US" sz="2400" b="1" dirty="0">
                <a:solidFill>
                  <a:schemeClr val="accent6"/>
                </a:solidFill>
                <a:cs typeface="Arial" pitchFamily="34" charset="0"/>
              </a:rPr>
              <a:t>dead code,</a:t>
            </a:r>
          </a:p>
          <a:p>
            <a:pPr marL="342900" indent="-342900">
              <a:spcBef>
                <a:spcPts val="600"/>
              </a:spcBef>
              <a:spcAft>
                <a:spcPts val="600"/>
              </a:spcAft>
              <a:buFont typeface="Wingdings" charset="2"/>
              <a:buChar char="Ø"/>
            </a:pPr>
            <a:r>
              <a:rPr lang="en-US" sz="2400" b="1" dirty="0">
                <a:solidFill>
                  <a:schemeClr val="accent6"/>
                </a:solidFill>
                <a:cs typeface="Arial" pitchFamily="34" charset="0"/>
              </a:rPr>
              <a:t>M</a:t>
            </a:r>
            <a:r>
              <a:rPr lang="en-US" sz="2400" b="1" dirty="0" smtClean="0">
                <a:solidFill>
                  <a:schemeClr val="accent6"/>
                </a:solidFill>
                <a:cs typeface="Arial" pitchFamily="34" charset="0"/>
              </a:rPr>
              <a:t>easuring </a:t>
            </a:r>
            <a:r>
              <a:rPr lang="en-US" sz="2400" b="1" dirty="0">
                <a:solidFill>
                  <a:schemeClr val="accent6"/>
                </a:solidFill>
                <a:cs typeface="Arial" pitchFamily="34" charset="0"/>
              </a:rPr>
              <a:t>technical debt,</a:t>
            </a:r>
          </a:p>
          <a:p>
            <a:pPr marL="342900" indent="-342900">
              <a:spcBef>
                <a:spcPts val="600"/>
              </a:spcBef>
              <a:spcAft>
                <a:spcPts val="600"/>
              </a:spcAft>
              <a:buFont typeface="Wingdings" charset="2"/>
              <a:buChar char="Ø"/>
            </a:pPr>
            <a:r>
              <a:rPr lang="en-US" sz="2400" b="1" dirty="0">
                <a:solidFill>
                  <a:schemeClr val="accent6"/>
                </a:solidFill>
                <a:cs typeface="Arial" pitchFamily="34" charset="0"/>
              </a:rPr>
              <a:t>P</a:t>
            </a:r>
            <a:r>
              <a:rPr lang="en-US" sz="2400" b="1" dirty="0" smtClean="0">
                <a:solidFill>
                  <a:schemeClr val="accent6"/>
                </a:solidFill>
                <a:cs typeface="Arial" pitchFamily="34" charset="0"/>
              </a:rPr>
              <a:t>roviding </a:t>
            </a:r>
            <a:r>
              <a:rPr lang="en-US" sz="2400" b="1" dirty="0">
                <a:solidFill>
                  <a:schemeClr val="accent6"/>
                </a:solidFill>
                <a:cs typeface="Arial" pitchFamily="34" charset="0"/>
              </a:rPr>
              <a:t>an overall view of the project health.</a:t>
            </a:r>
          </a:p>
        </p:txBody>
      </p:sp>
    </p:spTree>
    <p:extLst>
      <p:ext uri="{BB962C8B-B14F-4D97-AF65-F5344CB8AC3E}">
        <p14:creationId xmlns:p14="http://schemas.microsoft.com/office/powerpoint/2010/main" val="1506992600"/>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Check</a:t>
            </a:r>
            <a:endParaRPr lang="en-US" dirty="0"/>
          </a:p>
        </p:txBody>
      </p:sp>
      <p:sp>
        <p:nvSpPr>
          <p:cNvPr id="4" name="Text Placeholder 2"/>
          <p:cNvSpPr txBox="1">
            <a:spLocks/>
          </p:cNvSpPr>
          <p:nvPr/>
        </p:nvSpPr>
        <p:spPr>
          <a:xfrm>
            <a:off x="365760" y="1088316"/>
            <a:ext cx="8235980" cy="5503045"/>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ts val="1800"/>
              </a:spcBef>
              <a:spcAft>
                <a:spcPts val="0"/>
              </a:spcAft>
              <a:buFontTx/>
              <a:buNone/>
              <a:defRPr sz="2400" b="0" kern="1200" cap="none" baseline="0">
                <a:solidFill>
                  <a:schemeClr val="tx1"/>
                </a:solidFill>
                <a:latin typeface="+mn-lt"/>
                <a:ea typeface="+mn-ea"/>
                <a:cs typeface="Arial" pitchFamily="34" charset="0"/>
              </a:defRPr>
            </a:lvl1pPr>
            <a:lvl2pPr marL="0" indent="0" algn="l" defTabSz="914400" rtl="0" eaLnBrk="1" latinLnBrk="0" hangingPunct="1">
              <a:lnSpc>
                <a:spcPct val="90000"/>
              </a:lnSpc>
              <a:spcBef>
                <a:spcPts val="300"/>
              </a:spcBef>
              <a:spcAft>
                <a:spcPts val="0"/>
              </a:spcAft>
              <a:buFontTx/>
              <a:buNone/>
              <a:defRPr sz="2400" kern="1200">
                <a:solidFill>
                  <a:schemeClr val="accent6"/>
                </a:solidFill>
                <a:latin typeface="+mn-lt"/>
                <a:ea typeface="+mn-ea"/>
                <a:cs typeface="Arial" pitchFamily="34" charset="0"/>
              </a:defRPr>
            </a:lvl2pPr>
            <a:lvl3pPr marL="284163" indent="-230188" algn="l" defTabSz="914400" rtl="0" eaLnBrk="1" latinLnBrk="0" hangingPunct="1">
              <a:lnSpc>
                <a:spcPct val="90000"/>
              </a:lnSpc>
              <a:spcBef>
                <a:spcPts val="1200"/>
              </a:spcBef>
              <a:spcAft>
                <a:spcPts val="0"/>
              </a:spcAft>
              <a:buClr>
                <a:schemeClr val="bg2"/>
              </a:buClr>
              <a:buFont typeface="Arial" pitchFamily="34" charset="0"/>
              <a:buChar char="♦"/>
              <a:defRPr sz="2400" kern="1200">
                <a:solidFill>
                  <a:schemeClr val="accent6"/>
                </a:solidFill>
                <a:latin typeface="+mn-lt"/>
                <a:ea typeface="+mn-ea"/>
                <a:cs typeface="Arial" pitchFamily="34" charset="0"/>
              </a:defRPr>
            </a:lvl3pPr>
            <a:lvl4pPr marL="514350" indent="-230188" algn="l" defTabSz="914400" rtl="0" eaLnBrk="1" latinLnBrk="0" hangingPunct="1">
              <a:lnSpc>
                <a:spcPct val="90000"/>
              </a:lnSpc>
              <a:spcBef>
                <a:spcPts val="600"/>
              </a:spcBef>
              <a:spcAft>
                <a:spcPts val="0"/>
              </a:spcAft>
              <a:buClr>
                <a:schemeClr val="bg2"/>
              </a:buClr>
              <a:buFont typeface="Arial" pitchFamily="34" charset="0"/>
              <a:buChar char="–"/>
              <a:defRPr sz="2200" kern="1200">
                <a:solidFill>
                  <a:schemeClr val="accent6"/>
                </a:solidFill>
                <a:latin typeface="+mn-lt"/>
                <a:ea typeface="+mn-ea"/>
                <a:cs typeface="Arial" pitchFamily="34" charset="0"/>
              </a:defRPr>
            </a:lvl4pPr>
            <a:lvl5pPr marL="746125" indent="-231775" algn="l" defTabSz="914400" rtl="0" eaLnBrk="1" latinLnBrk="0" hangingPunct="1">
              <a:lnSpc>
                <a:spcPct val="90000"/>
              </a:lnSpc>
              <a:spcBef>
                <a:spcPts val="600"/>
              </a:spcBef>
              <a:spcAft>
                <a:spcPts val="0"/>
              </a:spcAft>
              <a:buClr>
                <a:schemeClr val="bg2"/>
              </a:buClr>
              <a:buFont typeface="Arial" pitchFamily="34" charset="0"/>
              <a:buChar char="–"/>
              <a:defRPr sz="2000" kern="1200">
                <a:solidFill>
                  <a:schemeClr val="accent6"/>
                </a:solidFill>
                <a:latin typeface="+mn-lt"/>
                <a:ea typeface="+mn-ea"/>
                <a:cs typeface="Arial" pitchFamily="34" charset="0"/>
              </a:defRPr>
            </a:lvl5pPr>
            <a:lvl6pPr marL="968375" indent="-222250" algn="l" defTabSz="914400" rtl="0" eaLnBrk="1" latinLnBrk="0" hangingPunct="1">
              <a:lnSpc>
                <a:spcPct val="90000"/>
              </a:lnSpc>
              <a:spcBef>
                <a:spcPts val="400"/>
              </a:spcBef>
              <a:spcAft>
                <a:spcPts val="0"/>
              </a:spcAft>
              <a:buClr>
                <a:schemeClr val="bg2"/>
              </a:buClr>
              <a:buFont typeface="Arial" pitchFamily="34" charset="0"/>
              <a:buChar char="–"/>
              <a:defRPr sz="1800" kern="1200" baseline="0">
                <a:solidFill>
                  <a:schemeClr val="tx1">
                    <a:lumMod val="65000"/>
                    <a:lumOff val="35000"/>
                  </a:schemeClr>
                </a:solidFill>
                <a:latin typeface="+mn-lt"/>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b="1" dirty="0"/>
              <a:t>Analyses pure source code without any major preprocessing (simple </a:t>
            </a:r>
            <a:r>
              <a:rPr lang="en-US" b="1" dirty="0">
                <a:hlinkClick r:id="rId2"/>
              </a:rPr>
              <a:t>AST</a:t>
            </a:r>
            <a:r>
              <a:rPr lang="en-US" b="1" dirty="0"/>
              <a:t> tree created by Checkstyle). As a consequence it is very fast.</a:t>
            </a:r>
            <a:endParaRPr lang="en-US" b="1" dirty="0" smtClean="0"/>
          </a:p>
          <a:p>
            <a:pPr marL="342900" indent="-342900">
              <a:buFont typeface="Wingdings" charset="2"/>
              <a:buChar char="Ø"/>
            </a:pPr>
            <a:r>
              <a:rPr lang="en-US" b="1" dirty="0">
                <a:solidFill>
                  <a:schemeClr val="accent6"/>
                </a:solidFill>
              </a:rPr>
              <a:t>N</a:t>
            </a:r>
            <a:r>
              <a:rPr lang="en-US" b="1" dirty="0">
                <a:solidFill>
                  <a:schemeClr val="accent6"/>
                </a:solidFill>
              </a:rPr>
              <a:t>aming </a:t>
            </a:r>
            <a:r>
              <a:rPr lang="en-US" b="1" dirty="0">
                <a:solidFill>
                  <a:schemeClr val="accent6"/>
                </a:solidFill>
              </a:rPr>
              <a:t>conventions,</a:t>
            </a:r>
          </a:p>
          <a:p>
            <a:pPr marL="342900" indent="-342900">
              <a:buFont typeface="Wingdings" charset="2"/>
              <a:buChar char="Ø"/>
            </a:pPr>
            <a:r>
              <a:rPr lang="en-US" b="1" dirty="0">
                <a:solidFill>
                  <a:schemeClr val="accent6"/>
                </a:solidFill>
              </a:rPr>
              <a:t>H</a:t>
            </a:r>
            <a:r>
              <a:rPr lang="en-US" b="1" dirty="0">
                <a:solidFill>
                  <a:schemeClr val="accent6"/>
                </a:solidFill>
              </a:rPr>
              <a:t>eaders</a:t>
            </a:r>
            <a:r>
              <a:rPr lang="en-US" b="1" dirty="0">
                <a:solidFill>
                  <a:schemeClr val="accent6"/>
                </a:solidFill>
              </a:rPr>
              <a:t>, imports,</a:t>
            </a:r>
          </a:p>
          <a:p>
            <a:pPr marL="342900" indent="-342900">
              <a:buFont typeface="Wingdings" charset="2"/>
              <a:buChar char="Ø"/>
            </a:pPr>
            <a:r>
              <a:rPr lang="en-US" b="1" dirty="0">
                <a:solidFill>
                  <a:schemeClr val="accent6"/>
                </a:solidFill>
              </a:rPr>
              <a:t>W</a:t>
            </a:r>
            <a:r>
              <a:rPr lang="en-US" b="1" dirty="0">
                <a:solidFill>
                  <a:schemeClr val="accent6"/>
                </a:solidFill>
              </a:rPr>
              <a:t>hite </a:t>
            </a:r>
            <a:r>
              <a:rPr lang="en-US" b="1" dirty="0">
                <a:solidFill>
                  <a:schemeClr val="accent6"/>
                </a:solidFill>
              </a:rPr>
              <a:t>spaces, formatting,</a:t>
            </a:r>
          </a:p>
          <a:p>
            <a:pPr marL="342900" indent="-342900">
              <a:buFont typeface="Wingdings" charset="2"/>
              <a:buChar char="Ø"/>
            </a:pPr>
            <a:r>
              <a:rPr lang="en-US" b="1" dirty="0">
                <a:solidFill>
                  <a:schemeClr val="accent6"/>
                </a:solidFill>
              </a:rPr>
              <a:t>J</a:t>
            </a:r>
            <a:r>
              <a:rPr lang="en-US" b="1" dirty="0">
                <a:solidFill>
                  <a:schemeClr val="accent6"/>
                </a:solidFill>
              </a:rPr>
              <a:t>avadoc </a:t>
            </a:r>
            <a:r>
              <a:rPr lang="en-US" b="1" dirty="0">
                <a:solidFill>
                  <a:schemeClr val="accent6"/>
                </a:solidFill>
              </a:rPr>
              <a:t>comments,</a:t>
            </a:r>
          </a:p>
          <a:p>
            <a:pPr marL="342900" indent="-342900">
              <a:buFont typeface="Wingdings" charset="2"/>
              <a:buChar char="Ø"/>
            </a:pPr>
            <a:r>
              <a:rPr lang="en-US" b="1" dirty="0">
                <a:solidFill>
                  <a:schemeClr val="accent6"/>
                </a:solidFill>
              </a:rPr>
              <a:t>G</a:t>
            </a:r>
            <a:r>
              <a:rPr lang="en-US" b="1" dirty="0">
                <a:solidFill>
                  <a:schemeClr val="accent6"/>
                </a:solidFill>
              </a:rPr>
              <a:t>ood </a:t>
            </a:r>
            <a:r>
              <a:rPr lang="en-US" b="1" dirty="0">
                <a:solidFill>
                  <a:schemeClr val="accent6"/>
                </a:solidFill>
              </a:rPr>
              <a:t>practices, code conventions,</a:t>
            </a:r>
          </a:p>
          <a:p>
            <a:pPr marL="342900" indent="-342900">
              <a:buFont typeface="Wingdings" charset="2"/>
              <a:buChar char="Ø"/>
            </a:pPr>
            <a:r>
              <a:rPr lang="en-US" b="1" dirty="0">
                <a:solidFill>
                  <a:schemeClr val="accent6"/>
                </a:solidFill>
              </a:rPr>
              <a:t>M</a:t>
            </a:r>
            <a:r>
              <a:rPr lang="en-US" b="1" dirty="0">
                <a:solidFill>
                  <a:schemeClr val="accent6"/>
                </a:solidFill>
              </a:rPr>
              <a:t>ethod </a:t>
            </a:r>
            <a:r>
              <a:rPr lang="en-US" b="1" dirty="0">
                <a:solidFill>
                  <a:schemeClr val="accent6"/>
                </a:solidFill>
              </a:rPr>
              <a:t>parameters,</a:t>
            </a:r>
          </a:p>
          <a:p>
            <a:pPr marL="342900" indent="-342900">
              <a:buFont typeface="Wingdings" charset="2"/>
              <a:buChar char="Ø"/>
            </a:pPr>
            <a:r>
              <a:rPr lang="en-US" b="1" dirty="0">
                <a:solidFill>
                  <a:schemeClr val="accent6"/>
                </a:solidFill>
              </a:rPr>
              <a:t>C</a:t>
            </a:r>
            <a:r>
              <a:rPr lang="en-US" b="1" dirty="0">
                <a:solidFill>
                  <a:schemeClr val="accent6"/>
                </a:solidFill>
              </a:rPr>
              <a:t>yclomatic </a:t>
            </a:r>
            <a:r>
              <a:rPr lang="en-US" b="1" dirty="0">
                <a:solidFill>
                  <a:schemeClr val="accent6"/>
                </a:solidFill>
              </a:rPr>
              <a:t>complexity,</a:t>
            </a:r>
          </a:p>
          <a:p>
            <a:pPr marL="342900" indent="-342900">
              <a:buFont typeface="Wingdings" charset="2"/>
              <a:buChar char="Ø"/>
            </a:pPr>
            <a:r>
              <a:rPr lang="en-US" b="1" dirty="0">
                <a:solidFill>
                  <a:schemeClr val="accent6"/>
                </a:solidFill>
              </a:rPr>
              <a:t>A</a:t>
            </a:r>
            <a:r>
              <a:rPr lang="en-US" b="1" dirty="0">
                <a:solidFill>
                  <a:schemeClr val="accent6"/>
                </a:solidFill>
              </a:rPr>
              <a:t>ny </a:t>
            </a:r>
            <a:r>
              <a:rPr lang="en-US" b="1" dirty="0" err="1">
                <a:solidFill>
                  <a:schemeClr val="accent6"/>
                </a:solidFill>
              </a:rPr>
              <a:t>regexp</a:t>
            </a:r>
            <a:r>
              <a:rPr lang="en-US" b="1" dirty="0">
                <a:solidFill>
                  <a:schemeClr val="accent6"/>
                </a:solidFill>
              </a:rPr>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345" y="2690038"/>
            <a:ext cx="2486025" cy="933450"/>
          </a:xfrm>
          <a:prstGeom prst="rect">
            <a:avLst/>
          </a:prstGeom>
        </p:spPr>
      </p:pic>
    </p:spTree>
    <p:extLst>
      <p:ext uri="{BB962C8B-B14F-4D97-AF65-F5344CB8AC3E}">
        <p14:creationId xmlns:p14="http://schemas.microsoft.com/office/powerpoint/2010/main" val="7618101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Findbugs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307" y="2990862"/>
            <a:ext cx="2026560" cy="1553696"/>
          </a:xfrm>
          <a:prstGeom prst="rect">
            <a:avLst/>
          </a:prstGeom>
        </p:spPr>
      </p:pic>
      <p:sp>
        <p:nvSpPr>
          <p:cNvPr id="3" name="Rectangle 2"/>
          <p:cNvSpPr/>
          <p:nvPr/>
        </p:nvSpPr>
        <p:spPr>
          <a:xfrm>
            <a:off x="365760" y="947802"/>
            <a:ext cx="8632190" cy="1938992"/>
          </a:xfrm>
          <a:prstGeom prst="rect">
            <a:avLst/>
          </a:prstGeom>
        </p:spPr>
        <p:txBody>
          <a:bodyPr wrap="square">
            <a:spAutoFit/>
          </a:bodyPr>
          <a:lstStyle/>
          <a:p>
            <a:r>
              <a:rPr lang="en-AU" sz="2400" b="1" dirty="0" smtClean="0">
                <a:solidFill>
                  <a:schemeClr val="accent6"/>
                </a:solidFill>
                <a:cs typeface="Arial" pitchFamily="34" charset="0"/>
              </a:rPr>
              <a:t>Findbugs </a:t>
            </a:r>
            <a:r>
              <a:rPr lang="en-AU" sz="2400" b="1" dirty="0">
                <a:solidFill>
                  <a:schemeClr val="accent6"/>
                </a:solidFill>
                <a:cs typeface="Arial" pitchFamily="34" charset="0"/>
              </a:rPr>
              <a:t>is </a:t>
            </a:r>
            <a:r>
              <a:rPr lang="en-US" sz="2400" b="1" dirty="0">
                <a:solidFill>
                  <a:schemeClr val="accent6"/>
                </a:solidFill>
                <a:cs typeface="Arial" pitchFamily="34" charset="0"/>
              </a:rPr>
              <a:t>a </a:t>
            </a:r>
            <a:r>
              <a:rPr lang="en-US" sz="2400" b="1" dirty="0">
                <a:solidFill>
                  <a:schemeClr val="accent6"/>
                </a:solidFill>
                <a:cs typeface="Arial" pitchFamily="34" charset="0"/>
              </a:rPr>
              <a:t>program which uses static analysis to look for bugs in Java </a:t>
            </a:r>
            <a:r>
              <a:rPr lang="en-US" sz="2400" b="1" dirty="0" smtClean="0">
                <a:solidFill>
                  <a:schemeClr val="accent6"/>
                </a:solidFill>
                <a:cs typeface="Arial" pitchFamily="34" charset="0"/>
              </a:rPr>
              <a:t>code. </a:t>
            </a:r>
            <a:r>
              <a:rPr lang="en-US" sz="2400" b="1" dirty="0">
                <a:solidFill>
                  <a:schemeClr val="accent6"/>
                </a:solidFill>
                <a:cs typeface="Arial" pitchFamily="34" charset="0"/>
              </a:rPr>
              <a:t>Analyses byte code. Requires compilation. </a:t>
            </a:r>
            <a:r>
              <a:rPr lang="en-US" sz="2400" b="1" dirty="0">
                <a:solidFill>
                  <a:schemeClr val="accent6"/>
                </a:solidFill>
                <a:cs typeface="Arial" pitchFamily="34" charset="0"/>
              </a:rPr>
              <a:t>As a consequence, rules are able to access information not only about the currently analysed class.</a:t>
            </a:r>
            <a:r>
              <a:rPr lang="en-US" sz="2400" b="1" dirty="0">
                <a:solidFill>
                  <a:schemeClr val="accent6"/>
                </a:solidFill>
                <a:cs typeface="Arial" pitchFamily="34" charset="0"/>
              </a:rPr>
              <a:t>.</a:t>
            </a:r>
            <a:endParaRPr lang="en-US" sz="2400" b="1" dirty="0">
              <a:solidFill>
                <a:schemeClr val="accent6"/>
              </a:solidFill>
              <a:cs typeface="Arial" pitchFamily="34" charset="0"/>
            </a:endParaRPr>
          </a:p>
          <a:p>
            <a:endParaRPr lang="en-US" sz="2400" b="1" dirty="0">
              <a:solidFill>
                <a:schemeClr val="accent6"/>
              </a:solidFill>
              <a:cs typeface="Arial" pitchFamily="34" charset="0"/>
            </a:endParaRPr>
          </a:p>
        </p:txBody>
      </p:sp>
      <p:sp>
        <p:nvSpPr>
          <p:cNvPr id="7" name="Rectangle 6"/>
          <p:cNvSpPr/>
          <p:nvPr/>
        </p:nvSpPr>
        <p:spPr>
          <a:xfrm>
            <a:off x="457200" y="2749825"/>
            <a:ext cx="4572000" cy="1938992"/>
          </a:xfrm>
          <a:prstGeom prst="rect">
            <a:avLst/>
          </a:prstGeom>
        </p:spPr>
        <p:txBody>
          <a:bodyPr>
            <a:spAutoFit/>
          </a:bodyPr>
          <a:lstStyle/>
          <a:p>
            <a:pPr marL="342900" indent="-342900">
              <a:buFont typeface="Wingdings" charset="2"/>
              <a:buChar char="Ø"/>
            </a:pPr>
            <a:r>
              <a:rPr lang="en-US" sz="2400" b="1" dirty="0" smtClean="0">
                <a:solidFill>
                  <a:schemeClr val="accent6"/>
                </a:solidFill>
                <a:cs typeface="Arial" pitchFamily="34" charset="0"/>
              </a:rPr>
              <a:t>Possible </a:t>
            </a:r>
            <a:r>
              <a:rPr lang="en-US" sz="2400" b="1" dirty="0">
                <a:solidFill>
                  <a:schemeClr val="accent6"/>
                </a:solidFill>
                <a:cs typeface="Arial" pitchFamily="34" charset="0"/>
              </a:rPr>
              <a:t>bugs,</a:t>
            </a:r>
          </a:p>
          <a:p>
            <a:pPr marL="342900" indent="-342900">
              <a:buFont typeface="Wingdings" charset="2"/>
              <a:buChar char="Ø"/>
            </a:pPr>
            <a:r>
              <a:rPr lang="en-US" sz="2400" b="1" dirty="0" smtClean="0">
                <a:solidFill>
                  <a:schemeClr val="accent6"/>
                </a:solidFill>
                <a:cs typeface="Arial" pitchFamily="34" charset="0"/>
              </a:rPr>
              <a:t>Design </a:t>
            </a:r>
            <a:r>
              <a:rPr lang="en-US" sz="2400" b="1" dirty="0">
                <a:solidFill>
                  <a:schemeClr val="accent6"/>
                </a:solidFill>
                <a:cs typeface="Arial" pitchFamily="34" charset="0"/>
              </a:rPr>
              <a:t>flaws.</a:t>
            </a:r>
          </a:p>
          <a:p>
            <a:pPr marL="342900" indent="-342900">
              <a:buFont typeface="Wingdings" charset="2"/>
              <a:buChar char="Ø"/>
            </a:pPr>
            <a:r>
              <a:rPr lang="en-US" sz="2400" b="1" dirty="0" smtClean="0">
                <a:solidFill>
                  <a:schemeClr val="accent6"/>
                </a:solidFill>
                <a:cs typeface="Arial" pitchFamily="34" charset="0"/>
              </a:rPr>
              <a:t>Bad </a:t>
            </a:r>
            <a:r>
              <a:rPr lang="en-US" sz="2400" b="1" dirty="0">
                <a:solidFill>
                  <a:schemeClr val="accent6"/>
                </a:solidFill>
                <a:cs typeface="Arial" pitchFamily="34" charset="0"/>
              </a:rPr>
              <a:t>practices,</a:t>
            </a:r>
          </a:p>
          <a:p>
            <a:pPr marL="342900" indent="-342900">
              <a:buFont typeface="Wingdings" charset="2"/>
              <a:buChar char="Ø"/>
            </a:pPr>
            <a:r>
              <a:rPr lang="en-US" sz="2400" b="1" dirty="0" smtClean="0">
                <a:solidFill>
                  <a:schemeClr val="accent6"/>
                </a:solidFill>
                <a:cs typeface="Arial" pitchFamily="34" charset="0"/>
              </a:rPr>
              <a:t>Multithreaded </a:t>
            </a:r>
            <a:r>
              <a:rPr lang="en-US" sz="2400" b="1" dirty="0">
                <a:solidFill>
                  <a:schemeClr val="accent6"/>
                </a:solidFill>
                <a:cs typeface="Arial" pitchFamily="34" charset="0"/>
              </a:rPr>
              <a:t>correctness,</a:t>
            </a:r>
          </a:p>
          <a:p>
            <a:pPr marL="342900" indent="-342900">
              <a:buFont typeface="Wingdings" charset="2"/>
              <a:buChar char="Ø"/>
            </a:pPr>
            <a:r>
              <a:rPr lang="en-US" sz="2400" b="1" dirty="0" smtClean="0">
                <a:solidFill>
                  <a:schemeClr val="accent6"/>
                </a:solidFill>
                <a:cs typeface="Arial" pitchFamily="34" charset="0"/>
              </a:rPr>
              <a:t>Code </a:t>
            </a:r>
            <a:r>
              <a:rPr lang="en-US" sz="2400" b="1" dirty="0">
                <a:solidFill>
                  <a:schemeClr val="accent6"/>
                </a:solidFill>
                <a:cs typeface="Arial" pitchFamily="34" charset="0"/>
              </a:rPr>
              <a:t>vulnerabilities.</a:t>
            </a:r>
          </a:p>
        </p:txBody>
      </p:sp>
    </p:spTree>
    <p:extLst>
      <p:ext uri="{BB962C8B-B14F-4D97-AF65-F5344CB8AC3E}">
        <p14:creationId xmlns:p14="http://schemas.microsoft.com/office/powerpoint/2010/main" val="15626021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PMD</a:t>
            </a:r>
            <a:endParaRPr lang="en-US" dirty="0"/>
          </a:p>
        </p:txBody>
      </p:sp>
      <p:sp>
        <p:nvSpPr>
          <p:cNvPr id="4" name="Rectangle 3"/>
          <p:cNvSpPr/>
          <p:nvPr/>
        </p:nvSpPr>
        <p:spPr>
          <a:xfrm>
            <a:off x="365760" y="1031105"/>
            <a:ext cx="8412480" cy="5632311"/>
          </a:xfrm>
          <a:prstGeom prst="rect">
            <a:avLst/>
          </a:prstGeom>
        </p:spPr>
        <p:txBody>
          <a:bodyPr wrap="square">
            <a:spAutoFit/>
          </a:bodyPr>
          <a:lstStyle/>
          <a:p>
            <a:r>
              <a:rPr lang="en-US" sz="2400" b="1" dirty="0">
                <a:solidFill>
                  <a:schemeClr val="accent6"/>
                </a:solidFill>
                <a:cs typeface="Arial" pitchFamily="34" charset="0"/>
              </a:rPr>
              <a:t>PMD is a source code analyzer. It finds common programming flaws like unused variables, empty catch blocks, unnecessary object creation, and so forth</a:t>
            </a:r>
            <a:r>
              <a:rPr lang="en-US" sz="2400" b="1" dirty="0" smtClean="0">
                <a:solidFill>
                  <a:schemeClr val="accent6"/>
                </a:solidFill>
                <a:cs typeface="Arial" pitchFamily="34" charset="0"/>
              </a:rPr>
              <a:t>.</a:t>
            </a:r>
            <a:r>
              <a:rPr lang="en-US" sz="2400" dirty="0"/>
              <a:t> </a:t>
            </a:r>
            <a:r>
              <a:rPr lang="en-US" sz="2400" b="1" dirty="0">
                <a:solidFill>
                  <a:schemeClr val="accent6"/>
                </a:solidFill>
                <a:cs typeface="Arial" pitchFamily="34" charset="0"/>
              </a:rPr>
              <a:t>Analyses AST (</a:t>
            </a:r>
            <a:r>
              <a:rPr lang="en-US" sz="2400" b="1" dirty="0">
                <a:solidFill>
                  <a:schemeClr val="accent6"/>
                </a:solidFill>
                <a:cs typeface="Arial" pitchFamily="34" charset="0"/>
                <a:hlinkClick r:id="rId2"/>
              </a:rPr>
              <a:t>Abstract Syntax Tree</a:t>
            </a:r>
            <a:r>
              <a:rPr lang="en-US" sz="2400" b="1" dirty="0">
                <a:solidFill>
                  <a:schemeClr val="accent6"/>
                </a:solidFill>
                <a:cs typeface="Arial" pitchFamily="34" charset="0"/>
              </a:rPr>
              <a:t>) generated by </a:t>
            </a:r>
            <a:r>
              <a:rPr lang="en-US" sz="2400" b="1" dirty="0" err="1">
                <a:solidFill>
                  <a:schemeClr val="accent6"/>
                </a:solidFill>
                <a:cs typeface="Arial" pitchFamily="34" charset="0"/>
              </a:rPr>
              <a:t>JavaCC</a:t>
            </a:r>
            <a:r>
              <a:rPr lang="en-US" sz="2400" b="1" dirty="0">
                <a:solidFill>
                  <a:schemeClr val="accent6"/>
                </a:solidFill>
                <a:cs typeface="Arial" pitchFamily="34" charset="0"/>
              </a:rPr>
              <a:t>. Does not require compilation. </a:t>
            </a:r>
            <a:r>
              <a:rPr lang="en-US" sz="2400" b="1" dirty="0">
                <a:solidFill>
                  <a:schemeClr val="accent6"/>
                </a:solidFill>
                <a:cs typeface="Arial" pitchFamily="34" charset="0"/>
              </a:rPr>
              <a:t>More advanced checks can be implemented, but still limited to one class</a:t>
            </a:r>
            <a:r>
              <a:rPr lang="en-US" sz="2400" b="1" dirty="0" smtClean="0">
                <a:solidFill>
                  <a:schemeClr val="accent6"/>
                </a:solidFill>
                <a:cs typeface="Arial" pitchFamily="34" charset="0"/>
              </a:rPr>
              <a:t>.</a:t>
            </a:r>
          </a:p>
          <a:p>
            <a:endParaRPr lang="en-US" sz="2400" b="1" dirty="0">
              <a:solidFill>
                <a:schemeClr val="accent6"/>
              </a:solidFill>
              <a:cs typeface="Arial" pitchFamily="34" charset="0"/>
            </a:endParaRPr>
          </a:p>
          <a:p>
            <a:pPr marL="342900" indent="-342900">
              <a:buFont typeface="Wingdings" charset="2"/>
              <a:buChar char="Ø"/>
            </a:pPr>
            <a:r>
              <a:rPr lang="en-US" sz="2400" b="1" dirty="0">
                <a:solidFill>
                  <a:schemeClr val="accent6"/>
                </a:solidFill>
                <a:cs typeface="Arial" pitchFamily="34" charset="0"/>
              </a:rPr>
              <a:t>P</a:t>
            </a:r>
            <a:r>
              <a:rPr lang="en-US" sz="2400" b="1" dirty="0">
                <a:solidFill>
                  <a:schemeClr val="accent6"/>
                </a:solidFill>
                <a:cs typeface="Arial" pitchFamily="34" charset="0"/>
              </a:rPr>
              <a:t>ossible </a:t>
            </a:r>
            <a:r>
              <a:rPr lang="en-US" sz="2400" b="1" dirty="0">
                <a:solidFill>
                  <a:schemeClr val="accent6"/>
                </a:solidFill>
                <a:cs typeface="Arial" pitchFamily="34" charset="0"/>
              </a:rPr>
              <a:t>bugs,</a:t>
            </a:r>
          </a:p>
          <a:p>
            <a:pPr marL="342900" indent="-342900">
              <a:buFont typeface="Wingdings" charset="2"/>
              <a:buChar char="Ø"/>
            </a:pPr>
            <a:r>
              <a:rPr lang="en-US" sz="2400" b="1" dirty="0">
                <a:solidFill>
                  <a:schemeClr val="accent6"/>
                </a:solidFill>
                <a:cs typeface="Arial" pitchFamily="34" charset="0"/>
              </a:rPr>
              <a:t>D</a:t>
            </a:r>
            <a:r>
              <a:rPr lang="en-US" sz="2400" b="1" dirty="0">
                <a:solidFill>
                  <a:schemeClr val="accent6"/>
                </a:solidFill>
                <a:cs typeface="Arial" pitchFamily="34" charset="0"/>
              </a:rPr>
              <a:t>ead </a:t>
            </a:r>
            <a:r>
              <a:rPr lang="en-US" sz="2400" b="1" dirty="0">
                <a:solidFill>
                  <a:schemeClr val="accent6"/>
                </a:solidFill>
                <a:cs typeface="Arial" pitchFamily="34" charset="0"/>
              </a:rPr>
              <a:t>code, </a:t>
            </a:r>
          </a:p>
          <a:p>
            <a:pPr marL="342900" indent="-342900">
              <a:buFont typeface="Wingdings" charset="2"/>
              <a:buChar char="Ø"/>
            </a:pPr>
            <a:r>
              <a:rPr lang="en-US" sz="2400" b="1" dirty="0">
                <a:solidFill>
                  <a:schemeClr val="accent6"/>
                </a:solidFill>
                <a:cs typeface="Arial" pitchFamily="34" charset="0"/>
              </a:rPr>
              <a:t>D</a:t>
            </a:r>
            <a:r>
              <a:rPr lang="en-US" sz="2400" b="1" dirty="0">
                <a:solidFill>
                  <a:schemeClr val="accent6"/>
                </a:solidFill>
                <a:cs typeface="Arial" pitchFamily="34" charset="0"/>
              </a:rPr>
              <a:t>uplicated </a:t>
            </a:r>
            <a:r>
              <a:rPr lang="en-US" sz="2400" b="1" dirty="0">
                <a:solidFill>
                  <a:schemeClr val="accent6"/>
                </a:solidFill>
                <a:cs typeface="Arial" pitchFamily="34" charset="0"/>
              </a:rPr>
              <a:t>code,</a:t>
            </a:r>
          </a:p>
          <a:p>
            <a:pPr marL="342900" indent="-342900">
              <a:buFont typeface="Wingdings" charset="2"/>
              <a:buChar char="Ø"/>
            </a:pPr>
            <a:r>
              <a:rPr lang="en-US" sz="2400" b="1" dirty="0">
                <a:solidFill>
                  <a:schemeClr val="accent6"/>
                </a:solidFill>
                <a:cs typeface="Arial" pitchFamily="34" charset="0"/>
              </a:rPr>
              <a:t>C</a:t>
            </a:r>
            <a:r>
              <a:rPr lang="en-US" sz="2400" b="1" dirty="0">
                <a:solidFill>
                  <a:schemeClr val="accent6"/>
                </a:solidFill>
                <a:cs typeface="Arial" pitchFamily="34" charset="0"/>
              </a:rPr>
              <a:t>yclomatic </a:t>
            </a:r>
            <a:r>
              <a:rPr lang="en-US" sz="2400" b="1" dirty="0">
                <a:solidFill>
                  <a:schemeClr val="accent6"/>
                </a:solidFill>
                <a:cs typeface="Arial" pitchFamily="34" charset="0"/>
              </a:rPr>
              <a:t>complexity,</a:t>
            </a:r>
          </a:p>
          <a:p>
            <a:pPr marL="342900" indent="-342900">
              <a:buFont typeface="Wingdings" charset="2"/>
              <a:buChar char="Ø"/>
            </a:pPr>
            <a:r>
              <a:rPr lang="en-US" sz="2400" b="1" dirty="0">
                <a:solidFill>
                  <a:schemeClr val="accent6"/>
                </a:solidFill>
                <a:cs typeface="Arial" pitchFamily="34" charset="0"/>
              </a:rPr>
              <a:t>O</a:t>
            </a:r>
            <a:r>
              <a:rPr lang="en-US" sz="2400" b="1" dirty="0">
                <a:solidFill>
                  <a:schemeClr val="accent6"/>
                </a:solidFill>
                <a:cs typeface="Arial" pitchFamily="34" charset="0"/>
              </a:rPr>
              <a:t>vercomplicated </a:t>
            </a:r>
            <a:r>
              <a:rPr lang="en-US" sz="2400" b="1" dirty="0">
                <a:solidFill>
                  <a:schemeClr val="accent6"/>
                </a:solidFill>
                <a:cs typeface="Arial" pitchFamily="34" charset="0"/>
              </a:rPr>
              <a:t>expressions,</a:t>
            </a:r>
          </a:p>
          <a:p>
            <a:pPr marL="342900" indent="-342900">
              <a:buFont typeface="Wingdings" charset="2"/>
              <a:buChar char="Ø"/>
            </a:pPr>
            <a:r>
              <a:rPr lang="en-US" sz="2400" b="1" dirty="0">
                <a:solidFill>
                  <a:schemeClr val="accent6"/>
                </a:solidFill>
                <a:cs typeface="Arial" pitchFamily="34" charset="0"/>
              </a:rPr>
              <a:t>And </a:t>
            </a:r>
            <a:r>
              <a:rPr lang="en-US" sz="2400" b="1" dirty="0">
                <a:solidFill>
                  <a:schemeClr val="accent6"/>
                </a:solidFill>
                <a:cs typeface="Arial" pitchFamily="34" charset="0"/>
              </a:rPr>
              <a:t>in fact everything that Checkstyle is capable of.</a:t>
            </a:r>
          </a:p>
          <a:p>
            <a:r>
              <a:rPr lang="en-US" sz="2400" b="1" dirty="0" smtClean="0">
                <a:solidFill>
                  <a:schemeClr val="accent6"/>
                </a:solidFill>
                <a:cs typeface="Arial" pitchFamily="34" charset="0"/>
              </a:rPr>
              <a:t> </a:t>
            </a:r>
            <a:endParaRPr lang="en-US" sz="2400" b="1" dirty="0">
              <a:solidFill>
                <a:schemeClr val="accent6"/>
              </a:solidFill>
              <a:cs typeface="Arial"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9616" y="3687772"/>
            <a:ext cx="1896849" cy="1391022"/>
          </a:xfrm>
          <a:prstGeom prst="rect">
            <a:avLst/>
          </a:prstGeom>
        </p:spPr>
      </p:pic>
    </p:spTree>
    <p:extLst>
      <p:ext uri="{BB962C8B-B14F-4D97-AF65-F5344CB8AC3E}">
        <p14:creationId xmlns:p14="http://schemas.microsoft.com/office/powerpoint/2010/main" val="1285151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Gradle task</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339701"/>
            <a:ext cx="8429690" cy="3910681"/>
          </a:xfrm>
          <a:prstGeom prst="rect">
            <a:avLst/>
          </a:prstGeom>
        </p:spPr>
      </p:pic>
    </p:spTree>
    <p:extLst>
      <p:ext uri="{BB962C8B-B14F-4D97-AF65-F5344CB8AC3E}">
        <p14:creationId xmlns:p14="http://schemas.microsoft.com/office/powerpoint/2010/main" val="1076977742"/>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fast </a:t>
            </a:r>
            <a:endParaRPr lang="en-US" dirty="0"/>
          </a:p>
        </p:txBody>
      </p:sp>
      <p:sp>
        <p:nvSpPr>
          <p:cNvPr id="6" name="Text Placeholder 2"/>
          <p:cNvSpPr txBox="1">
            <a:spLocks/>
          </p:cNvSpPr>
          <p:nvPr/>
        </p:nvSpPr>
        <p:spPr>
          <a:xfrm>
            <a:off x="365760" y="1088316"/>
            <a:ext cx="8412480" cy="4681282"/>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ts val="1800"/>
              </a:spcBef>
              <a:spcAft>
                <a:spcPts val="0"/>
              </a:spcAft>
              <a:buFontTx/>
              <a:buNone/>
              <a:defRPr sz="2400" b="0" kern="1200" cap="none" baseline="0">
                <a:solidFill>
                  <a:schemeClr val="tx1"/>
                </a:solidFill>
                <a:latin typeface="+mn-lt"/>
                <a:ea typeface="+mn-ea"/>
                <a:cs typeface="Arial" pitchFamily="34" charset="0"/>
              </a:defRPr>
            </a:lvl1pPr>
            <a:lvl2pPr marL="0" indent="0" algn="l" defTabSz="914400" rtl="0" eaLnBrk="1" latinLnBrk="0" hangingPunct="1">
              <a:lnSpc>
                <a:spcPct val="90000"/>
              </a:lnSpc>
              <a:spcBef>
                <a:spcPts val="300"/>
              </a:spcBef>
              <a:spcAft>
                <a:spcPts val="0"/>
              </a:spcAft>
              <a:buFontTx/>
              <a:buNone/>
              <a:defRPr sz="2400" kern="1200">
                <a:solidFill>
                  <a:schemeClr val="accent6"/>
                </a:solidFill>
                <a:latin typeface="+mn-lt"/>
                <a:ea typeface="+mn-ea"/>
                <a:cs typeface="Arial" pitchFamily="34" charset="0"/>
              </a:defRPr>
            </a:lvl2pPr>
            <a:lvl3pPr marL="284163" indent="-230188" algn="l" defTabSz="914400" rtl="0" eaLnBrk="1" latinLnBrk="0" hangingPunct="1">
              <a:lnSpc>
                <a:spcPct val="90000"/>
              </a:lnSpc>
              <a:spcBef>
                <a:spcPts val="1200"/>
              </a:spcBef>
              <a:spcAft>
                <a:spcPts val="0"/>
              </a:spcAft>
              <a:buClr>
                <a:schemeClr val="bg2"/>
              </a:buClr>
              <a:buFont typeface="Arial" pitchFamily="34" charset="0"/>
              <a:buChar char="♦"/>
              <a:defRPr sz="2400" kern="1200">
                <a:solidFill>
                  <a:schemeClr val="accent6"/>
                </a:solidFill>
                <a:latin typeface="+mn-lt"/>
                <a:ea typeface="+mn-ea"/>
                <a:cs typeface="Arial" pitchFamily="34" charset="0"/>
              </a:defRPr>
            </a:lvl3pPr>
            <a:lvl4pPr marL="514350" indent="-230188" algn="l" defTabSz="914400" rtl="0" eaLnBrk="1" latinLnBrk="0" hangingPunct="1">
              <a:lnSpc>
                <a:spcPct val="90000"/>
              </a:lnSpc>
              <a:spcBef>
                <a:spcPts val="600"/>
              </a:spcBef>
              <a:spcAft>
                <a:spcPts val="0"/>
              </a:spcAft>
              <a:buClr>
                <a:schemeClr val="bg2"/>
              </a:buClr>
              <a:buFont typeface="Arial" pitchFamily="34" charset="0"/>
              <a:buChar char="–"/>
              <a:defRPr sz="2200" kern="1200">
                <a:solidFill>
                  <a:schemeClr val="accent6"/>
                </a:solidFill>
                <a:latin typeface="+mn-lt"/>
                <a:ea typeface="+mn-ea"/>
                <a:cs typeface="Arial" pitchFamily="34" charset="0"/>
              </a:defRPr>
            </a:lvl4pPr>
            <a:lvl5pPr marL="746125" indent="-231775" algn="l" defTabSz="914400" rtl="0" eaLnBrk="1" latinLnBrk="0" hangingPunct="1">
              <a:lnSpc>
                <a:spcPct val="90000"/>
              </a:lnSpc>
              <a:spcBef>
                <a:spcPts val="600"/>
              </a:spcBef>
              <a:spcAft>
                <a:spcPts val="0"/>
              </a:spcAft>
              <a:buClr>
                <a:schemeClr val="bg2"/>
              </a:buClr>
              <a:buFont typeface="Arial" pitchFamily="34" charset="0"/>
              <a:buChar char="–"/>
              <a:defRPr sz="2000" kern="1200">
                <a:solidFill>
                  <a:schemeClr val="accent6"/>
                </a:solidFill>
                <a:latin typeface="+mn-lt"/>
                <a:ea typeface="+mn-ea"/>
                <a:cs typeface="Arial" pitchFamily="34" charset="0"/>
              </a:defRPr>
            </a:lvl5pPr>
            <a:lvl6pPr marL="968375" indent="-222250" algn="l" defTabSz="914400" rtl="0" eaLnBrk="1" latinLnBrk="0" hangingPunct="1">
              <a:lnSpc>
                <a:spcPct val="90000"/>
              </a:lnSpc>
              <a:spcBef>
                <a:spcPts val="400"/>
              </a:spcBef>
              <a:spcAft>
                <a:spcPts val="0"/>
              </a:spcAft>
              <a:buClr>
                <a:schemeClr val="bg2"/>
              </a:buClr>
              <a:buFont typeface="Arial" pitchFamily="34" charset="0"/>
              <a:buChar char="–"/>
              <a:defRPr sz="1800" kern="1200" baseline="0">
                <a:solidFill>
                  <a:schemeClr val="tx1">
                    <a:lumMod val="65000"/>
                    <a:lumOff val="35000"/>
                  </a:schemeClr>
                </a:solidFill>
                <a:latin typeface="+mn-lt"/>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b="1" dirty="0">
                <a:solidFill>
                  <a:schemeClr val="accent6"/>
                </a:solidFill>
              </a:rPr>
              <a:t>If bugs/defects </a:t>
            </a:r>
            <a:r>
              <a:rPr lang="en-AU" b="1" dirty="0" smtClean="0">
                <a:solidFill>
                  <a:schemeClr val="accent6"/>
                </a:solidFill>
              </a:rPr>
              <a:t>are</a:t>
            </a:r>
            <a:r>
              <a:rPr lang="en-AU" b="1" dirty="0" smtClean="0">
                <a:solidFill>
                  <a:schemeClr val="accent6"/>
                </a:solidFill>
              </a:rPr>
              <a:t> </a:t>
            </a:r>
            <a:r>
              <a:rPr lang="en-AU" b="1" dirty="0">
                <a:solidFill>
                  <a:schemeClr val="accent6"/>
                </a:solidFill>
              </a:rPr>
              <a:t>inevitable</a:t>
            </a:r>
            <a:r>
              <a:rPr lang="en-AU" b="1" dirty="0" smtClean="0">
                <a:solidFill>
                  <a:schemeClr val="accent6"/>
                </a:solidFill>
              </a:rPr>
              <a:t>, how to detect </a:t>
            </a:r>
            <a:r>
              <a:rPr lang="en-AU" b="1" dirty="0" smtClean="0">
                <a:solidFill>
                  <a:schemeClr val="accent6"/>
                </a:solidFill>
              </a:rPr>
              <a:t>them</a:t>
            </a:r>
            <a:r>
              <a:rPr lang="en-AU" b="1" dirty="0" smtClean="0">
                <a:solidFill>
                  <a:schemeClr val="accent6"/>
                </a:solidFill>
              </a:rPr>
              <a:t> as soon as possible?</a:t>
            </a:r>
            <a:endParaRPr lang="en-AU" b="1" dirty="0">
              <a:solidFill>
                <a:schemeClr val="accent6"/>
              </a:solidFill>
            </a:endParaRPr>
          </a:p>
          <a:p>
            <a:r>
              <a:rPr lang="en-AU" i="1" dirty="0" smtClean="0">
                <a:sym typeface="Wingdings"/>
              </a:rPr>
              <a:t> </a:t>
            </a:r>
            <a:r>
              <a:rPr lang="en-US" i="1" dirty="0" smtClean="0">
                <a:solidFill>
                  <a:schemeClr val="accent6"/>
                </a:solidFill>
              </a:rPr>
              <a:t>Continuous </a:t>
            </a:r>
            <a:r>
              <a:rPr lang="en-US" i="1" dirty="0">
                <a:solidFill>
                  <a:schemeClr val="accent6"/>
                </a:solidFill>
              </a:rPr>
              <a:t>Integration is a software development practice where members of a team integrate their work frequently.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a:t>
            </a:r>
            <a:r>
              <a:rPr lang="en-US" i="1" dirty="0" smtClean="0">
                <a:solidFill>
                  <a:schemeClr val="accent6"/>
                </a:solidFill>
              </a:rPr>
              <a:t>.</a:t>
            </a:r>
          </a:p>
          <a:p>
            <a:pPr algn="r"/>
            <a:r>
              <a:rPr lang="en-US" b="1" dirty="0">
                <a:solidFill>
                  <a:schemeClr val="accent6"/>
                </a:solidFill>
              </a:rPr>
              <a:t>Martin Fowler</a:t>
            </a:r>
            <a:endParaRPr lang="en-AU" b="1" dirty="0">
              <a:solidFill>
                <a:schemeClr val="accent6"/>
              </a:solidFill>
            </a:endParaRPr>
          </a:p>
          <a:p>
            <a:endParaRPr lang="en-AU" b="1" dirty="0" smtClean="0">
              <a:solidFill>
                <a:schemeClr val="accent6"/>
              </a:solidFill>
            </a:endParaRPr>
          </a:p>
        </p:txBody>
      </p:sp>
    </p:spTree>
    <p:extLst>
      <p:ext uri="{BB962C8B-B14F-4D97-AF65-F5344CB8AC3E}">
        <p14:creationId xmlns:p14="http://schemas.microsoft.com/office/powerpoint/2010/main" val="19871836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What defines quality of an app?</a:t>
            </a:r>
            <a:endParaRPr lang="en-AU" dirty="0"/>
          </a:p>
        </p:txBody>
      </p:sp>
      <p:sp>
        <p:nvSpPr>
          <p:cNvPr id="5" name="Content Placeholder 4"/>
          <p:cNvSpPr>
            <a:spLocks noGrp="1"/>
          </p:cNvSpPr>
          <p:nvPr>
            <p:ph type="body" sz="quarter" idx="10"/>
          </p:nvPr>
        </p:nvSpPr>
        <p:spPr>
          <a:xfrm>
            <a:off x="365494" y="1095654"/>
            <a:ext cx="3266706" cy="3822585"/>
          </a:xfrm>
        </p:spPr>
        <p:txBody>
          <a:bodyPr/>
          <a:lstStyle/>
          <a:p>
            <a:pPr marL="342900" indent="-342900">
              <a:buFont typeface="Wingdings" charset="2"/>
              <a:buChar char="Ø"/>
            </a:pPr>
            <a:r>
              <a:rPr lang="en-AU" b="1" dirty="0" smtClean="0">
                <a:solidFill>
                  <a:schemeClr val="accent6"/>
                </a:solidFill>
              </a:rPr>
              <a:t>No(less) bugs</a:t>
            </a:r>
            <a:endParaRPr lang="en-AU" b="1" dirty="0">
              <a:solidFill>
                <a:schemeClr val="accent6"/>
              </a:solidFill>
            </a:endParaRPr>
          </a:p>
          <a:p>
            <a:pPr marL="342900" indent="-342900">
              <a:buFont typeface="Wingdings" charset="2"/>
              <a:buChar char="Ø"/>
            </a:pPr>
            <a:r>
              <a:rPr lang="en-AU" b="1" dirty="0" smtClean="0">
                <a:solidFill>
                  <a:schemeClr val="accent6"/>
                </a:solidFill>
              </a:rPr>
              <a:t>Maintainability</a:t>
            </a:r>
            <a:endParaRPr lang="en-AU" b="1" dirty="0">
              <a:solidFill>
                <a:schemeClr val="accent6"/>
              </a:solidFill>
            </a:endParaRPr>
          </a:p>
          <a:p>
            <a:pPr marL="342900" indent="-342900">
              <a:buFont typeface="Wingdings" charset="2"/>
              <a:buChar char="Ø"/>
            </a:pPr>
            <a:r>
              <a:rPr lang="en-AU" b="1" dirty="0">
                <a:solidFill>
                  <a:schemeClr val="accent6"/>
                </a:solidFill>
              </a:rPr>
              <a:t>Scalability</a:t>
            </a:r>
          </a:p>
          <a:p>
            <a:pPr marL="342900" indent="-342900">
              <a:buFont typeface="Wingdings" charset="2"/>
              <a:buChar char="Ø"/>
            </a:pPr>
            <a:r>
              <a:rPr lang="en-AU" b="1" dirty="0">
                <a:solidFill>
                  <a:schemeClr val="accent6"/>
                </a:solidFill>
              </a:rPr>
              <a:t>Performance </a:t>
            </a:r>
          </a:p>
          <a:p>
            <a:pPr marL="342900" indent="-342900">
              <a:buFont typeface="Wingdings" charset="2"/>
              <a:buChar char="Ø"/>
            </a:pPr>
            <a:endParaRPr lang="en-AU" sz="2800" b="1" dirty="0" smtClean="0"/>
          </a:p>
          <a:p>
            <a:pPr marL="342900" indent="-342900">
              <a:buFont typeface="Wingdings" charset="2"/>
              <a:buChar char="Ø"/>
            </a:pPr>
            <a:endParaRPr lang="en-AU" sz="2800" b="1" dirty="0"/>
          </a:p>
          <a:p>
            <a:endParaRPr lang="en-AU"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0" y="3737139"/>
            <a:ext cx="8128000" cy="2362200"/>
          </a:xfrm>
          <a:prstGeom prst="rect">
            <a:avLst/>
          </a:prstGeom>
        </p:spPr>
      </p:pic>
      <p:sp>
        <p:nvSpPr>
          <p:cNvPr id="6" name="Content Placeholder 4"/>
          <p:cNvSpPr txBox="1">
            <a:spLocks/>
          </p:cNvSpPr>
          <p:nvPr/>
        </p:nvSpPr>
        <p:spPr>
          <a:xfrm>
            <a:off x="4023094" y="1095654"/>
            <a:ext cx="3266706" cy="3259354"/>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ts val="1800"/>
              </a:spcBef>
              <a:spcAft>
                <a:spcPts val="0"/>
              </a:spcAft>
              <a:buFontTx/>
              <a:buNone/>
              <a:defRPr sz="2400" b="0" kern="1200" cap="none" baseline="0">
                <a:solidFill>
                  <a:schemeClr val="tx1"/>
                </a:solidFill>
                <a:latin typeface="+mn-lt"/>
                <a:ea typeface="+mn-ea"/>
                <a:cs typeface="Arial" pitchFamily="34" charset="0"/>
              </a:defRPr>
            </a:lvl1pPr>
            <a:lvl2pPr marL="0" indent="0" algn="l" defTabSz="914400" rtl="0" eaLnBrk="1" latinLnBrk="0" hangingPunct="1">
              <a:lnSpc>
                <a:spcPct val="90000"/>
              </a:lnSpc>
              <a:spcBef>
                <a:spcPts val="300"/>
              </a:spcBef>
              <a:spcAft>
                <a:spcPts val="0"/>
              </a:spcAft>
              <a:buFontTx/>
              <a:buNone/>
              <a:defRPr sz="2400" kern="1200">
                <a:solidFill>
                  <a:schemeClr val="accent6"/>
                </a:solidFill>
                <a:latin typeface="+mn-lt"/>
                <a:ea typeface="+mn-ea"/>
                <a:cs typeface="Arial" pitchFamily="34" charset="0"/>
              </a:defRPr>
            </a:lvl2pPr>
            <a:lvl3pPr marL="284163" indent="-230188" algn="l" defTabSz="914400" rtl="0" eaLnBrk="1" latinLnBrk="0" hangingPunct="1">
              <a:lnSpc>
                <a:spcPct val="90000"/>
              </a:lnSpc>
              <a:spcBef>
                <a:spcPts val="1200"/>
              </a:spcBef>
              <a:spcAft>
                <a:spcPts val="0"/>
              </a:spcAft>
              <a:buClr>
                <a:schemeClr val="bg2"/>
              </a:buClr>
              <a:buFont typeface="Arial" pitchFamily="34" charset="0"/>
              <a:buChar char="♦"/>
              <a:defRPr sz="2400" kern="1200">
                <a:solidFill>
                  <a:schemeClr val="accent6"/>
                </a:solidFill>
                <a:latin typeface="+mn-lt"/>
                <a:ea typeface="+mn-ea"/>
                <a:cs typeface="Arial" pitchFamily="34" charset="0"/>
              </a:defRPr>
            </a:lvl3pPr>
            <a:lvl4pPr marL="514350" indent="-230188" algn="l" defTabSz="914400" rtl="0" eaLnBrk="1" latinLnBrk="0" hangingPunct="1">
              <a:lnSpc>
                <a:spcPct val="90000"/>
              </a:lnSpc>
              <a:spcBef>
                <a:spcPts val="600"/>
              </a:spcBef>
              <a:spcAft>
                <a:spcPts val="0"/>
              </a:spcAft>
              <a:buClr>
                <a:schemeClr val="bg2"/>
              </a:buClr>
              <a:buFont typeface="Arial" pitchFamily="34" charset="0"/>
              <a:buChar char="–"/>
              <a:defRPr sz="2200" kern="1200">
                <a:solidFill>
                  <a:schemeClr val="accent6"/>
                </a:solidFill>
                <a:latin typeface="+mn-lt"/>
                <a:ea typeface="+mn-ea"/>
                <a:cs typeface="Arial" pitchFamily="34" charset="0"/>
              </a:defRPr>
            </a:lvl4pPr>
            <a:lvl5pPr marL="746125" indent="-231775" algn="l" defTabSz="914400" rtl="0" eaLnBrk="1" latinLnBrk="0" hangingPunct="1">
              <a:lnSpc>
                <a:spcPct val="90000"/>
              </a:lnSpc>
              <a:spcBef>
                <a:spcPts val="600"/>
              </a:spcBef>
              <a:spcAft>
                <a:spcPts val="0"/>
              </a:spcAft>
              <a:buClr>
                <a:schemeClr val="bg2"/>
              </a:buClr>
              <a:buFont typeface="Arial" pitchFamily="34" charset="0"/>
              <a:buChar char="–"/>
              <a:defRPr sz="2000" kern="1200">
                <a:solidFill>
                  <a:schemeClr val="accent6"/>
                </a:solidFill>
                <a:latin typeface="+mn-lt"/>
                <a:ea typeface="+mn-ea"/>
                <a:cs typeface="Arial" pitchFamily="34" charset="0"/>
              </a:defRPr>
            </a:lvl5pPr>
            <a:lvl6pPr marL="968375" indent="-222250" algn="l" defTabSz="914400" rtl="0" eaLnBrk="1" latinLnBrk="0" hangingPunct="1">
              <a:lnSpc>
                <a:spcPct val="90000"/>
              </a:lnSpc>
              <a:spcBef>
                <a:spcPts val="400"/>
              </a:spcBef>
              <a:spcAft>
                <a:spcPts val="0"/>
              </a:spcAft>
              <a:buClr>
                <a:schemeClr val="bg2"/>
              </a:buClr>
              <a:buFont typeface="Arial" pitchFamily="34" charset="0"/>
              <a:buChar char="–"/>
              <a:defRPr sz="1800" kern="1200" baseline="0">
                <a:solidFill>
                  <a:schemeClr val="tx1">
                    <a:lumMod val="65000"/>
                    <a:lumOff val="35000"/>
                  </a:schemeClr>
                </a:solidFill>
                <a:latin typeface="+mn-lt"/>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charset="2"/>
              <a:buChar char="Ø"/>
            </a:pPr>
            <a:r>
              <a:rPr lang="en-AU" b="1" dirty="0" smtClean="0">
                <a:solidFill>
                  <a:schemeClr val="accent6"/>
                </a:solidFill>
              </a:rPr>
              <a:t>Code smells </a:t>
            </a:r>
          </a:p>
          <a:p>
            <a:pPr marL="342900" indent="-342900">
              <a:buFont typeface="Wingdings" charset="2"/>
              <a:buChar char="Ø"/>
            </a:pPr>
            <a:r>
              <a:rPr lang="en-AU" b="1" dirty="0" smtClean="0">
                <a:solidFill>
                  <a:schemeClr val="accent6"/>
                </a:solidFill>
              </a:rPr>
              <a:t>Vulnerabilities </a:t>
            </a:r>
          </a:p>
          <a:p>
            <a:pPr marL="342900" indent="-342900">
              <a:buFont typeface="Wingdings" charset="2"/>
              <a:buChar char="Ø"/>
            </a:pPr>
            <a:r>
              <a:rPr lang="mr-IN" b="1" dirty="0" smtClean="0">
                <a:solidFill>
                  <a:schemeClr val="accent6"/>
                </a:solidFill>
              </a:rPr>
              <a:t>…</a:t>
            </a:r>
            <a:endParaRPr lang="en-AU" b="1" dirty="0" smtClean="0">
              <a:solidFill>
                <a:schemeClr val="accent6"/>
              </a:solidFill>
            </a:endParaRPr>
          </a:p>
          <a:p>
            <a:pPr marL="342900" indent="-342900">
              <a:buFont typeface="Wingdings" charset="2"/>
              <a:buChar char="Ø"/>
            </a:pPr>
            <a:endParaRPr lang="en-AU" sz="2800" b="1" dirty="0" smtClean="0"/>
          </a:p>
          <a:p>
            <a:pPr marL="342900" indent="-342900">
              <a:buFont typeface="Wingdings" charset="2"/>
              <a:buChar char="Ø"/>
            </a:pPr>
            <a:endParaRPr lang="en-AU" sz="2800" b="1" dirty="0" smtClean="0"/>
          </a:p>
          <a:p>
            <a:endParaRPr lang="en-AU" b="1" dirty="0"/>
          </a:p>
        </p:txBody>
      </p:sp>
    </p:spTree>
    <p:extLst>
      <p:ext uri="{BB962C8B-B14F-4D97-AF65-F5344CB8AC3E}">
        <p14:creationId xmlns:p14="http://schemas.microsoft.com/office/powerpoint/2010/main" val="36613654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tools</a:t>
            </a:r>
            <a:endParaRPr lang="en-US" dirty="0"/>
          </a:p>
        </p:txBody>
      </p:sp>
      <p:sp>
        <p:nvSpPr>
          <p:cNvPr id="4" name="Text Placeholder 2"/>
          <p:cNvSpPr txBox="1">
            <a:spLocks noGrp="1"/>
          </p:cNvSpPr>
          <p:nvPr>
            <p:ph type="body" sz="quarter" idx="10"/>
          </p:nvPr>
        </p:nvSpPr>
        <p:spPr>
          <a:xfrm>
            <a:off x="365494" y="1095654"/>
            <a:ext cx="8412480" cy="4275016"/>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ts val="1800"/>
              </a:spcBef>
              <a:spcAft>
                <a:spcPts val="0"/>
              </a:spcAft>
              <a:buFontTx/>
              <a:buNone/>
              <a:defRPr sz="2400" b="0" kern="1200" cap="none" baseline="0">
                <a:solidFill>
                  <a:schemeClr val="tx1"/>
                </a:solidFill>
                <a:latin typeface="+mn-lt"/>
                <a:ea typeface="+mn-ea"/>
                <a:cs typeface="Arial" pitchFamily="34" charset="0"/>
              </a:defRPr>
            </a:lvl1pPr>
            <a:lvl2pPr marL="0" indent="0" algn="l" defTabSz="914400" rtl="0" eaLnBrk="1" latinLnBrk="0" hangingPunct="1">
              <a:lnSpc>
                <a:spcPct val="90000"/>
              </a:lnSpc>
              <a:spcBef>
                <a:spcPts val="300"/>
              </a:spcBef>
              <a:spcAft>
                <a:spcPts val="0"/>
              </a:spcAft>
              <a:buFontTx/>
              <a:buNone/>
              <a:defRPr sz="2400" kern="1200">
                <a:solidFill>
                  <a:schemeClr val="accent6"/>
                </a:solidFill>
                <a:latin typeface="+mn-lt"/>
                <a:ea typeface="+mn-ea"/>
                <a:cs typeface="Arial" pitchFamily="34" charset="0"/>
              </a:defRPr>
            </a:lvl2pPr>
            <a:lvl3pPr marL="284163" indent="-230188" algn="l" defTabSz="914400" rtl="0" eaLnBrk="1" latinLnBrk="0" hangingPunct="1">
              <a:lnSpc>
                <a:spcPct val="90000"/>
              </a:lnSpc>
              <a:spcBef>
                <a:spcPts val="1200"/>
              </a:spcBef>
              <a:spcAft>
                <a:spcPts val="0"/>
              </a:spcAft>
              <a:buClr>
                <a:schemeClr val="bg2"/>
              </a:buClr>
              <a:buFont typeface="Arial" pitchFamily="34" charset="0"/>
              <a:buChar char="♦"/>
              <a:defRPr sz="2400" kern="1200">
                <a:solidFill>
                  <a:schemeClr val="accent6"/>
                </a:solidFill>
                <a:latin typeface="+mn-lt"/>
                <a:ea typeface="+mn-ea"/>
                <a:cs typeface="Arial" pitchFamily="34" charset="0"/>
              </a:defRPr>
            </a:lvl3pPr>
            <a:lvl4pPr marL="514350" indent="-230188" algn="l" defTabSz="914400" rtl="0" eaLnBrk="1" latinLnBrk="0" hangingPunct="1">
              <a:lnSpc>
                <a:spcPct val="90000"/>
              </a:lnSpc>
              <a:spcBef>
                <a:spcPts val="600"/>
              </a:spcBef>
              <a:spcAft>
                <a:spcPts val="0"/>
              </a:spcAft>
              <a:buClr>
                <a:schemeClr val="bg2"/>
              </a:buClr>
              <a:buFont typeface="Arial" pitchFamily="34" charset="0"/>
              <a:buChar char="–"/>
              <a:defRPr sz="2200" kern="1200">
                <a:solidFill>
                  <a:schemeClr val="accent6"/>
                </a:solidFill>
                <a:latin typeface="+mn-lt"/>
                <a:ea typeface="+mn-ea"/>
                <a:cs typeface="Arial" pitchFamily="34" charset="0"/>
              </a:defRPr>
            </a:lvl4pPr>
            <a:lvl5pPr marL="746125" indent="-231775" algn="l" defTabSz="914400" rtl="0" eaLnBrk="1" latinLnBrk="0" hangingPunct="1">
              <a:lnSpc>
                <a:spcPct val="90000"/>
              </a:lnSpc>
              <a:spcBef>
                <a:spcPts val="600"/>
              </a:spcBef>
              <a:spcAft>
                <a:spcPts val="0"/>
              </a:spcAft>
              <a:buClr>
                <a:schemeClr val="bg2"/>
              </a:buClr>
              <a:buFont typeface="Arial" pitchFamily="34" charset="0"/>
              <a:buChar char="–"/>
              <a:defRPr sz="2000" kern="1200">
                <a:solidFill>
                  <a:schemeClr val="accent6"/>
                </a:solidFill>
                <a:latin typeface="+mn-lt"/>
                <a:ea typeface="+mn-ea"/>
                <a:cs typeface="Arial" pitchFamily="34" charset="0"/>
              </a:defRPr>
            </a:lvl5pPr>
            <a:lvl6pPr marL="968375" indent="-222250" algn="l" defTabSz="914400" rtl="0" eaLnBrk="1" latinLnBrk="0" hangingPunct="1">
              <a:lnSpc>
                <a:spcPct val="90000"/>
              </a:lnSpc>
              <a:spcBef>
                <a:spcPts val="400"/>
              </a:spcBef>
              <a:spcAft>
                <a:spcPts val="0"/>
              </a:spcAft>
              <a:buClr>
                <a:schemeClr val="bg2"/>
              </a:buClr>
              <a:buFont typeface="Arial" pitchFamily="34" charset="0"/>
              <a:buChar char="–"/>
              <a:defRPr sz="1800" kern="1200" baseline="0">
                <a:solidFill>
                  <a:schemeClr val="tx1">
                    <a:lumMod val="65000"/>
                    <a:lumOff val="35000"/>
                  </a:schemeClr>
                </a:solidFill>
                <a:latin typeface="+mn-lt"/>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charset="2"/>
              <a:buChar char="Ø"/>
            </a:pPr>
            <a:r>
              <a:rPr lang="en-US" b="1" dirty="0">
                <a:solidFill>
                  <a:schemeClr val="accent6"/>
                </a:solidFill>
              </a:rPr>
              <a:t>Jenkins </a:t>
            </a:r>
            <a:endParaRPr lang="en-US" b="1" dirty="0" smtClean="0">
              <a:solidFill>
                <a:schemeClr val="accent6"/>
              </a:solidFill>
            </a:endParaRPr>
          </a:p>
          <a:p>
            <a:pPr marL="342900" indent="-342900">
              <a:buFont typeface="Wingdings" charset="2"/>
              <a:buChar char="Ø"/>
            </a:pPr>
            <a:r>
              <a:rPr lang="en-US" b="1" dirty="0" smtClean="0">
                <a:solidFill>
                  <a:schemeClr val="accent6"/>
                </a:solidFill>
              </a:rPr>
              <a:t>TeamCity</a:t>
            </a:r>
          </a:p>
          <a:p>
            <a:pPr marL="342900" indent="-342900">
              <a:buFont typeface="Wingdings" charset="2"/>
              <a:buChar char="Ø"/>
            </a:pPr>
            <a:r>
              <a:rPr lang="en-US" b="1" dirty="0" smtClean="0">
                <a:solidFill>
                  <a:schemeClr val="accent6"/>
                </a:solidFill>
              </a:rPr>
              <a:t>Travis CI</a:t>
            </a:r>
          </a:p>
          <a:p>
            <a:pPr marL="342900" indent="-342900">
              <a:buFont typeface="Wingdings" charset="2"/>
              <a:buChar char="Ø"/>
            </a:pPr>
            <a:r>
              <a:rPr lang="en-US" b="1" dirty="0" smtClean="0">
                <a:solidFill>
                  <a:schemeClr val="accent6"/>
                </a:solidFill>
              </a:rPr>
              <a:t>Go CD</a:t>
            </a:r>
          </a:p>
          <a:p>
            <a:pPr marL="342900" indent="-342900">
              <a:buFont typeface="Wingdings" charset="2"/>
              <a:buChar char="Ø"/>
            </a:pPr>
            <a:r>
              <a:rPr lang="en-US" b="1" dirty="0" smtClean="0">
                <a:solidFill>
                  <a:schemeClr val="accent6"/>
                </a:solidFill>
              </a:rPr>
              <a:t>Bamboo</a:t>
            </a:r>
          </a:p>
          <a:p>
            <a:pPr marL="342900" indent="-342900">
              <a:buFont typeface="Wingdings" charset="2"/>
              <a:buChar char="Ø"/>
            </a:pPr>
            <a:r>
              <a:rPr lang="en-US" b="1" dirty="0" smtClean="0">
                <a:solidFill>
                  <a:schemeClr val="accent6"/>
                </a:solidFill>
              </a:rPr>
              <a:t>Circle CI</a:t>
            </a:r>
          </a:p>
          <a:p>
            <a:pPr marL="342900" indent="-342900">
              <a:buFont typeface="Wingdings" charset="2"/>
              <a:buChar char="Ø"/>
            </a:pPr>
            <a:r>
              <a:rPr lang="en-US" b="1" dirty="0" smtClean="0">
                <a:solidFill>
                  <a:schemeClr val="accent6"/>
                </a:solidFill>
              </a:rPr>
              <a:t>Codeship</a:t>
            </a:r>
          </a:p>
          <a:p>
            <a:pPr marL="342900" indent="-342900">
              <a:buFont typeface="Wingdings" charset="2"/>
              <a:buChar char="Ø"/>
            </a:pPr>
            <a:r>
              <a:rPr lang="mr-IN" b="1" dirty="0" smtClean="0">
                <a:solidFill>
                  <a:schemeClr val="accent6"/>
                </a:solidFill>
              </a:rPr>
              <a:t>…</a:t>
            </a:r>
            <a:endParaRPr lang="en-US" b="1" dirty="0" smtClean="0">
              <a:solidFill>
                <a:schemeClr val="accent6"/>
              </a:solidFill>
            </a:endParaRPr>
          </a:p>
        </p:txBody>
      </p:sp>
    </p:spTree>
    <p:extLst>
      <p:ext uri="{BB962C8B-B14F-4D97-AF65-F5344CB8AC3E}">
        <p14:creationId xmlns:p14="http://schemas.microsoft.com/office/powerpoint/2010/main" val="12649087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good build pipeline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676" y="5478428"/>
            <a:ext cx="940710" cy="943068"/>
          </a:xfrm>
          <a:prstGeom prst="rect">
            <a:avLst/>
          </a:prstGeom>
        </p:spPr>
      </p:pic>
      <p:sp>
        <p:nvSpPr>
          <p:cNvPr id="5" name="Rectangle 4"/>
          <p:cNvSpPr/>
          <p:nvPr/>
        </p:nvSpPr>
        <p:spPr>
          <a:xfrm>
            <a:off x="365760" y="5615036"/>
            <a:ext cx="1754372" cy="669851"/>
          </a:xfrm>
          <a:prstGeom prst="rect">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Coding</a:t>
            </a:r>
          </a:p>
        </p:txBody>
      </p:sp>
      <p:sp>
        <p:nvSpPr>
          <p:cNvPr id="6" name="Rounded Rectangle 5"/>
          <p:cNvSpPr/>
          <p:nvPr/>
        </p:nvSpPr>
        <p:spPr>
          <a:xfrm>
            <a:off x="118715" y="1169581"/>
            <a:ext cx="1739487" cy="3189768"/>
          </a:xfrm>
          <a:prstGeom prst="roundRect">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SCM</a:t>
            </a:r>
          </a:p>
        </p:txBody>
      </p:sp>
      <p:sp>
        <p:nvSpPr>
          <p:cNvPr id="7" name="Up Arrow 6"/>
          <p:cNvSpPr/>
          <p:nvPr/>
        </p:nvSpPr>
        <p:spPr>
          <a:xfrm>
            <a:off x="518103" y="4666364"/>
            <a:ext cx="940710" cy="627321"/>
          </a:xfrm>
          <a:prstGeom prst="upArrow">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1000" dirty="0" smtClean="0">
                <a:solidFill>
                  <a:schemeClr val="tx1"/>
                </a:solidFill>
              </a:rPr>
              <a:t>Push</a:t>
            </a:r>
          </a:p>
        </p:txBody>
      </p:sp>
      <p:sp>
        <p:nvSpPr>
          <p:cNvPr id="8" name="Rectangle 7"/>
          <p:cNvSpPr/>
          <p:nvPr/>
        </p:nvSpPr>
        <p:spPr>
          <a:xfrm>
            <a:off x="2909068" y="1169581"/>
            <a:ext cx="5955977" cy="3189768"/>
          </a:xfrm>
          <a:prstGeom prst="rect">
            <a:avLst/>
          </a:prstGeom>
          <a:solidFill>
            <a:schemeClr val="accent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Notched Right Arrow 8"/>
          <p:cNvSpPr/>
          <p:nvPr/>
        </p:nvSpPr>
        <p:spPr>
          <a:xfrm>
            <a:off x="2162424" y="2052750"/>
            <a:ext cx="542261" cy="287079"/>
          </a:xfrm>
          <a:prstGeom prst="notchedRightArrow">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10" name="Chevron 9"/>
          <p:cNvSpPr/>
          <p:nvPr/>
        </p:nvSpPr>
        <p:spPr>
          <a:xfrm>
            <a:off x="2979624" y="1776966"/>
            <a:ext cx="1560094" cy="821365"/>
          </a:xfrm>
          <a:prstGeom prst="chevron">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Build</a:t>
            </a:r>
            <a:endParaRPr lang="en-US" sz="800" dirty="0" smtClean="0">
              <a:solidFill>
                <a:schemeClr val="tx1"/>
              </a:solidFill>
            </a:endParaRPr>
          </a:p>
        </p:txBody>
      </p:sp>
      <p:sp>
        <p:nvSpPr>
          <p:cNvPr id="11" name="Chevron 10"/>
          <p:cNvSpPr/>
          <p:nvPr/>
        </p:nvSpPr>
        <p:spPr>
          <a:xfrm>
            <a:off x="4411255" y="1776965"/>
            <a:ext cx="1560094" cy="821365"/>
          </a:xfrm>
          <a:prstGeom prst="chevron">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Unit Test</a:t>
            </a:r>
            <a:endParaRPr lang="en-US" sz="600" dirty="0" smtClean="0">
              <a:solidFill>
                <a:schemeClr val="tx1"/>
              </a:solidFill>
            </a:endParaRPr>
          </a:p>
        </p:txBody>
      </p:sp>
      <p:sp>
        <p:nvSpPr>
          <p:cNvPr id="12" name="Chevron 11"/>
          <p:cNvSpPr/>
          <p:nvPr/>
        </p:nvSpPr>
        <p:spPr>
          <a:xfrm>
            <a:off x="5871296" y="1776965"/>
            <a:ext cx="1560094" cy="821365"/>
          </a:xfrm>
          <a:prstGeom prst="chevron">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Code Coverage</a:t>
            </a:r>
            <a:endParaRPr lang="en-US" sz="300" dirty="0" smtClean="0">
              <a:solidFill>
                <a:schemeClr val="tx1"/>
              </a:solidFill>
            </a:endParaRPr>
          </a:p>
        </p:txBody>
      </p:sp>
      <p:sp>
        <p:nvSpPr>
          <p:cNvPr id="13" name="Chevron 12"/>
          <p:cNvSpPr/>
          <p:nvPr/>
        </p:nvSpPr>
        <p:spPr>
          <a:xfrm>
            <a:off x="7304951" y="1776965"/>
            <a:ext cx="1560094" cy="821365"/>
          </a:xfrm>
          <a:prstGeom prst="chevron">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Style Check</a:t>
            </a:r>
            <a:endParaRPr lang="en-US" sz="300" dirty="0" smtClean="0">
              <a:solidFill>
                <a:schemeClr val="tx1"/>
              </a:solidFill>
            </a:endParaRPr>
          </a:p>
        </p:txBody>
      </p:sp>
      <p:sp>
        <p:nvSpPr>
          <p:cNvPr id="14" name="Chevron 13"/>
          <p:cNvSpPr/>
          <p:nvPr/>
        </p:nvSpPr>
        <p:spPr>
          <a:xfrm>
            <a:off x="2979624" y="2924177"/>
            <a:ext cx="1560094" cy="821365"/>
          </a:xfrm>
          <a:prstGeom prst="chevron">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Sonar check</a:t>
            </a:r>
            <a:endParaRPr lang="en-US" sz="300" dirty="0" smtClean="0">
              <a:solidFill>
                <a:schemeClr val="tx1"/>
              </a:solidFill>
            </a:endParaRPr>
          </a:p>
        </p:txBody>
      </p:sp>
      <p:sp>
        <p:nvSpPr>
          <p:cNvPr id="15" name="Chevron 14"/>
          <p:cNvSpPr/>
          <p:nvPr/>
        </p:nvSpPr>
        <p:spPr>
          <a:xfrm>
            <a:off x="4435411" y="2919965"/>
            <a:ext cx="1560094" cy="821365"/>
          </a:xfrm>
          <a:prstGeom prst="chevron">
            <a:avLst/>
          </a:prstGeom>
          <a:solidFill>
            <a:srgbClr val="00B05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Acceptance Test</a:t>
            </a:r>
            <a:endParaRPr lang="en-US" sz="100" dirty="0" smtClean="0">
              <a:solidFill>
                <a:schemeClr val="tx1"/>
              </a:solidFill>
            </a:endParaRPr>
          </a:p>
        </p:txBody>
      </p:sp>
      <p:sp>
        <p:nvSpPr>
          <p:cNvPr id="16" name="Chevron 15"/>
          <p:cNvSpPr/>
          <p:nvPr/>
        </p:nvSpPr>
        <p:spPr>
          <a:xfrm>
            <a:off x="5971349" y="2915753"/>
            <a:ext cx="1560094" cy="821365"/>
          </a:xfrm>
          <a:prstGeom prst="chevron">
            <a:avLst/>
          </a:prstGeom>
          <a:solidFill>
            <a:srgbClr val="00B05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JFrog</a:t>
            </a:r>
            <a:endParaRPr lang="en-US" sz="100" dirty="0" smtClean="0">
              <a:solidFill>
                <a:schemeClr val="tx1"/>
              </a:solidFill>
            </a:endParaRPr>
          </a:p>
        </p:txBody>
      </p:sp>
      <p:sp>
        <p:nvSpPr>
          <p:cNvPr id="18" name="Notched Right Arrow 17"/>
          <p:cNvSpPr/>
          <p:nvPr/>
        </p:nvSpPr>
        <p:spPr>
          <a:xfrm rot="10800000">
            <a:off x="2166867" y="3408175"/>
            <a:ext cx="542261" cy="287079"/>
          </a:xfrm>
          <a:prstGeom prst="notchedRightArrow">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646" y="2710062"/>
            <a:ext cx="1561993" cy="1249594"/>
          </a:xfrm>
          <a:prstGeom prst="rect">
            <a:avLst/>
          </a:prstGeom>
        </p:spPr>
      </p:pic>
    </p:spTree>
    <p:extLst>
      <p:ext uri="{BB962C8B-B14F-4D97-AF65-F5344CB8AC3E}">
        <p14:creationId xmlns:p14="http://schemas.microsoft.com/office/powerpoint/2010/main" val="19363498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circle(in)">
                                      <p:cBhvr>
                                        <p:cTn id="47" dur="20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strips(down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heel(1)">
                                      <p:cBhvr>
                                        <p:cTn id="57" dur="2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55" presetClass="entr" presetSubtype="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1000" fill="hold"/>
                                        <p:tgtEl>
                                          <p:spTgt spid="20"/>
                                        </p:tgtEl>
                                        <p:attrNameLst>
                                          <p:attrName>ppt_w</p:attrName>
                                        </p:attrNameLst>
                                      </p:cBhvr>
                                      <p:tavLst>
                                        <p:tav tm="0">
                                          <p:val>
                                            <p:strVal val="#ppt_w*0.70"/>
                                          </p:val>
                                        </p:tav>
                                        <p:tav tm="100000">
                                          <p:val>
                                            <p:strVal val="#ppt_w"/>
                                          </p:val>
                                        </p:tav>
                                      </p:tavLst>
                                    </p:anim>
                                    <p:anim calcmode="lin" valueType="num">
                                      <p:cBhvr>
                                        <p:cTn id="63" dur="1000" fill="hold"/>
                                        <p:tgtEl>
                                          <p:spTgt spid="20"/>
                                        </p:tgtEl>
                                        <p:attrNameLst>
                                          <p:attrName>ppt_h</p:attrName>
                                        </p:attrNameLst>
                                      </p:cBhvr>
                                      <p:tavLst>
                                        <p:tav tm="0">
                                          <p:val>
                                            <p:strVal val="#ppt_h"/>
                                          </p:val>
                                        </p:tav>
                                        <p:tav tm="100000">
                                          <p:val>
                                            <p:strVal val="#ppt_h"/>
                                          </p:val>
                                        </p:tav>
                                      </p:tavLst>
                                    </p:anim>
                                    <p:animEffect transition="in" filter="fade">
                                      <p:cBhvr>
                                        <p:cTn id="64" dur="10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94" y="1095654"/>
            <a:ext cx="8622739" cy="4277861"/>
          </a:xfrm>
          <a:prstGeom prst="rect">
            <a:avLst/>
          </a:prstGeom>
        </p:spPr>
      </p:pic>
    </p:spTree>
    <p:extLst>
      <p:ext uri="{BB962C8B-B14F-4D97-AF65-F5344CB8AC3E}">
        <p14:creationId xmlns:p14="http://schemas.microsoft.com/office/powerpoint/2010/main" val="193658466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7130" y="954273"/>
            <a:ext cx="5491030" cy="3779772"/>
          </a:xfrm>
          <a:prstGeom prst="rect">
            <a:avLst/>
          </a:prstGeom>
        </p:spPr>
      </p:pic>
      <p:sp>
        <p:nvSpPr>
          <p:cNvPr id="2" name="Title 1"/>
          <p:cNvSpPr>
            <a:spLocks noGrp="1"/>
          </p:cNvSpPr>
          <p:nvPr>
            <p:ph type="title"/>
          </p:nvPr>
        </p:nvSpPr>
        <p:spPr/>
        <p:txBody>
          <a:bodyPr/>
          <a:lstStyle/>
          <a:p>
            <a:r>
              <a:rPr lang="en-US" dirty="0" smtClean="0"/>
              <a:t>Engineering Guild</a:t>
            </a:r>
            <a:endParaRPr lang="en-US" dirty="0"/>
          </a:p>
        </p:txBody>
      </p:sp>
      <p:sp>
        <p:nvSpPr>
          <p:cNvPr id="5" name="Rectangle 4"/>
          <p:cNvSpPr/>
          <p:nvPr/>
        </p:nvSpPr>
        <p:spPr>
          <a:xfrm>
            <a:off x="365760" y="1039789"/>
            <a:ext cx="8412480" cy="5909310"/>
          </a:xfrm>
          <a:prstGeom prst="rect">
            <a:avLst/>
          </a:prstGeom>
        </p:spPr>
        <p:txBody>
          <a:bodyPr wrap="square">
            <a:spAutoFit/>
          </a:bodyPr>
          <a:lstStyle/>
          <a:p>
            <a:pPr marL="284163" lvl="2" indent="-230188">
              <a:lnSpc>
                <a:spcPct val="90000"/>
              </a:lnSpc>
              <a:spcBef>
                <a:spcPts val="600"/>
              </a:spcBef>
              <a:spcAft>
                <a:spcPts val="600"/>
              </a:spcAft>
              <a:buClr>
                <a:schemeClr val="bg2"/>
              </a:buClr>
              <a:buFont typeface="Wingdings" charset="2"/>
              <a:buChar char="Ø"/>
            </a:pPr>
            <a:r>
              <a:rPr lang="en-US" sz="2400" b="1" dirty="0">
                <a:solidFill>
                  <a:schemeClr val="accent6"/>
                </a:solidFill>
              </a:rPr>
              <a:t>P</a:t>
            </a:r>
            <a:r>
              <a:rPr lang="en-US" sz="2400" b="1" dirty="0" smtClean="0">
                <a:solidFill>
                  <a:schemeClr val="accent6"/>
                </a:solidFill>
              </a:rPr>
              <a:t>urpose:</a:t>
            </a:r>
          </a:p>
          <a:p>
            <a:pPr marL="742950" lvl="1" indent="-285750">
              <a:buClr>
                <a:schemeClr val="bg2"/>
              </a:buClr>
              <a:buFont typeface="Courier New" charset="0"/>
              <a:buChar char="o"/>
            </a:pPr>
            <a:r>
              <a:rPr lang="en-US" sz="2400" b="1" dirty="0">
                <a:solidFill>
                  <a:schemeClr val="accent6"/>
                </a:solidFill>
              </a:rPr>
              <a:t>Sharing knowledge</a:t>
            </a:r>
          </a:p>
          <a:p>
            <a:pPr marL="742950" lvl="1" indent="-285750">
              <a:buClr>
                <a:schemeClr val="bg2"/>
              </a:buClr>
              <a:buFont typeface="Courier New" charset="0"/>
              <a:buChar char="o"/>
            </a:pPr>
            <a:r>
              <a:rPr lang="en-US" sz="2400" b="1" dirty="0">
                <a:solidFill>
                  <a:schemeClr val="accent6"/>
                </a:solidFill>
              </a:rPr>
              <a:t>Engineering Practices</a:t>
            </a:r>
          </a:p>
          <a:p>
            <a:pPr marL="742950" lvl="1" indent="-285750">
              <a:buClr>
                <a:schemeClr val="bg2"/>
              </a:buClr>
              <a:buFont typeface="Courier New" charset="0"/>
              <a:buChar char="o"/>
            </a:pPr>
            <a:r>
              <a:rPr lang="en-US" sz="2400" b="1" dirty="0">
                <a:solidFill>
                  <a:schemeClr val="accent6"/>
                </a:solidFill>
              </a:rPr>
              <a:t>Innovation</a:t>
            </a:r>
            <a:endParaRPr lang="en-US" sz="4000" b="1" dirty="0" smtClean="0">
              <a:solidFill>
                <a:schemeClr val="accent6"/>
              </a:solidFill>
            </a:endParaRPr>
          </a:p>
          <a:p>
            <a:pPr marL="284163" lvl="2" indent="-230188">
              <a:lnSpc>
                <a:spcPct val="90000"/>
              </a:lnSpc>
              <a:spcBef>
                <a:spcPts val="600"/>
              </a:spcBef>
              <a:spcAft>
                <a:spcPts val="600"/>
              </a:spcAft>
              <a:buClr>
                <a:schemeClr val="bg2"/>
              </a:buClr>
              <a:buFont typeface="Wingdings" charset="2"/>
              <a:buChar char="Ø"/>
            </a:pPr>
            <a:r>
              <a:rPr lang="en-US" sz="2400" b="1" dirty="0">
                <a:solidFill>
                  <a:schemeClr val="accent6"/>
                </a:solidFill>
              </a:rPr>
              <a:t>V</a:t>
            </a:r>
            <a:r>
              <a:rPr lang="en-US" sz="2400" b="1" dirty="0" smtClean="0">
                <a:solidFill>
                  <a:schemeClr val="accent6"/>
                </a:solidFill>
              </a:rPr>
              <a:t>alues</a:t>
            </a:r>
          </a:p>
          <a:p>
            <a:pPr marL="742950" lvl="1" indent="-285750">
              <a:lnSpc>
                <a:spcPct val="90000"/>
              </a:lnSpc>
              <a:spcBef>
                <a:spcPts val="600"/>
              </a:spcBef>
              <a:spcAft>
                <a:spcPts val="600"/>
              </a:spcAft>
              <a:buClr>
                <a:schemeClr val="bg2"/>
              </a:buClr>
              <a:buFont typeface="Courier New" charset="0"/>
              <a:buChar char="o"/>
            </a:pPr>
            <a:r>
              <a:rPr lang="en-US" sz="2400" b="1" dirty="0">
                <a:solidFill>
                  <a:schemeClr val="accent6"/>
                </a:solidFill>
              </a:rPr>
              <a:t>Selflessness</a:t>
            </a:r>
          </a:p>
          <a:p>
            <a:pPr marL="742950" lvl="1" indent="-285750">
              <a:lnSpc>
                <a:spcPct val="90000"/>
              </a:lnSpc>
              <a:spcBef>
                <a:spcPts val="600"/>
              </a:spcBef>
              <a:spcAft>
                <a:spcPts val="600"/>
              </a:spcAft>
              <a:buClr>
                <a:schemeClr val="bg2"/>
              </a:buClr>
              <a:buFont typeface="Courier New" charset="0"/>
              <a:buChar char="o"/>
            </a:pPr>
            <a:r>
              <a:rPr lang="en-US" sz="2400" b="1" dirty="0">
                <a:solidFill>
                  <a:schemeClr val="accent6"/>
                </a:solidFill>
              </a:rPr>
              <a:t>Passion</a:t>
            </a:r>
          </a:p>
          <a:p>
            <a:pPr marL="742950" lvl="1" indent="-285750">
              <a:lnSpc>
                <a:spcPct val="90000"/>
              </a:lnSpc>
              <a:spcBef>
                <a:spcPts val="600"/>
              </a:spcBef>
              <a:spcAft>
                <a:spcPts val="600"/>
              </a:spcAft>
              <a:buClr>
                <a:schemeClr val="bg2"/>
              </a:buClr>
              <a:buFont typeface="Courier New" charset="0"/>
              <a:buChar char="o"/>
            </a:pPr>
            <a:r>
              <a:rPr lang="en-US" sz="2400" b="1" dirty="0" smtClean="0">
                <a:solidFill>
                  <a:schemeClr val="accent6"/>
                </a:solidFill>
              </a:rPr>
              <a:t>Communication</a:t>
            </a:r>
          </a:p>
          <a:p>
            <a:pPr marL="342900" indent="-342900">
              <a:lnSpc>
                <a:spcPct val="90000"/>
              </a:lnSpc>
              <a:spcBef>
                <a:spcPts val="600"/>
              </a:spcBef>
              <a:spcAft>
                <a:spcPts val="600"/>
              </a:spcAft>
              <a:buClr>
                <a:schemeClr val="bg2"/>
              </a:buClr>
              <a:buFont typeface="Wingdings" charset="2"/>
              <a:buChar char="Ø"/>
            </a:pPr>
            <a:r>
              <a:rPr lang="en-US" sz="2400" b="1" dirty="0" smtClean="0">
                <a:solidFill>
                  <a:schemeClr val="accent6"/>
                </a:solidFill>
              </a:rPr>
              <a:t>Innovative ideas from the guild</a:t>
            </a:r>
          </a:p>
          <a:p>
            <a:pPr marL="854075" lvl="3" indent="-342900">
              <a:lnSpc>
                <a:spcPct val="90000"/>
              </a:lnSpc>
              <a:spcBef>
                <a:spcPts val="600"/>
              </a:spcBef>
              <a:spcAft>
                <a:spcPts val="600"/>
              </a:spcAft>
              <a:buClr>
                <a:schemeClr val="bg2"/>
              </a:buClr>
              <a:buFont typeface="Courier New" charset="0"/>
              <a:buChar char="o"/>
            </a:pPr>
            <a:r>
              <a:rPr lang="en-US" sz="2400" b="1" dirty="0">
                <a:solidFill>
                  <a:schemeClr val="accent6"/>
                </a:solidFill>
              </a:rPr>
              <a:t>Hercules</a:t>
            </a:r>
          </a:p>
          <a:p>
            <a:pPr marL="854075" lvl="3" indent="-342900">
              <a:lnSpc>
                <a:spcPct val="90000"/>
              </a:lnSpc>
              <a:spcBef>
                <a:spcPts val="600"/>
              </a:spcBef>
              <a:spcAft>
                <a:spcPts val="600"/>
              </a:spcAft>
              <a:buClr>
                <a:schemeClr val="bg2"/>
              </a:buClr>
              <a:buFont typeface="Courier New" charset="0"/>
              <a:buChar char="o"/>
            </a:pPr>
            <a:r>
              <a:rPr lang="en-US" sz="2400" b="1" dirty="0">
                <a:solidFill>
                  <a:schemeClr val="accent6"/>
                </a:solidFill>
              </a:rPr>
              <a:t>Achilles – the mock service</a:t>
            </a:r>
          </a:p>
          <a:p>
            <a:pPr marL="854075" lvl="3" indent="-342900">
              <a:lnSpc>
                <a:spcPct val="90000"/>
              </a:lnSpc>
              <a:spcBef>
                <a:spcPts val="600"/>
              </a:spcBef>
              <a:spcAft>
                <a:spcPts val="600"/>
              </a:spcAft>
              <a:buClr>
                <a:schemeClr val="bg2"/>
              </a:buClr>
              <a:buFont typeface="Courier New" charset="0"/>
              <a:buChar char="o"/>
            </a:pPr>
            <a:r>
              <a:rPr lang="en-US" sz="2400" b="1" dirty="0">
                <a:solidFill>
                  <a:schemeClr val="accent6"/>
                </a:solidFill>
              </a:rPr>
              <a:t>Poseidon – GA is very simple</a:t>
            </a:r>
            <a:endParaRPr lang="en-US" sz="2400" dirty="0">
              <a:solidFill>
                <a:schemeClr val="accent6"/>
              </a:solidFill>
              <a:cs typeface="Arial" pitchFamily="34" charset="0"/>
            </a:endParaRPr>
          </a:p>
          <a:p>
            <a:pPr marL="285750" indent="-285750">
              <a:lnSpc>
                <a:spcPct val="90000"/>
              </a:lnSpc>
              <a:spcBef>
                <a:spcPts val="600"/>
              </a:spcBef>
              <a:spcAft>
                <a:spcPts val="600"/>
              </a:spcAft>
              <a:buClr>
                <a:schemeClr val="bg2"/>
              </a:buClr>
              <a:buFont typeface="Courier New" charset="0"/>
              <a:buChar char="o"/>
            </a:pPr>
            <a:endParaRPr lang="en-US" sz="2400" b="1" dirty="0">
              <a:solidFill>
                <a:schemeClr val="accent6"/>
              </a:solidFill>
            </a:endParaRPr>
          </a:p>
        </p:txBody>
      </p:sp>
    </p:spTree>
    <p:extLst>
      <p:ext uri="{BB962C8B-B14F-4D97-AF65-F5344CB8AC3E}">
        <p14:creationId xmlns:p14="http://schemas.microsoft.com/office/powerpoint/2010/main" val="11518814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4" name="Rectangle 3"/>
          <p:cNvSpPr/>
          <p:nvPr/>
        </p:nvSpPr>
        <p:spPr>
          <a:xfrm>
            <a:off x="365760" y="1209910"/>
            <a:ext cx="8412480" cy="3342453"/>
          </a:xfrm>
          <a:prstGeom prst="rect">
            <a:avLst/>
          </a:prstGeom>
        </p:spPr>
        <p:txBody>
          <a:bodyPr wrap="square">
            <a:spAutoFit/>
          </a:bodyPr>
          <a:lstStyle/>
          <a:p>
            <a:pPr marL="284163" lvl="2" indent="-230188">
              <a:lnSpc>
                <a:spcPct val="90000"/>
              </a:lnSpc>
              <a:spcBef>
                <a:spcPts val="600"/>
              </a:spcBef>
              <a:spcAft>
                <a:spcPts val="600"/>
              </a:spcAft>
              <a:buClr>
                <a:schemeClr val="bg2"/>
              </a:buClr>
              <a:buFont typeface="Wingdings" charset="2"/>
              <a:buChar char="Ø"/>
            </a:pPr>
            <a:r>
              <a:rPr lang="en-US" sz="2400" b="1" dirty="0" smtClean="0">
                <a:solidFill>
                  <a:schemeClr val="accent6"/>
                </a:solidFill>
              </a:rPr>
              <a:t>Automate the testing as much as possible</a:t>
            </a:r>
          </a:p>
          <a:p>
            <a:pPr marL="284163" lvl="2" indent="-230188">
              <a:lnSpc>
                <a:spcPct val="90000"/>
              </a:lnSpc>
              <a:spcBef>
                <a:spcPts val="600"/>
              </a:spcBef>
              <a:spcAft>
                <a:spcPts val="600"/>
              </a:spcAft>
              <a:buClr>
                <a:schemeClr val="bg2"/>
              </a:buClr>
              <a:buFont typeface="Wingdings" charset="2"/>
              <a:buChar char="Ø"/>
            </a:pPr>
            <a:r>
              <a:rPr lang="en-US" sz="2400" b="1" dirty="0" smtClean="0">
                <a:solidFill>
                  <a:schemeClr val="accent6"/>
                </a:solidFill>
              </a:rPr>
              <a:t>Choose a good architecture works for your team</a:t>
            </a:r>
          </a:p>
          <a:p>
            <a:pPr marL="284163" lvl="2" indent="-230188">
              <a:lnSpc>
                <a:spcPct val="90000"/>
              </a:lnSpc>
              <a:spcBef>
                <a:spcPts val="600"/>
              </a:spcBef>
              <a:spcAft>
                <a:spcPts val="600"/>
              </a:spcAft>
              <a:buClr>
                <a:schemeClr val="bg2"/>
              </a:buClr>
              <a:buFont typeface="Wingdings" charset="2"/>
              <a:buChar char="Ø"/>
            </a:pPr>
            <a:r>
              <a:rPr lang="en-US" sz="2400" b="1" dirty="0" smtClean="0">
                <a:solidFill>
                  <a:schemeClr val="accent6"/>
                </a:solidFill>
              </a:rPr>
              <a:t>Use static analysis tools</a:t>
            </a:r>
          </a:p>
          <a:p>
            <a:pPr marL="284163" lvl="2" indent="-230188">
              <a:lnSpc>
                <a:spcPct val="90000"/>
              </a:lnSpc>
              <a:spcBef>
                <a:spcPts val="600"/>
              </a:spcBef>
              <a:spcAft>
                <a:spcPts val="600"/>
              </a:spcAft>
              <a:buClr>
                <a:schemeClr val="bg2"/>
              </a:buClr>
              <a:buFont typeface="Wingdings" charset="2"/>
              <a:buChar char="Ø"/>
            </a:pPr>
            <a:r>
              <a:rPr lang="en-US" sz="2400" b="1" dirty="0" smtClean="0">
                <a:solidFill>
                  <a:schemeClr val="accent6"/>
                </a:solidFill>
              </a:rPr>
              <a:t>Fail fast</a:t>
            </a:r>
          </a:p>
          <a:p>
            <a:pPr marL="284163" lvl="2" indent="-230188">
              <a:lnSpc>
                <a:spcPct val="90000"/>
              </a:lnSpc>
              <a:spcBef>
                <a:spcPts val="600"/>
              </a:spcBef>
              <a:spcAft>
                <a:spcPts val="600"/>
              </a:spcAft>
              <a:buClr>
                <a:schemeClr val="bg2"/>
              </a:buClr>
              <a:buFont typeface="Wingdings" charset="2"/>
              <a:buChar char="Ø"/>
            </a:pPr>
            <a:r>
              <a:rPr lang="en-US" sz="2400" b="1" dirty="0" smtClean="0">
                <a:solidFill>
                  <a:schemeClr val="accent6"/>
                </a:solidFill>
              </a:rPr>
              <a:t>Collaboration</a:t>
            </a:r>
          </a:p>
          <a:p>
            <a:pPr marL="284163" lvl="2" indent="-230188">
              <a:lnSpc>
                <a:spcPct val="90000"/>
              </a:lnSpc>
              <a:spcBef>
                <a:spcPts val="600"/>
              </a:spcBef>
              <a:spcAft>
                <a:spcPts val="600"/>
              </a:spcAft>
              <a:buClr>
                <a:schemeClr val="bg2"/>
              </a:buClr>
              <a:buFont typeface="Wingdings" charset="2"/>
              <a:buChar char="Ø"/>
            </a:pPr>
            <a:r>
              <a:rPr lang="en-US" sz="2400" b="1" dirty="0" smtClean="0">
                <a:solidFill>
                  <a:schemeClr val="accent6"/>
                </a:solidFill>
              </a:rPr>
              <a:t>Build an engineering culture</a:t>
            </a:r>
          </a:p>
          <a:p>
            <a:pPr marL="284163" lvl="2" indent="-230188">
              <a:lnSpc>
                <a:spcPct val="90000"/>
              </a:lnSpc>
              <a:spcBef>
                <a:spcPts val="600"/>
              </a:spcBef>
              <a:spcAft>
                <a:spcPts val="600"/>
              </a:spcAft>
              <a:buClr>
                <a:schemeClr val="bg2"/>
              </a:buClr>
              <a:buFont typeface="Wingdings" charset="2"/>
              <a:buChar char="Ø"/>
            </a:pPr>
            <a:r>
              <a:rPr lang="en-US" sz="2400" b="1" dirty="0" smtClean="0">
                <a:solidFill>
                  <a:schemeClr val="accent6"/>
                </a:solidFill>
              </a:rPr>
              <a:t>Sample code :</a:t>
            </a:r>
            <a:r>
              <a:rPr lang="en-US" sz="2400" b="1" dirty="0">
                <a:solidFill>
                  <a:schemeClr val="accent6"/>
                </a:solidFill>
                <a:hlinkClick r:id="rId2"/>
              </a:rPr>
              <a:t>https://github.com/hai-nguyen/Impala </a:t>
            </a:r>
            <a:endParaRPr lang="en-US" sz="2400" b="1" dirty="0">
              <a:solidFill>
                <a:schemeClr val="accent6"/>
              </a:solidFill>
            </a:endParaRPr>
          </a:p>
        </p:txBody>
      </p:sp>
    </p:spTree>
    <p:extLst>
      <p:ext uri="{BB962C8B-B14F-4D97-AF65-F5344CB8AC3E}">
        <p14:creationId xmlns:p14="http://schemas.microsoft.com/office/powerpoint/2010/main" val="10309084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227803"/>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improve the quality?</a:t>
            </a:r>
            <a:endParaRPr lang="en-US" dirty="0"/>
          </a:p>
        </p:txBody>
      </p:sp>
      <p:sp>
        <p:nvSpPr>
          <p:cNvPr id="3" name="Text Placeholder 2"/>
          <p:cNvSpPr>
            <a:spLocks noGrp="1"/>
          </p:cNvSpPr>
          <p:nvPr>
            <p:ph type="body" sz="quarter" idx="10"/>
          </p:nvPr>
        </p:nvSpPr>
        <p:spPr>
          <a:xfrm>
            <a:off x="365494" y="1095654"/>
            <a:ext cx="8412480" cy="3530197"/>
          </a:xfrm>
        </p:spPr>
        <p:txBody>
          <a:bodyPr/>
          <a:lstStyle/>
          <a:p>
            <a:pPr marL="342900" indent="-342900">
              <a:buFont typeface="Wingdings" charset="2"/>
              <a:buChar char="Ø"/>
            </a:pPr>
            <a:r>
              <a:rPr lang="en-US" b="1" dirty="0" smtClean="0">
                <a:solidFill>
                  <a:schemeClr val="accent6"/>
                </a:solidFill>
              </a:rPr>
              <a:t>Testing</a:t>
            </a:r>
            <a:endParaRPr lang="en-US" b="1" dirty="0">
              <a:solidFill>
                <a:schemeClr val="accent6"/>
              </a:solidFill>
            </a:endParaRPr>
          </a:p>
          <a:p>
            <a:pPr marL="627063" lvl="2" indent="-342900">
              <a:buFont typeface="Wingdings" charset="2"/>
              <a:buChar char="Ø"/>
            </a:pPr>
            <a:r>
              <a:rPr lang="en-US" dirty="0" smtClean="0"/>
              <a:t>Unit test</a:t>
            </a:r>
          </a:p>
          <a:p>
            <a:pPr marL="627063" lvl="2" indent="-342900">
              <a:buFont typeface="Wingdings" charset="2"/>
              <a:buChar char="Ø"/>
            </a:pPr>
            <a:r>
              <a:rPr lang="en-US" dirty="0" smtClean="0"/>
              <a:t>Automation test</a:t>
            </a:r>
          </a:p>
          <a:p>
            <a:pPr marL="342900" lvl="1" indent="-342900">
              <a:buFont typeface="Wingdings" charset="2"/>
              <a:buChar char="Ø"/>
            </a:pPr>
            <a:r>
              <a:rPr lang="en-US" b="1" dirty="0" smtClean="0"/>
              <a:t>Architecture</a:t>
            </a:r>
          </a:p>
          <a:p>
            <a:pPr marL="342900" lvl="1" indent="-342900">
              <a:buFont typeface="Wingdings" charset="2"/>
              <a:buChar char="Ø"/>
            </a:pPr>
            <a:r>
              <a:rPr lang="en-US" b="1" dirty="0" smtClean="0"/>
              <a:t>Static code analysis</a:t>
            </a:r>
          </a:p>
          <a:p>
            <a:pPr marL="342900" lvl="1" indent="-342900">
              <a:buFont typeface="Wingdings" charset="2"/>
              <a:buChar char="Ø"/>
            </a:pPr>
            <a:r>
              <a:rPr lang="en-US" b="1" dirty="0" smtClean="0"/>
              <a:t>Code review</a:t>
            </a:r>
          </a:p>
          <a:p>
            <a:pPr marL="342900" lvl="1" indent="-342900">
              <a:buFont typeface="Wingdings" charset="2"/>
              <a:buChar char="Ø"/>
            </a:pPr>
            <a:r>
              <a:rPr lang="en-US" b="1" dirty="0" smtClean="0"/>
              <a:t>Continuous integration</a:t>
            </a:r>
          </a:p>
          <a:p>
            <a:pPr marL="342900" lvl="1" indent="-342900">
              <a:buFont typeface="Wingdings" charset="2"/>
              <a:buChar char="Ø"/>
            </a:pPr>
            <a:r>
              <a:rPr lang="en-US" b="1" dirty="0" smtClean="0"/>
              <a:t>Culture</a:t>
            </a:r>
          </a:p>
          <a:p>
            <a:pPr marL="342900" lvl="1" indent="-342900">
              <a:buFont typeface="Wingdings" charset="2"/>
              <a:buChar char="Ø"/>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379" y="1635324"/>
            <a:ext cx="3991595" cy="4497572"/>
          </a:xfrm>
          <a:prstGeom prst="rect">
            <a:avLst/>
          </a:prstGeom>
        </p:spPr>
      </p:pic>
    </p:spTree>
    <p:extLst>
      <p:ext uri="{BB962C8B-B14F-4D97-AF65-F5344CB8AC3E}">
        <p14:creationId xmlns:p14="http://schemas.microsoft.com/office/powerpoint/2010/main" val="926872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Android so hard to write unit test?</a:t>
            </a:r>
            <a:endParaRPr lang="en-US" dirty="0"/>
          </a:p>
        </p:txBody>
      </p:sp>
      <p:sp>
        <p:nvSpPr>
          <p:cNvPr id="3" name="Text Placeholder 2"/>
          <p:cNvSpPr>
            <a:spLocks noGrp="1"/>
          </p:cNvSpPr>
          <p:nvPr>
            <p:ph type="body" sz="quarter" idx="10"/>
          </p:nvPr>
        </p:nvSpPr>
        <p:spPr>
          <a:xfrm>
            <a:off x="365494" y="1095654"/>
            <a:ext cx="8412480" cy="2585323"/>
          </a:xfrm>
        </p:spPr>
        <p:txBody>
          <a:bodyPr/>
          <a:lstStyle/>
          <a:p>
            <a:pPr marL="342900" indent="-342900">
              <a:buFont typeface="Wingdings" charset="2"/>
              <a:buChar char="Ø"/>
            </a:pPr>
            <a:r>
              <a:rPr lang="en-AU" b="1" dirty="0" smtClean="0">
                <a:solidFill>
                  <a:schemeClr val="accent6"/>
                </a:solidFill>
              </a:rPr>
              <a:t>Android framework dependencies</a:t>
            </a:r>
            <a:endParaRPr lang="en-AU" b="1" dirty="0">
              <a:solidFill>
                <a:schemeClr val="accent6"/>
              </a:solidFill>
            </a:endParaRPr>
          </a:p>
          <a:p>
            <a:pPr marL="342900" indent="-342900">
              <a:buFont typeface="Wingdings" charset="2"/>
              <a:buChar char="Ø"/>
            </a:pPr>
            <a:r>
              <a:rPr lang="en-AU" b="1" dirty="0" smtClean="0">
                <a:solidFill>
                  <a:schemeClr val="accent6"/>
                </a:solidFill>
              </a:rPr>
              <a:t>Tight coupling</a:t>
            </a:r>
            <a:endParaRPr lang="en-AU" b="1" dirty="0">
              <a:solidFill>
                <a:schemeClr val="accent6"/>
              </a:solidFill>
            </a:endParaRPr>
          </a:p>
          <a:p>
            <a:pPr marL="342900" indent="-342900">
              <a:buFont typeface="Wingdings" charset="2"/>
              <a:buChar char="Ø"/>
            </a:pPr>
            <a:r>
              <a:rPr lang="en-AU" b="1" dirty="0" smtClean="0">
                <a:solidFill>
                  <a:schemeClr val="accent6"/>
                </a:solidFill>
              </a:rPr>
              <a:t>Slow start-up and execution time</a:t>
            </a:r>
            <a:endParaRPr lang="en-AU" b="1" dirty="0">
              <a:solidFill>
                <a:schemeClr val="accent6"/>
              </a:solidFill>
            </a:endParaRPr>
          </a:p>
          <a:p>
            <a:pPr marL="342900" indent="-342900">
              <a:buFont typeface="Wingdings" charset="2"/>
              <a:buChar char="Ø"/>
            </a:pPr>
            <a:r>
              <a:rPr lang="en-AU" b="1" dirty="0" smtClean="0">
                <a:solidFill>
                  <a:schemeClr val="accent6"/>
                </a:solidFill>
              </a:rPr>
              <a:t>Run on real device or emulator</a:t>
            </a:r>
            <a:endParaRPr lang="en-AU" b="1" dirty="0">
              <a:solidFill>
                <a:schemeClr val="accent6"/>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3276600"/>
            <a:ext cx="6705600" cy="3048000"/>
          </a:xfrm>
          <a:prstGeom prst="rect">
            <a:avLst/>
          </a:prstGeom>
        </p:spPr>
      </p:pic>
    </p:spTree>
    <p:extLst>
      <p:ext uri="{BB962C8B-B14F-4D97-AF65-F5344CB8AC3E}">
        <p14:creationId xmlns:p14="http://schemas.microsoft.com/office/powerpoint/2010/main" val="7547560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463" y="2342334"/>
            <a:ext cx="5143777" cy="3857833"/>
          </a:xfrm>
          <a:prstGeom prst="rect">
            <a:avLst/>
          </a:prstGeom>
        </p:spPr>
      </p:pic>
      <p:sp>
        <p:nvSpPr>
          <p:cNvPr id="2" name="Title 1"/>
          <p:cNvSpPr>
            <a:spLocks noGrp="1"/>
          </p:cNvSpPr>
          <p:nvPr>
            <p:ph type="title"/>
          </p:nvPr>
        </p:nvSpPr>
        <p:spPr/>
        <p:txBody>
          <a:bodyPr/>
          <a:lstStyle/>
          <a:p>
            <a:r>
              <a:rPr lang="en-US" dirty="0"/>
              <a:t>How to make unit test easier in Android</a:t>
            </a:r>
          </a:p>
        </p:txBody>
      </p:sp>
      <p:sp>
        <p:nvSpPr>
          <p:cNvPr id="5" name="Text Placeholder 2"/>
          <p:cNvSpPr txBox="1">
            <a:spLocks/>
          </p:cNvSpPr>
          <p:nvPr/>
        </p:nvSpPr>
        <p:spPr>
          <a:xfrm>
            <a:off x="365760" y="1329616"/>
            <a:ext cx="8412480" cy="557998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ts val="1800"/>
              </a:spcBef>
              <a:spcAft>
                <a:spcPts val="0"/>
              </a:spcAft>
              <a:buFontTx/>
              <a:buNone/>
              <a:defRPr sz="2400" b="0" kern="1200" cap="none" baseline="0">
                <a:solidFill>
                  <a:schemeClr val="tx1"/>
                </a:solidFill>
                <a:latin typeface="+mn-lt"/>
                <a:ea typeface="+mn-ea"/>
                <a:cs typeface="Arial" pitchFamily="34" charset="0"/>
              </a:defRPr>
            </a:lvl1pPr>
            <a:lvl2pPr marL="0" indent="0" algn="l" defTabSz="914400" rtl="0" eaLnBrk="1" latinLnBrk="0" hangingPunct="1">
              <a:lnSpc>
                <a:spcPct val="90000"/>
              </a:lnSpc>
              <a:spcBef>
                <a:spcPts val="300"/>
              </a:spcBef>
              <a:spcAft>
                <a:spcPts val="0"/>
              </a:spcAft>
              <a:buFontTx/>
              <a:buNone/>
              <a:defRPr sz="2400" kern="1200">
                <a:solidFill>
                  <a:schemeClr val="accent6"/>
                </a:solidFill>
                <a:latin typeface="+mn-lt"/>
                <a:ea typeface="+mn-ea"/>
                <a:cs typeface="Arial" pitchFamily="34" charset="0"/>
              </a:defRPr>
            </a:lvl2pPr>
            <a:lvl3pPr marL="284163" indent="-230188" algn="l" defTabSz="914400" rtl="0" eaLnBrk="1" latinLnBrk="0" hangingPunct="1">
              <a:lnSpc>
                <a:spcPct val="90000"/>
              </a:lnSpc>
              <a:spcBef>
                <a:spcPts val="1200"/>
              </a:spcBef>
              <a:spcAft>
                <a:spcPts val="0"/>
              </a:spcAft>
              <a:buClr>
                <a:schemeClr val="bg2"/>
              </a:buClr>
              <a:buFont typeface="Arial" pitchFamily="34" charset="0"/>
              <a:buChar char="♦"/>
              <a:defRPr sz="2400" kern="1200">
                <a:solidFill>
                  <a:schemeClr val="accent6"/>
                </a:solidFill>
                <a:latin typeface="+mn-lt"/>
                <a:ea typeface="+mn-ea"/>
                <a:cs typeface="Arial" pitchFamily="34" charset="0"/>
              </a:defRPr>
            </a:lvl3pPr>
            <a:lvl4pPr marL="514350" indent="-230188" algn="l" defTabSz="914400" rtl="0" eaLnBrk="1" latinLnBrk="0" hangingPunct="1">
              <a:lnSpc>
                <a:spcPct val="90000"/>
              </a:lnSpc>
              <a:spcBef>
                <a:spcPts val="600"/>
              </a:spcBef>
              <a:spcAft>
                <a:spcPts val="0"/>
              </a:spcAft>
              <a:buClr>
                <a:schemeClr val="bg2"/>
              </a:buClr>
              <a:buFont typeface="Arial" pitchFamily="34" charset="0"/>
              <a:buChar char="–"/>
              <a:defRPr sz="2200" kern="1200">
                <a:solidFill>
                  <a:schemeClr val="accent6"/>
                </a:solidFill>
                <a:latin typeface="+mn-lt"/>
                <a:ea typeface="+mn-ea"/>
                <a:cs typeface="Arial" pitchFamily="34" charset="0"/>
              </a:defRPr>
            </a:lvl4pPr>
            <a:lvl5pPr marL="746125" indent="-231775" algn="l" defTabSz="914400" rtl="0" eaLnBrk="1" latinLnBrk="0" hangingPunct="1">
              <a:lnSpc>
                <a:spcPct val="90000"/>
              </a:lnSpc>
              <a:spcBef>
                <a:spcPts val="600"/>
              </a:spcBef>
              <a:spcAft>
                <a:spcPts val="0"/>
              </a:spcAft>
              <a:buClr>
                <a:schemeClr val="bg2"/>
              </a:buClr>
              <a:buFont typeface="Arial" pitchFamily="34" charset="0"/>
              <a:buChar char="–"/>
              <a:defRPr sz="2000" kern="1200">
                <a:solidFill>
                  <a:schemeClr val="accent6"/>
                </a:solidFill>
                <a:latin typeface="+mn-lt"/>
                <a:ea typeface="+mn-ea"/>
                <a:cs typeface="Arial" pitchFamily="34" charset="0"/>
              </a:defRPr>
            </a:lvl5pPr>
            <a:lvl6pPr marL="968375" indent="-222250" algn="l" defTabSz="914400" rtl="0" eaLnBrk="1" latinLnBrk="0" hangingPunct="1">
              <a:lnSpc>
                <a:spcPct val="90000"/>
              </a:lnSpc>
              <a:spcBef>
                <a:spcPts val="400"/>
              </a:spcBef>
              <a:spcAft>
                <a:spcPts val="0"/>
              </a:spcAft>
              <a:buClr>
                <a:schemeClr val="bg2"/>
              </a:buClr>
              <a:buFont typeface="Arial" pitchFamily="34" charset="0"/>
              <a:buChar char="–"/>
              <a:defRPr sz="1800" kern="1200" baseline="0">
                <a:solidFill>
                  <a:schemeClr val="tx1">
                    <a:lumMod val="65000"/>
                    <a:lumOff val="35000"/>
                  </a:schemeClr>
                </a:solidFill>
                <a:latin typeface="+mn-lt"/>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charset="2"/>
              <a:buChar char="Ø"/>
            </a:pPr>
            <a:r>
              <a:rPr lang="en-AU" b="1" dirty="0" smtClean="0">
                <a:solidFill>
                  <a:schemeClr val="accent6"/>
                </a:solidFill>
              </a:rPr>
              <a:t>Remove the dependency with Android framework</a:t>
            </a:r>
          </a:p>
          <a:p>
            <a:pPr marL="342900" indent="-342900">
              <a:buFont typeface="Wingdings" charset="2"/>
              <a:buChar char="Ø"/>
            </a:pPr>
            <a:r>
              <a:rPr lang="en-AU" b="1" dirty="0" smtClean="0">
                <a:solidFill>
                  <a:schemeClr val="accent6"/>
                </a:solidFill>
              </a:rPr>
              <a:t>Loose coupling, separation of concerns</a:t>
            </a:r>
          </a:p>
          <a:p>
            <a:pPr marL="342900" indent="-342900">
              <a:buFont typeface="Wingdings" charset="2"/>
              <a:buChar char="Ø"/>
            </a:pPr>
            <a:r>
              <a:rPr lang="en-AU" b="1" dirty="0" smtClean="0">
                <a:solidFill>
                  <a:schemeClr val="accent6"/>
                </a:solidFill>
              </a:rPr>
              <a:t>Dependency Injection</a:t>
            </a:r>
          </a:p>
          <a:p>
            <a:pPr marL="342900" indent="-342900">
              <a:buFont typeface="Wingdings" charset="2"/>
              <a:buChar char="Ø"/>
            </a:pPr>
            <a:r>
              <a:rPr lang="en-AU" b="1" dirty="0" smtClean="0">
                <a:solidFill>
                  <a:schemeClr val="accent6"/>
                </a:solidFill>
              </a:rPr>
              <a:t>S.O.L.I.D</a:t>
            </a:r>
          </a:p>
          <a:p>
            <a:pPr marL="342900" indent="-342900">
              <a:buFont typeface="Wingdings" charset="2"/>
              <a:buChar char="Ø"/>
            </a:pPr>
            <a:r>
              <a:rPr lang="en-AU" b="1" dirty="0" smtClean="0">
                <a:solidFill>
                  <a:schemeClr val="accent6"/>
                </a:solidFill>
              </a:rPr>
              <a:t>Architecture patterns</a:t>
            </a:r>
          </a:p>
          <a:p>
            <a:pPr marL="627063" lvl="2" indent="-342900">
              <a:buFont typeface="Wingdings" charset="2"/>
              <a:buChar char="Ø"/>
            </a:pPr>
            <a:r>
              <a:rPr lang="en-AU" b="1" dirty="0" smtClean="0"/>
              <a:t>MVP</a:t>
            </a:r>
          </a:p>
          <a:p>
            <a:pPr marL="627063" lvl="2" indent="-342900">
              <a:buFont typeface="Wingdings" charset="2"/>
              <a:buChar char="Ø"/>
            </a:pPr>
            <a:r>
              <a:rPr lang="en-AU" b="1" dirty="0" smtClean="0">
                <a:solidFill>
                  <a:schemeClr val="accent6"/>
                </a:solidFill>
              </a:rPr>
              <a:t>MVVM</a:t>
            </a:r>
          </a:p>
          <a:p>
            <a:pPr marL="627063" lvl="2" indent="-342900">
              <a:buFont typeface="Wingdings" charset="2"/>
              <a:buChar char="Ø"/>
            </a:pPr>
            <a:r>
              <a:rPr lang="en-AU" b="1" dirty="0" smtClean="0"/>
              <a:t>Redux</a:t>
            </a:r>
          </a:p>
          <a:p>
            <a:pPr marL="627063" lvl="2" indent="-342900">
              <a:buFont typeface="Wingdings" charset="2"/>
              <a:buChar char="Ø"/>
            </a:pPr>
            <a:r>
              <a:rPr lang="en-AU" b="1" dirty="0" smtClean="0"/>
              <a:t>Riblets</a:t>
            </a:r>
          </a:p>
          <a:p>
            <a:pPr marL="627063" lvl="2" indent="-342900">
              <a:buFont typeface="Wingdings" charset="2"/>
              <a:buChar char="Ø"/>
            </a:pPr>
            <a:r>
              <a:rPr lang="mr-IN" b="1" dirty="0" smtClean="0">
                <a:solidFill>
                  <a:schemeClr val="accent6"/>
                </a:solidFill>
              </a:rPr>
              <a:t>…</a:t>
            </a:r>
            <a:endParaRPr lang="en-AU" b="1" dirty="0" smtClean="0">
              <a:solidFill>
                <a:schemeClr val="accent6"/>
              </a:solidFill>
            </a:endParaRPr>
          </a:p>
          <a:p>
            <a:endParaRPr lang="en-US" dirty="0"/>
          </a:p>
        </p:txBody>
      </p:sp>
    </p:spTree>
    <p:extLst>
      <p:ext uri="{BB962C8B-B14F-4D97-AF65-F5344CB8AC3E}">
        <p14:creationId xmlns:p14="http://schemas.microsoft.com/office/powerpoint/2010/main" val="10820006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choose MVP</a:t>
            </a:r>
            <a:endParaRPr lang="en-US" dirty="0"/>
          </a:p>
        </p:txBody>
      </p:sp>
      <p:sp>
        <p:nvSpPr>
          <p:cNvPr id="4" name="Rounded Rectangle 3"/>
          <p:cNvSpPr/>
          <p:nvPr/>
        </p:nvSpPr>
        <p:spPr>
          <a:xfrm>
            <a:off x="7010400" y="2504571"/>
            <a:ext cx="1485900" cy="3835400"/>
          </a:xfrm>
          <a:prstGeom prst="roundRect">
            <a:avLst/>
          </a:prstGeom>
          <a:solidFill>
            <a:srgbClr val="92D05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Android OS</a:t>
            </a:r>
          </a:p>
        </p:txBody>
      </p:sp>
      <p:sp>
        <p:nvSpPr>
          <p:cNvPr id="7" name="Rectangle 6"/>
          <p:cNvSpPr/>
          <p:nvPr/>
        </p:nvSpPr>
        <p:spPr>
          <a:xfrm>
            <a:off x="3530600" y="3025271"/>
            <a:ext cx="2451100" cy="1282700"/>
          </a:xfrm>
          <a:prstGeom prst="rect">
            <a:avLst/>
          </a:prstGeom>
          <a:solidFill>
            <a:srgbClr val="FFC00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View</a:t>
            </a:r>
          </a:p>
        </p:txBody>
      </p:sp>
      <p:sp>
        <p:nvSpPr>
          <p:cNvPr id="8" name="Rounded Rectangle 7"/>
          <p:cNvSpPr/>
          <p:nvPr/>
        </p:nvSpPr>
        <p:spPr>
          <a:xfrm>
            <a:off x="469900" y="3025271"/>
            <a:ext cx="2235200" cy="1282700"/>
          </a:xfrm>
          <a:prstGeom prst="roundRect">
            <a:avLst/>
          </a:prstGeom>
          <a:solidFill>
            <a:schemeClr val="tx2">
              <a:lumMod val="50000"/>
            </a:schemeClr>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Presenter</a:t>
            </a:r>
          </a:p>
        </p:txBody>
      </p:sp>
      <p:sp>
        <p:nvSpPr>
          <p:cNvPr id="9" name="Oval 8"/>
          <p:cNvSpPr/>
          <p:nvPr/>
        </p:nvSpPr>
        <p:spPr>
          <a:xfrm>
            <a:off x="365494" y="5247771"/>
            <a:ext cx="2197100" cy="1270000"/>
          </a:xfrm>
          <a:prstGeom prst="ellipse">
            <a:avLst/>
          </a:prstGeom>
          <a:solidFill>
            <a:srgbClr val="FF81AC"/>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Model</a:t>
            </a:r>
          </a:p>
        </p:txBody>
      </p:sp>
      <p:cxnSp>
        <p:nvCxnSpPr>
          <p:cNvPr id="14" name="Elbow Connector 13"/>
          <p:cNvCxnSpPr>
            <a:endCxn id="7" idx="2"/>
          </p:cNvCxnSpPr>
          <p:nvPr/>
        </p:nvCxnSpPr>
        <p:spPr>
          <a:xfrm rot="10800000">
            <a:off x="4756150" y="4307971"/>
            <a:ext cx="2254250" cy="1028700"/>
          </a:xfrm>
          <a:prstGeom prst="bentConnector2">
            <a:avLst/>
          </a:prstGeom>
          <a:ln w="158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0800000">
            <a:off x="5162550" y="4307971"/>
            <a:ext cx="1847850" cy="690649"/>
          </a:xfrm>
          <a:prstGeom prst="bentConnector2">
            <a:avLst/>
          </a:prstGeom>
          <a:ln w="15875">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477000" y="2334622"/>
            <a:ext cx="12700" cy="4094249"/>
          </a:xfrm>
          <a:prstGeom prst="line">
            <a:avLst/>
          </a:prstGeom>
          <a:ln w="22225">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705100" y="3431671"/>
            <a:ext cx="825500" cy="0"/>
          </a:xfrm>
          <a:prstGeom prst="straightConnector1">
            <a:avLst/>
          </a:prstGeom>
          <a:ln w="19050">
            <a:solidFill>
              <a:srgbClr val="95DCEE"/>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705100" y="3666621"/>
            <a:ext cx="825500" cy="0"/>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705100" y="3990471"/>
            <a:ext cx="825500" cy="12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9" idx="0"/>
          </p:cNvCxnSpPr>
          <p:nvPr/>
        </p:nvCxnSpPr>
        <p:spPr>
          <a:xfrm>
            <a:off x="1464044" y="4307971"/>
            <a:ext cx="0" cy="939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2"/>
          <p:cNvSpPr txBox="1">
            <a:spLocks/>
          </p:cNvSpPr>
          <p:nvPr/>
        </p:nvSpPr>
        <p:spPr>
          <a:xfrm>
            <a:off x="365760" y="1329616"/>
            <a:ext cx="8412480" cy="2585323"/>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ts val="1800"/>
              </a:spcBef>
              <a:spcAft>
                <a:spcPts val="0"/>
              </a:spcAft>
              <a:buFontTx/>
              <a:buNone/>
              <a:defRPr sz="2400" b="0" kern="1200" cap="none" baseline="0">
                <a:solidFill>
                  <a:schemeClr val="tx1"/>
                </a:solidFill>
                <a:latin typeface="+mn-lt"/>
                <a:ea typeface="+mn-ea"/>
                <a:cs typeface="Arial" pitchFamily="34" charset="0"/>
              </a:defRPr>
            </a:lvl1pPr>
            <a:lvl2pPr marL="0" indent="0" algn="l" defTabSz="914400" rtl="0" eaLnBrk="1" latinLnBrk="0" hangingPunct="1">
              <a:lnSpc>
                <a:spcPct val="90000"/>
              </a:lnSpc>
              <a:spcBef>
                <a:spcPts val="300"/>
              </a:spcBef>
              <a:spcAft>
                <a:spcPts val="0"/>
              </a:spcAft>
              <a:buFontTx/>
              <a:buNone/>
              <a:defRPr sz="2400" kern="1200">
                <a:solidFill>
                  <a:schemeClr val="accent6"/>
                </a:solidFill>
                <a:latin typeface="+mn-lt"/>
                <a:ea typeface="+mn-ea"/>
                <a:cs typeface="Arial" pitchFamily="34" charset="0"/>
              </a:defRPr>
            </a:lvl2pPr>
            <a:lvl3pPr marL="284163" indent="-230188" algn="l" defTabSz="914400" rtl="0" eaLnBrk="1" latinLnBrk="0" hangingPunct="1">
              <a:lnSpc>
                <a:spcPct val="90000"/>
              </a:lnSpc>
              <a:spcBef>
                <a:spcPts val="1200"/>
              </a:spcBef>
              <a:spcAft>
                <a:spcPts val="0"/>
              </a:spcAft>
              <a:buClr>
                <a:schemeClr val="bg2"/>
              </a:buClr>
              <a:buFont typeface="Arial" pitchFamily="34" charset="0"/>
              <a:buChar char="♦"/>
              <a:defRPr sz="2400" kern="1200">
                <a:solidFill>
                  <a:schemeClr val="accent6"/>
                </a:solidFill>
                <a:latin typeface="+mn-lt"/>
                <a:ea typeface="+mn-ea"/>
                <a:cs typeface="Arial" pitchFamily="34" charset="0"/>
              </a:defRPr>
            </a:lvl3pPr>
            <a:lvl4pPr marL="514350" indent="-230188" algn="l" defTabSz="914400" rtl="0" eaLnBrk="1" latinLnBrk="0" hangingPunct="1">
              <a:lnSpc>
                <a:spcPct val="90000"/>
              </a:lnSpc>
              <a:spcBef>
                <a:spcPts val="600"/>
              </a:spcBef>
              <a:spcAft>
                <a:spcPts val="0"/>
              </a:spcAft>
              <a:buClr>
                <a:schemeClr val="bg2"/>
              </a:buClr>
              <a:buFont typeface="Arial" pitchFamily="34" charset="0"/>
              <a:buChar char="–"/>
              <a:defRPr sz="2200" kern="1200">
                <a:solidFill>
                  <a:schemeClr val="accent6"/>
                </a:solidFill>
                <a:latin typeface="+mn-lt"/>
                <a:ea typeface="+mn-ea"/>
                <a:cs typeface="Arial" pitchFamily="34" charset="0"/>
              </a:defRPr>
            </a:lvl4pPr>
            <a:lvl5pPr marL="746125" indent="-231775" algn="l" defTabSz="914400" rtl="0" eaLnBrk="1" latinLnBrk="0" hangingPunct="1">
              <a:lnSpc>
                <a:spcPct val="90000"/>
              </a:lnSpc>
              <a:spcBef>
                <a:spcPts val="600"/>
              </a:spcBef>
              <a:spcAft>
                <a:spcPts val="0"/>
              </a:spcAft>
              <a:buClr>
                <a:schemeClr val="bg2"/>
              </a:buClr>
              <a:buFont typeface="Arial" pitchFamily="34" charset="0"/>
              <a:buChar char="–"/>
              <a:defRPr sz="2000" kern="1200">
                <a:solidFill>
                  <a:schemeClr val="accent6"/>
                </a:solidFill>
                <a:latin typeface="+mn-lt"/>
                <a:ea typeface="+mn-ea"/>
                <a:cs typeface="Arial" pitchFamily="34" charset="0"/>
              </a:defRPr>
            </a:lvl5pPr>
            <a:lvl6pPr marL="968375" indent="-222250" algn="l" defTabSz="914400" rtl="0" eaLnBrk="1" latinLnBrk="0" hangingPunct="1">
              <a:lnSpc>
                <a:spcPct val="90000"/>
              </a:lnSpc>
              <a:spcBef>
                <a:spcPts val="400"/>
              </a:spcBef>
              <a:spcAft>
                <a:spcPts val="0"/>
              </a:spcAft>
              <a:buClr>
                <a:schemeClr val="bg2"/>
              </a:buClr>
              <a:buFont typeface="Arial" pitchFamily="34" charset="0"/>
              <a:buChar char="–"/>
              <a:defRPr sz="1800" kern="1200" baseline="0">
                <a:solidFill>
                  <a:schemeClr val="tx1">
                    <a:lumMod val="65000"/>
                    <a:lumOff val="35000"/>
                  </a:schemeClr>
                </a:solidFill>
                <a:latin typeface="+mn-lt"/>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charset="2"/>
              <a:buChar char="Ø"/>
            </a:pPr>
            <a:r>
              <a:rPr lang="en-AU" b="1" dirty="0" smtClean="0">
                <a:solidFill>
                  <a:schemeClr val="accent6"/>
                </a:solidFill>
              </a:rPr>
              <a:t>View as dump as possible</a:t>
            </a:r>
          </a:p>
          <a:p>
            <a:pPr marL="342900" indent="-342900">
              <a:buFont typeface="Wingdings" charset="2"/>
              <a:buChar char="Ø"/>
            </a:pPr>
            <a:r>
              <a:rPr lang="en-AU" b="1" dirty="0" smtClean="0">
                <a:solidFill>
                  <a:schemeClr val="accent6"/>
                </a:solidFill>
              </a:rPr>
              <a:t>All the logics are in Presenters</a:t>
            </a:r>
          </a:p>
          <a:p>
            <a:pPr marL="342900" indent="-342900">
              <a:buFont typeface="Wingdings" charset="2"/>
              <a:buChar char="Ø"/>
            </a:pPr>
            <a:r>
              <a:rPr lang="en-AU" b="1" dirty="0" smtClean="0">
                <a:solidFill>
                  <a:schemeClr val="accent6"/>
                </a:solidFill>
              </a:rPr>
              <a:t>Models are basically POJOs</a:t>
            </a:r>
          </a:p>
          <a:p>
            <a:pPr marL="342900" indent="-342900">
              <a:buFont typeface="Wingdings" charset="2"/>
              <a:buChar char="Ø"/>
            </a:pPr>
            <a:endParaRPr lang="en-AU" b="1" dirty="0" smtClean="0">
              <a:solidFill>
                <a:schemeClr val="accent6"/>
              </a:solidFill>
            </a:endParaRPr>
          </a:p>
          <a:p>
            <a:endParaRPr lang="en-US" dirty="0"/>
          </a:p>
        </p:txBody>
      </p:sp>
    </p:spTree>
    <p:extLst>
      <p:ext uri="{BB962C8B-B14F-4D97-AF65-F5344CB8AC3E}">
        <p14:creationId xmlns:p14="http://schemas.microsoft.com/office/powerpoint/2010/main" val="13049949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19512" y="184257"/>
            <a:ext cx="2314937" cy="706056"/>
          </a:xfrm>
          <a:prstGeom prst="roundRect">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View</a:t>
            </a:r>
          </a:p>
        </p:txBody>
      </p:sp>
      <p:sp>
        <p:nvSpPr>
          <p:cNvPr id="3" name="Rounded Rectangle 2"/>
          <p:cNvSpPr/>
          <p:nvPr/>
        </p:nvSpPr>
        <p:spPr>
          <a:xfrm>
            <a:off x="1319513" y="1357383"/>
            <a:ext cx="2314937" cy="706056"/>
          </a:xfrm>
          <a:prstGeom prst="roundRect">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Presenters</a:t>
            </a:r>
          </a:p>
        </p:txBody>
      </p:sp>
      <p:sp>
        <p:nvSpPr>
          <p:cNvPr id="4" name="Rectangle 3"/>
          <p:cNvSpPr/>
          <p:nvPr/>
        </p:nvSpPr>
        <p:spPr>
          <a:xfrm>
            <a:off x="1319512" y="2653879"/>
            <a:ext cx="2314937" cy="1215342"/>
          </a:xfrm>
          <a:prstGeom prst="rect">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Business rules/</a:t>
            </a:r>
          </a:p>
          <a:p>
            <a:pPr algn="ctr"/>
            <a:r>
              <a:rPr lang="en-US" sz="1400" b="1" dirty="0" smtClean="0">
                <a:solidFill>
                  <a:schemeClr val="tx1"/>
                </a:solidFill>
              </a:rPr>
              <a:t>Use Cases</a:t>
            </a:r>
          </a:p>
        </p:txBody>
      </p:sp>
      <p:sp>
        <p:nvSpPr>
          <p:cNvPr id="5" name="Rectangle 4"/>
          <p:cNvSpPr/>
          <p:nvPr/>
        </p:nvSpPr>
        <p:spPr>
          <a:xfrm>
            <a:off x="1319512" y="4382857"/>
            <a:ext cx="2314937" cy="474562"/>
          </a:xfrm>
          <a:prstGeom prst="rect">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Repository</a:t>
            </a:r>
          </a:p>
        </p:txBody>
      </p:sp>
      <p:sp>
        <p:nvSpPr>
          <p:cNvPr id="6" name="Magnetic Disk 5"/>
          <p:cNvSpPr/>
          <p:nvPr/>
        </p:nvSpPr>
        <p:spPr>
          <a:xfrm>
            <a:off x="1319513" y="5509549"/>
            <a:ext cx="1006998" cy="960699"/>
          </a:xfrm>
          <a:prstGeom prst="flowChartMagneticDisk">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Database</a:t>
            </a:r>
          </a:p>
        </p:txBody>
      </p:sp>
      <p:sp>
        <p:nvSpPr>
          <p:cNvPr id="7" name="Cloud 6"/>
          <p:cNvSpPr/>
          <p:nvPr/>
        </p:nvSpPr>
        <p:spPr>
          <a:xfrm>
            <a:off x="2627452" y="5590572"/>
            <a:ext cx="1006998" cy="879676"/>
          </a:xfrm>
          <a:prstGeom prst="cloud">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API</a:t>
            </a:r>
          </a:p>
        </p:txBody>
      </p:sp>
      <p:sp>
        <p:nvSpPr>
          <p:cNvPr id="8" name="Down Arrow 7"/>
          <p:cNvSpPr/>
          <p:nvPr/>
        </p:nvSpPr>
        <p:spPr>
          <a:xfrm>
            <a:off x="2245488" y="932263"/>
            <a:ext cx="231492" cy="336604"/>
          </a:xfrm>
          <a:prstGeom prst="downArrow">
            <a:avLst/>
          </a:prstGeom>
          <a:solidFill>
            <a:schemeClr val="tx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9" name="Down Arrow 8"/>
          <p:cNvSpPr/>
          <p:nvPr/>
        </p:nvSpPr>
        <p:spPr>
          <a:xfrm>
            <a:off x="2245488" y="2228759"/>
            <a:ext cx="231492" cy="336604"/>
          </a:xfrm>
          <a:prstGeom prst="downArrow">
            <a:avLst/>
          </a:prstGeom>
          <a:solidFill>
            <a:schemeClr val="tx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10" name="Down Arrow 9"/>
          <p:cNvSpPr/>
          <p:nvPr/>
        </p:nvSpPr>
        <p:spPr>
          <a:xfrm>
            <a:off x="2245488" y="3992325"/>
            <a:ext cx="231492" cy="336604"/>
          </a:xfrm>
          <a:prstGeom prst="downArrow">
            <a:avLst/>
          </a:prstGeom>
          <a:solidFill>
            <a:schemeClr val="tx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11" name="Down Arrow 10"/>
          <p:cNvSpPr/>
          <p:nvPr/>
        </p:nvSpPr>
        <p:spPr>
          <a:xfrm>
            <a:off x="1666754" y="5022408"/>
            <a:ext cx="231492" cy="336604"/>
          </a:xfrm>
          <a:prstGeom prst="downArrow">
            <a:avLst/>
          </a:prstGeom>
          <a:solidFill>
            <a:schemeClr val="tx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12" name="Lightning Bolt 11"/>
          <p:cNvSpPr/>
          <p:nvPr/>
        </p:nvSpPr>
        <p:spPr>
          <a:xfrm>
            <a:off x="2731625" y="4974102"/>
            <a:ext cx="306728" cy="487141"/>
          </a:xfrm>
          <a:prstGeom prst="lightningBolt">
            <a:avLst/>
          </a:prstGeom>
          <a:solidFill>
            <a:schemeClr val="tx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13" name="Left Brace 12"/>
          <p:cNvSpPr/>
          <p:nvPr/>
        </p:nvSpPr>
        <p:spPr>
          <a:xfrm>
            <a:off x="4381016" y="256915"/>
            <a:ext cx="891250" cy="582307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a:off x="6493396" y="288364"/>
            <a:ext cx="682906" cy="582307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Up Arrow 14"/>
          <p:cNvSpPr/>
          <p:nvPr/>
        </p:nvSpPr>
        <p:spPr>
          <a:xfrm>
            <a:off x="7529329" y="256915"/>
            <a:ext cx="914400" cy="5915667"/>
          </a:xfrm>
          <a:prstGeom prst="upArrow">
            <a:avLst/>
          </a:prstGeom>
          <a:solidFill>
            <a:schemeClr val="bg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solidFill>
                <a:effectLst>
                  <a:outerShdw dist="50800" sx="186000" sy="186000" algn="ctr" rotWithShape="0">
                    <a:srgbClr val="000000">
                      <a:alpha val="0"/>
                    </a:srgbClr>
                  </a:outerShdw>
                </a:effectLst>
              </a:rPr>
              <a:t>Stream</a:t>
            </a:r>
          </a:p>
        </p:txBody>
      </p:sp>
      <p:sp>
        <p:nvSpPr>
          <p:cNvPr id="16" name="TextBox 15"/>
          <p:cNvSpPr txBox="1"/>
          <p:nvPr/>
        </p:nvSpPr>
        <p:spPr>
          <a:xfrm>
            <a:off x="4867149" y="793764"/>
            <a:ext cx="1950338" cy="193899"/>
          </a:xfrm>
          <a:prstGeom prst="rect">
            <a:avLst/>
          </a:prstGeom>
        </p:spPr>
        <p:txBody>
          <a:bodyPr vert="horz" wrap="square" lIns="0" tIns="0" rIns="0" bIns="0" rtlCol="0" anchor="t" anchorCtr="0">
            <a:spAutoFit/>
          </a:bodyPr>
          <a:lstStyle/>
          <a:p>
            <a:pPr marL="0" marR="0" indent="0" algn="ctr" defTabSz="914400" rtl="0" eaLnBrk="1" fontAlgn="auto" latinLnBrk="0" hangingPunct="1">
              <a:lnSpc>
                <a:spcPct val="90000"/>
              </a:lnSpc>
              <a:spcBef>
                <a:spcPts val="1800"/>
              </a:spcBef>
              <a:spcAft>
                <a:spcPts val="0"/>
              </a:spcAft>
              <a:buClrTx/>
              <a:buSzTx/>
              <a:buFontTx/>
              <a:buNone/>
              <a:tabLst/>
            </a:pPr>
            <a:r>
              <a:rPr kumimoji="0" lang="en-US" sz="1400" b="1" i="0" u="none" strike="noStrike" kern="1200" cap="none" spc="0" normalizeH="0" baseline="0" noProof="0" dirty="0" smtClean="0">
                <a:ln>
                  <a:noFill/>
                </a:ln>
                <a:solidFill>
                  <a:schemeClr val="accent6"/>
                </a:solidFill>
                <a:effectLst/>
                <a:uLnTx/>
                <a:uFillTx/>
                <a:ea typeface="+mn-ea"/>
                <a:cs typeface="Arial" pitchFamily="34" charset="0"/>
              </a:rPr>
              <a:t>Subscriber&lt;T&gt;</a:t>
            </a:r>
          </a:p>
        </p:txBody>
      </p:sp>
      <p:sp>
        <p:nvSpPr>
          <p:cNvPr id="17" name="TextBox 16"/>
          <p:cNvSpPr txBox="1"/>
          <p:nvPr/>
        </p:nvSpPr>
        <p:spPr>
          <a:xfrm>
            <a:off x="4919239" y="5137152"/>
            <a:ext cx="1794076" cy="193899"/>
          </a:xfrm>
          <a:prstGeom prst="rect">
            <a:avLst/>
          </a:prstGeom>
        </p:spPr>
        <p:txBody>
          <a:bodyPr vert="horz" wrap="square" lIns="0" tIns="0" rIns="0" bIns="0" rtlCol="0" anchor="t" anchorCtr="0">
            <a:spAutoFit/>
          </a:bodyPr>
          <a:lstStyle/>
          <a:p>
            <a:pPr marL="0" marR="0" indent="0" algn="ctr" defTabSz="914400" rtl="0" eaLnBrk="1" fontAlgn="auto" latinLnBrk="0" hangingPunct="1">
              <a:lnSpc>
                <a:spcPct val="90000"/>
              </a:lnSpc>
              <a:spcBef>
                <a:spcPts val="1800"/>
              </a:spcBef>
              <a:spcAft>
                <a:spcPts val="0"/>
              </a:spcAft>
              <a:buClrTx/>
              <a:buSzTx/>
              <a:buFontTx/>
              <a:buNone/>
              <a:tabLst/>
            </a:pPr>
            <a:r>
              <a:rPr kumimoji="0" lang="en-US" sz="1400" b="1" i="0" u="none" strike="noStrike" kern="1200" cap="none" spc="0" normalizeH="0" baseline="0" noProof="0" dirty="0" smtClean="0">
                <a:ln>
                  <a:noFill/>
                </a:ln>
                <a:solidFill>
                  <a:schemeClr val="accent6"/>
                </a:solidFill>
                <a:effectLst/>
                <a:uLnTx/>
                <a:uFillTx/>
                <a:ea typeface="+mn-ea"/>
                <a:cs typeface="Arial" pitchFamily="34" charset="0"/>
              </a:rPr>
              <a:t>Subscriber&lt;T&gt;</a:t>
            </a:r>
          </a:p>
        </p:txBody>
      </p:sp>
      <p:sp>
        <p:nvSpPr>
          <p:cNvPr id="18" name="TextBox 17"/>
          <p:cNvSpPr txBox="1"/>
          <p:nvPr/>
        </p:nvSpPr>
        <p:spPr>
          <a:xfrm>
            <a:off x="4867149" y="3090441"/>
            <a:ext cx="1950338" cy="193899"/>
          </a:xfrm>
          <a:prstGeom prst="rect">
            <a:avLst/>
          </a:prstGeom>
        </p:spPr>
        <p:txBody>
          <a:bodyPr vert="horz" wrap="square" lIns="0" tIns="0" rIns="0" bIns="0" rtlCol="0" anchor="t" anchorCtr="0">
            <a:spAutoFit/>
          </a:bodyPr>
          <a:lstStyle/>
          <a:p>
            <a:pPr marL="0" marR="0" indent="0" algn="ctr" defTabSz="914400" rtl="0" eaLnBrk="1" fontAlgn="auto" latinLnBrk="0" hangingPunct="1">
              <a:lnSpc>
                <a:spcPct val="90000"/>
              </a:lnSpc>
              <a:spcBef>
                <a:spcPts val="1800"/>
              </a:spcBef>
              <a:spcAft>
                <a:spcPts val="0"/>
              </a:spcAft>
              <a:buClrTx/>
              <a:buSzTx/>
              <a:buFontTx/>
              <a:buNone/>
              <a:tabLst/>
            </a:pPr>
            <a:r>
              <a:rPr lang="en-US" sz="1400" b="1" dirty="0" smtClean="0">
                <a:solidFill>
                  <a:schemeClr val="accent6"/>
                </a:solidFill>
                <a:cs typeface="Arial" pitchFamily="34" charset="0"/>
              </a:rPr>
              <a:t>Observable</a:t>
            </a:r>
            <a:r>
              <a:rPr kumimoji="0" lang="en-US" sz="1400" b="1" i="0" u="none" strike="noStrike" kern="1200" cap="none" spc="0" normalizeH="0" baseline="0" noProof="0" dirty="0" smtClean="0">
                <a:ln>
                  <a:noFill/>
                </a:ln>
                <a:solidFill>
                  <a:schemeClr val="accent6"/>
                </a:solidFill>
                <a:effectLst/>
                <a:uLnTx/>
                <a:uFillTx/>
                <a:cs typeface="Arial" pitchFamily="34" charset="0"/>
              </a:rPr>
              <a:t>&lt;T&gt;</a:t>
            </a:r>
          </a:p>
        </p:txBody>
      </p:sp>
    </p:spTree>
    <p:extLst>
      <p:ext uri="{BB962C8B-B14F-4D97-AF65-F5344CB8AC3E}">
        <p14:creationId xmlns:p14="http://schemas.microsoft.com/office/powerpoint/2010/main" val="8852448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looks like?</a:t>
            </a:r>
            <a:endParaRPr lang="en-US" dirty="0"/>
          </a:p>
        </p:txBody>
      </p:sp>
      <p:sp>
        <p:nvSpPr>
          <p:cNvPr id="3" name="Text Placeholder 2"/>
          <p:cNvSpPr>
            <a:spLocks noGrp="1"/>
          </p:cNvSpPr>
          <p:nvPr>
            <p:ph type="body" sz="quarter" idx="10"/>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763" y="963572"/>
            <a:ext cx="5482685" cy="536509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6727"/>
            <a:ext cx="3882237" cy="3431977"/>
          </a:xfrm>
          <a:prstGeom prst="rect">
            <a:avLst/>
          </a:prstGeom>
        </p:spPr>
      </p:pic>
    </p:spTree>
    <p:extLst>
      <p:ext uri="{BB962C8B-B14F-4D97-AF65-F5344CB8AC3E}">
        <p14:creationId xmlns:p14="http://schemas.microsoft.com/office/powerpoint/2010/main" val="1677566622"/>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can we test?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50" y="1104900"/>
            <a:ext cx="7861300" cy="4330700"/>
          </a:xfrm>
          <a:prstGeom prst="rect">
            <a:avLst/>
          </a:prstGeom>
        </p:spPr>
      </p:pic>
      <p:sp>
        <p:nvSpPr>
          <p:cNvPr id="6" name="TextBox 5"/>
          <p:cNvSpPr txBox="1"/>
          <p:nvPr/>
        </p:nvSpPr>
        <p:spPr>
          <a:xfrm>
            <a:off x="1638389" y="5696766"/>
            <a:ext cx="6324424" cy="276999"/>
          </a:xfrm>
          <a:prstGeom prst="rect">
            <a:avLst/>
          </a:prstGeom>
        </p:spPr>
        <p:txBody>
          <a:bodyPr vert="horz" wrap="none" lIns="0" tIns="0" rIns="0" bIns="0" rtlCol="0" anchor="t" anchorCtr="0">
            <a:spAutoFit/>
          </a:bodyPr>
          <a:lstStyle/>
          <a:p>
            <a:pPr algn="ctr">
              <a:lnSpc>
                <a:spcPct val="90000"/>
              </a:lnSpc>
              <a:spcBef>
                <a:spcPts val="1800"/>
              </a:spcBef>
            </a:pPr>
            <a:r>
              <a:rPr kumimoji="0" lang="en-US" sz="2000" b="1" i="0" u="none" strike="noStrike" kern="1200" cap="none" spc="0" normalizeH="0" baseline="0" noProof="0" dirty="0" smtClean="0">
                <a:ln>
                  <a:noFill/>
                </a:ln>
                <a:solidFill>
                  <a:schemeClr val="accent6"/>
                </a:solidFill>
                <a:effectLst/>
                <a:uLnTx/>
                <a:uFillTx/>
                <a:cs typeface="Arial" pitchFamily="34" charset="0"/>
              </a:rPr>
              <a:t>Ref:</a:t>
            </a:r>
            <a:r>
              <a:rPr lang="en-US" sz="2000" b="1" dirty="0">
                <a:solidFill>
                  <a:schemeClr val="accent6"/>
                </a:solidFill>
                <a:cs typeface="Arial" pitchFamily="34" charset="0"/>
              </a:rPr>
              <a:t> https://</a:t>
            </a:r>
            <a:r>
              <a:rPr lang="en-US" sz="2000" b="1" dirty="0" err="1">
                <a:solidFill>
                  <a:schemeClr val="accent6"/>
                </a:solidFill>
                <a:cs typeface="Arial" pitchFamily="34" charset="0"/>
              </a:rPr>
              <a:t>martinfowler.com</a:t>
            </a:r>
            <a:r>
              <a:rPr lang="en-US" sz="2000" b="1" dirty="0">
                <a:solidFill>
                  <a:schemeClr val="accent6"/>
                </a:solidFill>
                <a:cs typeface="Arial" pitchFamily="34" charset="0"/>
              </a:rPr>
              <a:t>/</a:t>
            </a:r>
            <a:r>
              <a:rPr lang="en-US" sz="2000" b="1" dirty="0" err="1">
                <a:solidFill>
                  <a:schemeClr val="accent6"/>
                </a:solidFill>
                <a:cs typeface="Arial" pitchFamily="34" charset="0"/>
              </a:rPr>
              <a:t>bliki</a:t>
            </a:r>
            <a:r>
              <a:rPr lang="en-US" sz="2000" b="1" dirty="0">
                <a:solidFill>
                  <a:schemeClr val="accent6"/>
                </a:solidFill>
                <a:cs typeface="Arial" pitchFamily="34" charset="0"/>
              </a:rPr>
              <a:t>/</a:t>
            </a:r>
            <a:r>
              <a:rPr lang="en-US" sz="2000" b="1" dirty="0" err="1">
                <a:solidFill>
                  <a:schemeClr val="accent6"/>
                </a:solidFill>
                <a:cs typeface="Arial" pitchFamily="34" charset="0"/>
              </a:rPr>
              <a:t>TestPyramid.html</a:t>
            </a:r>
            <a:endParaRPr kumimoji="0" lang="en-US" sz="2000" b="1" i="0" u="none" strike="noStrike" kern="1200" cap="none" spc="0" normalizeH="0" baseline="0" noProof="0" dirty="0" err="1" smtClean="0">
              <a:ln>
                <a:noFill/>
              </a:ln>
              <a:solidFill>
                <a:schemeClr val="accent6"/>
              </a:solidFill>
              <a:effectLst/>
              <a:uLnTx/>
              <a:uFillTx/>
              <a:cs typeface="Arial" pitchFamily="34" charset="0"/>
            </a:endParaRPr>
          </a:p>
        </p:txBody>
      </p:sp>
    </p:spTree>
    <p:extLst>
      <p:ext uri="{BB962C8B-B14F-4D97-AF65-F5344CB8AC3E}">
        <p14:creationId xmlns:p14="http://schemas.microsoft.com/office/powerpoint/2010/main" val="27372255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AN PowerPoint_2010_Template Full Set_4x3">
  <a:themeElements>
    <a:clrScheme name="CAN">
      <a:dk1>
        <a:srgbClr val="000000"/>
      </a:dk1>
      <a:lt1>
        <a:srgbClr val="FFFFFF"/>
      </a:lt1>
      <a:dk2>
        <a:srgbClr val="4EC4E2"/>
      </a:dk2>
      <a:lt2>
        <a:srgbClr val="FFCC00"/>
      </a:lt2>
      <a:accent1>
        <a:srgbClr val="B9B39C"/>
      </a:accent1>
      <a:accent2>
        <a:srgbClr val="D3C9C2"/>
      </a:accent2>
      <a:accent3>
        <a:srgbClr val="8A97A1"/>
      </a:accent3>
      <a:accent4>
        <a:srgbClr val="BCCCD3"/>
      </a:accent4>
      <a:accent5>
        <a:srgbClr val="808285"/>
      </a:accent5>
      <a:accent6>
        <a:srgbClr val="606164"/>
      </a:accent6>
      <a:hlink>
        <a:srgbClr val="0000FF"/>
      </a:hlink>
      <a:folHlink>
        <a:srgbClr val="800080"/>
      </a:folHlink>
    </a:clrScheme>
    <a:fontScheme name="CA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6350">
          <a:solidFill>
            <a:schemeClr val="bg2"/>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rtlCol="0" anchor="t" anchorCtr="0">
        <a:spAutoFit/>
      </a:bodyPr>
      <a:lstStyle>
        <a:defPPr marL="0" marR="0" indent="0" algn="ctr" defTabSz="914400" rtl="0" eaLnBrk="1" fontAlgn="auto" latinLnBrk="0" hangingPunct="1">
          <a:lnSpc>
            <a:spcPct val="90000"/>
          </a:lnSpc>
          <a:spcBef>
            <a:spcPts val="1800"/>
          </a:spcBef>
          <a:spcAft>
            <a:spcPts val="0"/>
          </a:spcAft>
          <a:buClrTx/>
          <a:buSzTx/>
          <a:buFontTx/>
          <a:buNone/>
          <a:tabLst/>
          <a:defRPr kumimoji="0" sz="2000" b="0" i="0" u="none" strike="noStrike" kern="1200" cap="none" spc="0" normalizeH="0" baseline="0" noProof="0" dirty="0" err="1" smtClean="0">
            <a:ln>
              <a:noFill/>
            </a:ln>
            <a:solidFill>
              <a:schemeClr val="accent6"/>
            </a:solidFill>
            <a:effectLst/>
            <a:uLnTx/>
            <a:uFillTx/>
            <a:ea typeface="+mn-ea"/>
            <a:cs typeface="Arial" pitchFamily="34" charset="0"/>
          </a:defRPr>
        </a:defPPr>
      </a:lstStyle>
    </a:txDef>
  </a:objectDefaults>
  <a:extraClrSchemeLst>
    <a:extraClrScheme>
      <a:clrScheme name="CAN">
        <a:dk1>
          <a:srgbClr val="000000"/>
        </a:dk1>
        <a:lt1>
          <a:srgbClr val="FFFFFF"/>
        </a:lt1>
        <a:dk2>
          <a:srgbClr val="4EC4E2"/>
        </a:dk2>
        <a:lt2>
          <a:srgbClr val="FFCC00"/>
        </a:lt2>
        <a:accent1>
          <a:srgbClr val="B9B39C"/>
        </a:accent1>
        <a:accent2>
          <a:srgbClr val="D3C9C2"/>
        </a:accent2>
        <a:accent3>
          <a:srgbClr val="8A97A1"/>
        </a:accent3>
        <a:accent4>
          <a:srgbClr val="BCCCD3"/>
        </a:accent4>
        <a:accent5>
          <a:srgbClr val="606164"/>
        </a:accent5>
        <a:accent6>
          <a:srgbClr val="AFB1B4"/>
        </a:accent6>
        <a:hlink>
          <a:srgbClr val="0000FF"/>
        </a:hlink>
        <a:folHlink>
          <a:srgbClr val="800080"/>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D291835CD05649B541452FC5588CFF" ma:contentTypeVersion="1" ma:contentTypeDescription="Create a new document." ma:contentTypeScope="" ma:versionID="621d145549eeef1b5e6e25af8fd0be75">
  <xsd:schema xmlns:xsd="http://www.w3.org/2001/XMLSchema" xmlns:p="http://schemas.microsoft.com/office/2006/metadata/properties" xmlns:ns1="http://schemas.microsoft.com/sharepoint/v3" targetNamespace="http://schemas.microsoft.com/office/2006/metadata/properties" ma:root="true" ma:fieldsID="ddb0c952b897a810c8a4e377cff6bff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89398A-F6BD-4E2F-8B00-E5A454E760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4DEEBAF-B4E3-41B0-8E6E-0B1FF26E6320}">
  <ds:schemaRefs>
    <ds:schemaRef ds:uri="http://purl.org/dc/dcmitype/"/>
    <ds:schemaRef ds:uri="http://www.w3.org/XML/1998/namespace"/>
    <ds:schemaRef ds:uri="http://schemas.microsoft.com/office/2006/metadata/properties"/>
    <ds:schemaRef ds:uri="http://schemas.microsoft.com/sharepoint/v3"/>
    <ds:schemaRef ds:uri="http://schemas.microsoft.com/office/2006/documentManagement/types"/>
    <ds:schemaRef ds:uri="http://purl.org/dc/elements/1.1/"/>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EF2B15F1-7307-47F9-9490-D787B340A5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3789</TotalTime>
  <Words>610</Words>
  <Application>Microsoft Macintosh PowerPoint</Application>
  <PresentationFormat>On-screen Show (4:3)</PresentationFormat>
  <Paragraphs>170</Paragraphs>
  <Slides>25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 Black</vt:lpstr>
      <vt:lpstr>Courier New</vt:lpstr>
      <vt:lpstr>Wingdings</vt:lpstr>
      <vt:lpstr>Arial</vt:lpstr>
      <vt:lpstr>CAN PowerPoint_2010_Template Full Set_4x3</vt:lpstr>
      <vt:lpstr>HOW TO MAKE QUALITY ANDROID APPs</vt:lpstr>
      <vt:lpstr>What defines quality of an app?</vt:lpstr>
      <vt:lpstr>How to improve the quality?</vt:lpstr>
      <vt:lpstr>Why Android so hard to write unit test?</vt:lpstr>
      <vt:lpstr>How to make unit test easier in Android</vt:lpstr>
      <vt:lpstr>We choose MVP</vt:lpstr>
      <vt:lpstr>PowerPoint Presentation</vt:lpstr>
      <vt:lpstr>How it looks like?</vt:lpstr>
      <vt:lpstr>What else can we test?</vt:lpstr>
      <vt:lpstr>Automation test</vt:lpstr>
      <vt:lpstr>CBA Solution's Automation Framework</vt:lpstr>
      <vt:lpstr>PowerPoint Presentation</vt:lpstr>
      <vt:lpstr>Code smells, coding style…</vt:lpstr>
      <vt:lpstr>Why we need static code analysis?</vt:lpstr>
      <vt:lpstr>Style Check</vt:lpstr>
      <vt:lpstr>Findbugs</vt:lpstr>
      <vt:lpstr>PMD</vt:lpstr>
      <vt:lpstr>Gradle task</vt:lpstr>
      <vt:lpstr>Fail fast </vt:lpstr>
      <vt:lpstr>CI tools</vt:lpstr>
      <vt:lpstr>A good build pipeline</vt:lpstr>
      <vt:lpstr>Code review</vt:lpstr>
      <vt:lpstr>Engineering Guild</vt:lpstr>
      <vt:lpstr>Recap</vt:lpstr>
      <vt:lpstr>PowerPoint Presentation</vt:lpstr>
    </vt:vector>
  </TitlesOfParts>
  <Company>Commonwealth Bank of Australia</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Commonwealth Bank Presentation Title</dc:title>
  <dc:creator>maudslbe</dc:creator>
  <cp:lastModifiedBy>Hai Nguyen</cp:lastModifiedBy>
  <cp:revision>94</cp:revision>
  <cp:lastPrinted>2017-04-13T09:45:07Z</cp:lastPrinted>
  <dcterms:created xsi:type="dcterms:W3CDTF">2013-01-17T00:38:29Z</dcterms:created>
  <dcterms:modified xsi:type="dcterms:W3CDTF">2017-04-16T04:13:12Z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
    <vt:lpwstr>07</vt:lpwstr>
  </property>
  <property fmtid="{D5CDD505-2E9C-101B-9397-08002B2CF9AE}" pid="3" name="ppt">
    <vt:lpwstr>2010</vt:lpwstr>
  </property>
</Properties>
</file>