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>
      <p:cViewPr varScale="1">
        <p:scale>
          <a:sx n="104" d="100"/>
          <a:sy n="104" d="100"/>
        </p:scale>
        <p:origin x="69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1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7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3/15/2023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5js.org/reference/#/p5/draw" TargetMode="External"/><Relationship Id="rId4" Type="http://schemas.openxmlformats.org/officeDocument/2006/relationships/hyperlink" Target="https://p5js.org/reference/#/p5/set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5js.org/reference/#/p5/draw" TargetMode="External"/><Relationship Id="rId4" Type="http://schemas.openxmlformats.org/officeDocument/2006/relationships/hyperlink" Target="https://p5js.org/reference/#/p5/set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916832"/>
            <a:ext cx="5326856" cy="1425577"/>
          </a:xfrm>
        </p:spPr>
        <p:txBody>
          <a:bodyPr/>
          <a:lstStyle/>
          <a:p>
            <a:r>
              <a:rPr lang="en-US" dirty="0" smtClean="0"/>
              <a:t>CASE-STUDY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SNAKE GAME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</a:t>
            </a:r>
            <a:endParaRPr lang="en-US" sz="2400" dirty="0"/>
          </a:p>
          <a:p>
            <a:pPr algn="r"/>
            <a:r>
              <a:rPr lang="en-US" sz="2400" dirty="0" err="1" smtClean="0"/>
              <a:t>Đỗ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Hải</a:t>
            </a:r>
            <a:r>
              <a:rPr lang="en-US" sz="2400" dirty="0" smtClean="0"/>
              <a:t> – C0223G1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STATUS</a:t>
            </a:r>
            <a:r>
              <a:rPr lang="en-US" dirty="0"/>
              <a:t> 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err="1" smtClean="0">
                  <a:solidFill>
                    <a:schemeClr val="bg1"/>
                  </a:solidFill>
                </a:rPr>
                <a:t>Lập</a:t>
              </a:r>
              <a:r>
                <a:rPr lang="en-US" sz="1500" dirty="0" smtClean="0">
                  <a:solidFill>
                    <a:schemeClr val="bg1"/>
                  </a:solidFill>
                </a:rPr>
                <a:t> </a:t>
              </a:r>
              <a:r>
                <a:rPr lang="en-US" sz="1500" dirty="0" err="1" smtClean="0">
                  <a:solidFill>
                    <a:schemeClr val="bg1"/>
                  </a:solidFill>
                </a:rPr>
                <a:t>trình</a:t>
              </a:r>
              <a:r>
                <a:rPr lang="en-US" sz="1500" dirty="0" smtClean="0">
                  <a:solidFill>
                    <a:schemeClr val="bg1"/>
                  </a:solidFill>
                </a:rPr>
                <a:t> </a:t>
              </a:r>
              <a:r>
                <a:rPr lang="en-US" sz="1500" dirty="0" err="1" smtClean="0">
                  <a:solidFill>
                    <a:schemeClr val="bg1"/>
                  </a:solidFill>
                </a:rPr>
                <a:t>trò</a:t>
              </a:r>
              <a:r>
                <a:rPr lang="en-US" sz="1500" dirty="0" smtClean="0">
                  <a:solidFill>
                    <a:schemeClr val="bg1"/>
                  </a:solidFill>
                </a:rPr>
                <a:t> </a:t>
              </a:r>
              <a:r>
                <a:rPr lang="en-US" sz="1500" dirty="0" err="1" smtClean="0">
                  <a:solidFill>
                    <a:schemeClr val="bg1"/>
                  </a:solidFill>
                </a:rPr>
                <a:t>chơi</a:t>
              </a:r>
              <a:r>
                <a:rPr lang="en-US" sz="1500" dirty="0" smtClean="0">
                  <a:solidFill>
                    <a:schemeClr val="bg1"/>
                  </a:solidFill>
                </a:rPr>
                <a:t> </a:t>
              </a:r>
              <a:r>
                <a:rPr lang="en-US" sz="1500" dirty="0" err="1" smtClean="0">
                  <a:solidFill>
                    <a:schemeClr val="bg1"/>
                  </a:solidFill>
                </a:rPr>
                <a:t>rắn</a:t>
              </a:r>
              <a:r>
                <a:rPr lang="en-US" sz="1500" dirty="0" smtClean="0">
                  <a:solidFill>
                    <a:schemeClr val="bg1"/>
                  </a:solidFill>
                </a:rPr>
                <a:t> </a:t>
              </a:r>
              <a:r>
                <a:rPr lang="en-US" sz="1500" dirty="0" err="1" smtClean="0">
                  <a:solidFill>
                    <a:schemeClr val="bg1"/>
                  </a:solidFill>
                </a:rPr>
                <a:t>săn</a:t>
              </a:r>
              <a:r>
                <a:rPr lang="en-US" sz="1500" dirty="0" smtClean="0">
                  <a:solidFill>
                    <a:schemeClr val="bg1"/>
                  </a:solidFill>
                </a:rPr>
                <a:t> </a:t>
              </a:r>
              <a:r>
                <a:rPr lang="en-US" sz="1500" dirty="0" err="1" smtClean="0">
                  <a:solidFill>
                    <a:schemeClr val="bg1"/>
                  </a:solidFill>
                </a:rPr>
                <a:t>mồi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 smtClean="0">
                  <a:solidFill>
                    <a:schemeClr val="bg1"/>
                  </a:solidFill>
                </a:rPr>
                <a:t>Sử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500" kern="1200" dirty="0" err="1" smtClean="0">
                  <a:solidFill>
                    <a:schemeClr val="bg1"/>
                  </a:solidFill>
                </a:rPr>
                <a:t>dụng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500" kern="1200" dirty="0" err="1" smtClean="0">
                  <a:solidFill>
                    <a:schemeClr val="bg1"/>
                  </a:solidFill>
                </a:rPr>
                <a:t>các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500" kern="1200" dirty="0" err="1" smtClean="0">
                  <a:solidFill>
                    <a:schemeClr val="bg1"/>
                  </a:solidFill>
                </a:rPr>
                <a:t>kiến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500" kern="1200" dirty="0" err="1" smtClean="0">
                  <a:solidFill>
                    <a:schemeClr val="bg1"/>
                  </a:solidFill>
                </a:rPr>
                <a:t>thức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500" kern="1200" dirty="0" err="1" smtClean="0">
                  <a:solidFill>
                    <a:schemeClr val="bg1"/>
                  </a:solidFill>
                </a:rPr>
                <a:t>đã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500" kern="1200" dirty="0" err="1" smtClean="0">
                  <a:solidFill>
                    <a:schemeClr val="bg1"/>
                  </a:solidFill>
                </a:rPr>
                <a:t>học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500" kern="1200" dirty="0" err="1" smtClean="0">
                  <a:solidFill>
                    <a:schemeClr val="bg1"/>
                  </a:solidFill>
                </a:rPr>
                <a:t>trong</a:t>
              </a:r>
              <a:r>
                <a:rPr lang="en-US" sz="1500" kern="1200" dirty="0" smtClean="0">
                  <a:solidFill>
                    <a:schemeClr val="bg1"/>
                  </a:solidFill>
                </a:rPr>
                <a:t> MD1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err="1" smtClean="0">
                  <a:ea typeface="+mn-ea"/>
                  <a:cs typeface="+mn-cs"/>
                </a:rPr>
                <a:t>Hiện</a:t>
              </a:r>
              <a:r>
                <a:rPr lang="en-US" sz="1500" kern="1200" dirty="0" smtClean="0">
                  <a:ea typeface="+mn-ea"/>
                  <a:cs typeface="+mn-cs"/>
                </a:rPr>
                <a:t> </a:t>
              </a:r>
              <a:r>
                <a:rPr lang="en-US" sz="1500" kern="1200" dirty="0" err="1" smtClean="0">
                  <a:ea typeface="+mn-ea"/>
                  <a:cs typeface="+mn-cs"/>
                </a:rPr>
                <a:t>thị</a:t>
              </a:r>
              <a:r>
                <a:rPr lang="en-US" sz="1500" dirty="0"/>
                <a:t> </a:t>
              </a:r>
              <a:r>
                <a:rPr lang="en-US" sz="1500" dirty="0" err="1" smtClean="0"/>
                <a:t>các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chức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năng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của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rắn</a:t>
              </a:r>
              <a:r>
                <a:rPr lang="en-US" sz="1500" kern="1200" dirty="0" smtClean="0">
                  <a:ea typeface="+mn-ea"/>
                  <a:cs typeface="+mn-cs"/>
                </a:rPr>
                <a:t> 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53703" y="3932321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err="1" smtClean="0"/>
                <a:t>Gồm</a:t>
              </a:r>
              <a:r>
                <a:rPr lang="en-US" sz="1500" dirty="0" smtClean="0"/>
                <a:t>: </a:t>
              </a:r>
              <a:r>
                <a:rPr lang="en-US" sz="1500" dirty="0" err="1" smtClean="0"/>
                <a:t>rắn</a:t>
              </a:r>
              <a:r>
                <a:rPr lang="en-US" sz="1500" dirty="0" smtClean="0"/>
                <a:t> , </a:t>
              </a:r>
              <a:r>
                <a:rPr lang="en-US" sz="1500" dirty="0" err="1" smtClean="0"/>
                <a:t>đồ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ăn</a:t>
              </a:r>
              <a:r>
                <a:rPr lang="en-US" sz="1500" dirty="0" smtClean="0"/>
                <a:t> , </a:t>
              </a:r>
              <a:r>
                <a:rPr lang="en-US" sz="1500" dirty="0" err="1" smtClean="0"/>
                <a:t>thân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rắn</a:t>
              </a:r>
              <a:r>
                <a:rPr lang="en-US" sz="1500" dirty="0" smtClean="0"/>
                <a:t> </a:t>
              </a:r>
              <a:r>
                <a:rPr lang="en-US" sz="1500" dirty="0" err="1" smtClean="0"/>
                <a:t>và</a:t>
              </a:r>
              <a:r>
                <a:rPr lang="en-US" sz="1500" dirty="0" smtClean="0"/>
                <a:t> game play.</a:t>
              </a:r>
              <a:endParaRPr lang="en-US" sz="1500" kern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F15B5-B6C3-4E20-967D-9B191EBA5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188300" y="4953000"/>
            <a:ext cx="2592140" cy="30994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512" y="173195"/>
            <a:ext cx="4876800" cy="799306"/>
          </a:xfrm>
        </p:spPr>
        <p:txBody>
          <a:bodyPr/>
          <a:lstStyle/>
          <a:p>
            <a:r>
              <a:rPr lang="en-US" dirty="0" smtClean="0"/>
              <a:t>I. Ý TƯỞNG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F15B5-B6C3-4E20-967D-9B191EBA5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188300" y="4953000"/>
            <a:ext cx="2592140" cy="30994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802492" y="1556792"/>
            <a:ext cx="7632848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javascpirt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Index: file html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Snake: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7160" y="194102"/>
            <a:ext cx="4876800" cy="799306"/>
          </a:xfrm>
        </p:spPr>
        <p:txBody>
          <a:bodyPr/>
          <a:lstStyle/>
          <a:p>
            <a:r>
              <a:rPr lang="en-US" dirty="0" smtClean="0"/>
              <a:t>II. THỰC HIỆN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F15B5-B6C3-4E20-967D-9B191EBA5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188300" y="4953000"/>
            <a:ext cx="2592140" cy="30994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70" y="1874797"/>
            <a:ext cx="4320274" cy="36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814" y="1101466"/>
            <a:ext cx="410445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endParaRPr lang="vi-V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132856"/>
            <a:ext cx="4032448" cy="3785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p5.js: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vi-VN" altLang="vi-V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setup()</a:t>
            </a:r>
            <a:r>
              <a:rPr lang="vi-VN" altLang="vi-V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vi-V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Đây là function sẽ chạy ngay lập tức khi mở chương trình. Thường thì hay dùng để config cho chương trình</a:t>
            </a:r>
            <a:r>
              <a:rPr lang="vi-VN" altLang="vi-VN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altLang="vi-VN" sz="2000" dirty="0">
                <a:solidFill>
                  <a:srgbClr val="337AB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draw()</a:t>
            </a:r>
            <a:r>
              <a:rPr lang="vi-VN" altLang="vi-VN" sz="2000" dirty="0">
                <a:solidFill>
                  <a:srgbClr val="C725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vi-V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 này sẽ chạy ngay sau thằng </a:t>
            </a:r>
            <a:r>
              <a:rPr lang="vi-VN" altLang="vi-VN" sz="2000" dirty="0">
                <a:solidFill>
                  <a:srgbClr val="C725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  <a:r>
              <a:rPr lang="vi-VN" altLang="vi-V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ở trên. Đây là function chính của p5.js và sẽ được lặp đi lặp lại đến khi kết thúc chương trình.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vi-VN" altLang="vi-V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7160" y="194102"/>
            <a:ext cx="4876800" cy="799306"/>
          </a:xfrm>
        </p:spPr>
        <p:txBody>
          <a:bodyPr/>
          <a:lstStyle/>
          <a:p>
            <a:r>
              <a:rPr lang="en-US" dirty="0" smtClean="0"/>
              <a:t>II. THỰC HIỆN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F15B5-B6C3-4E20-967D-9B191EBA5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188300" y="4953000"/>
            <a:ext cx="2592140" cy="30994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264814" y="1101466"/>
            <a:ext cx="410445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CONFIG:</a:t>
            </a:r>
            <a:endParaRPr lang="vi-V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132856"/>
            <a:ext cx="4032448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vi-VN" altLang="vi-VN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 các hằng số sử dụng </a:t>
            </a:r>
            <a:r>
              <a:rPr lang="vi-VN" altLang="vi-VN" sz="20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đơn bị, chiều cao, chiều rộng, tốc độ game</a:t>
            </a:r>
            <a:endParaRPr lang="vi-VN" altLang="vi-V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563131"/>
            <a:ext cx="241574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7160" y="194102"/>
            <a:ext cx="4876800" cy="799306"/>
          </a:xfrm>
        </p:spPr>
        <p:txBody>
          <a:bodyPr/>
          <a:lstStyle/>
          <a:p>
            <a:r>
              <a:rPr lang="en-US" dirty="0" smtClean="0"/>
              <a:t>II. THỰC HIỆN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F15B5-B6C3-4E20-967D-9B191EBA50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188300" y="4953000"/>
            <a:ext cx="2592140" cy="30994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70" y="1874797"/>
            <a:ext cx="4320274" cy="36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814" y="1101466"/>
            <a:ext cx="410445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endParaRPr lang="vi-V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132856"/>
            <a:ext cx="4032448" cy="3785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p5.js: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vi-VN" altLang="vi-V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setup()</a:t>
            </a:r>
            <a:r>
              <a:rPr lang="vi-VN" altLang="vi-V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vi-V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Đây là function sẽ chạy ngay lập tức khi mở chương trình. Thường thì hay dùng để config cho chương trình</a:t>
            </a:r>
            <a:r>
              <a:rPr lang="vi-VN" altLang="vi-VN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altLang="vi-VN" sz="2000" dirty="0">
                <a:solidFill>
                  <a:srgbClr val="337AB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draw()</a:t>
            </a:r>
            <a:r>
              <a:rPr lang="vi-VN" altLang="vi-VN" sz="2000" dirty="0">
                <a:solidFill>
                  <a:srgbClr val="C725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vi-V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 này sẽ chạy ngay sau thằng </a:t>
            </a:r>
            <a:r>
              <a:rPr lang="vi-VN" altLang="vi-VN" sz="2000" dirty="0">
                <a:solidFill>
                  <a:srgbClr val="C725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  <a:r>
              <a:rPr lang="vi-VN" altLang="vi-V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ở trên. Đây là function chính của p5.js và sẽ được lặp đi lặp lại đến khi kết thúc chương trình.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vi-VN" altLang="vi-V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211</Words>
  <Application>Microsoft Office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</vt:lpstr>
      <vt:lpstr>Times New Roman</vt:lpstr>
      <vt:lpstr>Wingdings</vt:lpstr>
      <vt:lpstr>Wingdings 2</vt:lpstr>
      <vt:lpstr>Verve</vt:lpstr>
      <vt:lpstr>CASE-STUDY SNAKE GAME</vt:lpstr>
      <vt:lpstr>STATUS SUMMARY</vt:lpstr>
      <vt:lpstr>I. Ý TƯỞNG</vt:lpstr>
      <vt:lpstr>II. THỰC HIỆN</vt:lpstr>
      <vt:lpstr>II. THỰC HIỆN</vt:lpstr>
      <vt:lpstr>II.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2023-03-15T07:08:15Z</dcterms:created>
  <dcterms:modified xsi:type="dcterms:W3CDTF">2023-03-15T08:43:56Z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