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90" d="100"/>
          <a:sy n="90" d="100"/>
        </p:scale>
        <p:origin x="23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49CF-4DB5-1AE3-1D24-BCBE1F066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7F96E-1F29-2F5E-184A-945F510B5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04ED3-950C-5ABC-56E7-C1E00066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B298-8FC6-A84F-9AAD-BF55F4CF02A0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C00E8-872B-2F6C-2BD7-4DAC6E98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01C9C-5E35-DAA1-4492-8BE5EE3A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EAAE-1A1F-064B-AA92-939177B82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6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18A6-46E7-E001-4990-73EB5623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8C722-2980-DB5B-5CDB-FCC8F51CC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D30A5-B6E5-CC95-5503-D3593F18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B298-8FC6-A84F-9AAD-BF55F4CF02A0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96F72-8F9D-D34B-EBA6-97194053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3428D-992C-3441-615D-6341466E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EAAE-1A1F-064B-AA92-939177B82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3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802689-EB65-4BC7-2B96-CE5BBB36E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0E1F3-5B08-F3D2-B7C9-9BF04F469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4F45E-D991-FDD4-47DD-E9A9D810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B298-8FC6-A84F-9AAD-BF55F4CF02A0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5C35F-2D38-F84B-AA32-D2A3D037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479F4-2C9D-B946-417F-277D9DB4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EAAE-1A1F-064B-AA92-939177B82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5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4977-65D6-C0B8-30F5-CF4739CB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90A83-7668-6E90-F6AA-43077737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79A4E-1DA6-01F4-26BB-5686071E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B298-8FC6-A84F-9AAD-BF55F4CF02A0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05600-D957-6B88-46F6-F024849B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07BC8-207E-CA2B-5924-FDB03BCA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EAAE-1A1F-064B-AA92-939177B82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0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7F20-6374-C31A-68B7-DB2128114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B556E-F97F-A6E5-4DAE-2750CB199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6C3E2-6F5D-29CD-E389-B04E06724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B298-8FC6-A84F-9AAD-BF55F4CF02A0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7DB75-D03A-7658-FB80-DFCE353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DC718-E05B-EFE1-F7E4-A2F4D425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EAAE-1A1F-064B-AA92-939177B82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4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A9CE-B051-082C-AD4B-018D2D07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5688-3431-A8C2-1867-8CB52E4BA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088F-0378-A70A-A529-E53E693A3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F6FB5-19D0-1834-F5C4-AC3350C6B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B298-8FC6-A84F-9AAD-BF55F4CF02A0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D3A00-15C5-745B-499A-25A6D9F3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35B12-8A25-D640-F345-4F86A859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EAAE-1A1F-064B-AA92-939177B82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DD5AA-F534-D81C-E5BF-6A82517FD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2BD0A-BD5C-A16D-D12D-81CB75608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4880A-8E2B-2662-360D-D78C89332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A8B55-5025-D472-DFF0-A5E9DD061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E15E7-AA8C-E195-3C98-1A681B160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C4B77D-0108-AEA2-5F58-E691F774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B298-8FC6-A84F-9AAD-BF55F4CF02A0}" type="datetimeFigureOut">
              <a:rPr lang="en-US" smtClean="0"/>
              <a:t>11/1/24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1A6FCC-C67E-E25F-8AB4-3BBC2BAF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2ADDB-1A6E-AA77-273B-23A3BAA1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EAAE-1A1F-064B-AA92-939177B82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475E-B88A-E253-ED09-F697243E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93A46-930A-815A-8B00-3CE29650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B298-8FC6-A84F-9AAD-BF55F4CF02A0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3A0F1-77DD-D08C-3976-CC52937D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92CA5-4B6F-E900-DBE3-39F4D3BC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EAAE-1A1F-064B-AA92-939177B82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9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AFBA4B-0B9B-73AD-78FD-DAFFE297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B298-8FC6-A84F-9AAD-BF55F4CF02A0}" type="datetimeFigureOut">
              <a:rPr lang="en-US" smtClean="0"/>
              <a:t>11/1/24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AFF07-577B-E7A3-582B-B50B20C4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EA031-3021-5A1B-68AD-393862A9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EAAE-1A1F-064B-AA92-939177B82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0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F975-DC27-D580-3124-16A5E7F0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34B9E-8868-B935-2316-30433BA28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15D39-9CC3-BB29-18DC-DA943711D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D4CA1-6F72-7004-318C-C65E2D64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B298-8FC6-A84F-9AAD-BF55F4CF02A0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5105E-3AE7-1BAB-6268-26BBD768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1C7C7-A99F-3000-1FFF-2028C7D2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EAAE-1A1F-064B-AA92-939177B82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0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DF20-D9EE-FAD0-6277-5AB5083EE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44867-1DCD-6F5A-8B5B-3E8C40077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55C95-67B5-F534-B1D6-213740A01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31936-107E-A379-B461-5EA54863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B298-8FC6-A84F-9AAD-BF55F4CF02A0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0F99D-8AEE-F7F3-E739-229CA93E2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DA45C-5348-CC10-C61B-3220781B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EAAE-1A1F-064B-AA92-939177B82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0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20B92-A05F-2AF4-DE2E-BFFD7DA4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09017-C8F9-2AE8-B688-CFD3476FD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7813A-5EC5-E44A-A664-A18A4A5D7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8FB298-8FC6-A84F-9AAD-BF55F4CF02A0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D27D7-0492-407F-1A0B-B5D054ECC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5D1DC-A8B6-237E-41D2-7E7C99722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A0EAAE-1A1F-064B-AA92-939177B82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8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9789E-4059-3749-5B3F-3678A2136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68649-BC6F-6E73-4C7F-0295E1367F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1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Thuthimal Madugalle</dc:creator>
  <cp:lastModifiedBy>Thuthimal Madugalle</cp:lastModifiedBy>
  <cp:revision>1</cp:revision>
  <dcterms:created xsi:type="dcterms:W3CDTF">2024-11-01T22:50:58Z</dcterms:created>
  <dcterms:modified xsi:type="dcterms:W3CDTF">2024-11-01T22:51:34Z</dcterms:modified>
</cp:coreProperties>
</file>