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CF7F2-B0D8-41D4-833C-CE2A3A8C7B1C}" v="102" dt="2021-11-18T14:36:34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ải" userId="9371014d6e26aaff" providerId="Windows Live" clId="Web-{9B3CF7F2-B0D8-41D4-833C-CE2A3A8C7B1C}"/>
    <pc:docChg chg="addSld modSld addMainMaster delMainMaster">
      <pc:chgData name="Nguyễn Hải" userId="9371014d6e26aaff" providerId="Windows Live" clId="Web-{9B3CF7F2-B0D8-41D4-833C-CE2A3A8C7B1C}" dt="2021-11-18T14:36:50.067" v="107"/>
      <pc:docMkLst>
        <pc:docMk/>
      </pc:docMkLst>
      <pc:sldChg chg="addSp modSp mod setBg modClrScheme chgLayout">
        <pc:chgData name="Nguyễn Hải" userId="9371014d6e26aaff" providerId="Windows Live" clId="Web-{9B3CF7F2-B0D8-41D4-833C-CE2A3A8C7B1C}" dt="2021-11-18T14:25:21.238" v="60"/>
        <pc:sldMkLst>
          <pc:docMk/>
          <pc:sldMk cId="128632686" sldId="256"/>
        </pc:sldMkLst>
        <pc:spChg chg="mod">
          <ac:chgData name="Nguyễn Hải" userId="9371014d6e26aaff" providerId="Windows Live" clId="Web-{9B3CF7F2-B0D8-41D4-833C-CE2A3A8C7B1C}" dt="2021-11-18T14:25:21.238" v="60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Nguyễn Hải" userId="9371014d6e26aaff" providerId="Windows Live" clId="Web-{9B3CF7F2-B0D8-41D4-833C-CE2A3A8C7B1C}" dt="2021-11-18T14:25:21.238" v="60"/>
          <ac:spMkLst>
            <pc:docMk/>
            <pc:sldMk cId="128632686" sldId="256"/>
            <ac:spMk id="3" creationId="{00000000-0000-0000-0000-000000000000}"/>
          </ac:spMkLst>
        </pc:spChg>
        <pc:spChg chg="add">
          <ac:chgData name="Nguyễn Hải" userId="9371014d6e26aaff" providerId="Windows Live" clId="Web-{9B3CF7F2-B0D8-41D4-833C-CE2A3A8C7B1C}" dt="2021-11-18T14:25:21.238" v="60"/>
          <ac:spMkLst>
            <pc:docMk/>
            <pc:sldMk cId="128632686" sldId="256"/>
            <ac:spMk id="8" creationId="{281148B8-58D0-4E9A-A32C-B3B181A3A850}"/>
          </ac:spMkLst>
        </pc:spChg>
        <pc:spChg chg="add">
          <ac:chgData name="Nguyễn Hải" userId="9371014d6e26aaff" providerId="Windows Live" clId="Web-{9B3CF7F2-B0D8-41D4-833C-CE2A3A8C7B1C}" dt="2021-11-18T14:25:21.238" v="60"/>
          <ac:spMkLst>
            <pc:docMk/>
            <pc:sldMk cId="128632686" sldId="256"/>
            <ac:spMk id="10" creationId="{3B8154F5-2E4B-4EB4-9BE5-A38ED12389CA}"/>
          </ac:spMkLst>
        </pc:spChg>
        <pc:spChg chg="add">
          <ac:chgData name="Nguyễn Hải" userId="9371014d6e26aaff" providerId="Windows Live" clId="Web-{9B3CF7F2-B0D8-41D4-833C-CE2A3A8C7B1C}" dt="2021-11-18T14:25:21.238" v="60"/>
          <ac:spMkLst>
            <pc:docMk/>
            <pc:sldMk cId="128632686" sldId="256"/>
            <ac:spMk id="12" creationId="{F0A5ACD4-8016-403B-BEED-5B03EF655B8F}"/>
          </ac:spMkLst>
        </pc:spChg>
      </pc:sldChg>
      <pc:sldChg chg="addSp delSp modSp new mod setBg modClrScheme chgLayout">
        <pc:chgData name="Nguyễn Hải" userId="9371014d6e26aaff" providerId="Windows Live" clId="Web-{9B3CF7F2-B0D8-41D4-833C-CE2A3A8C7B1C}" dt="2021-11-18T14:36:50.067" v="107"/>
        <pc:sldMkLst>
          <pc:docMk/>
          <pc:sldMk cId="1853003923" sldId="257"/>
        </pc:sldMkLst>
        <pc:spChg chg="mod ord">
          <ac:chgData name="Nguyễn Hải" userId="9371014d6e26aaff" providerId="Windows Live" clId="Web-{9B3CF7F2-B0D8-41D4-833C-CE2A3A8C7B1C}" dt="2021-11-18T14:36:50.067" v="107"/>
          <ac:spMkLst>
            <pc:docMk/>
            <pc:sldMk cId="1853003923" sldId="257"/>
            <ac:spMk id="2" creationId="{05B23104-2475-45C1-896A-C0F73DAAFB73}"/>
          </ac:spMkLst>
        </pc:spChg>
        <pc:spChg chg="mod ord">
          <ac:chgData name="Nguyễn Hải" userId="9371014d6e26aaff" providerId="Windows Live" clId="Web-{9B3CF7F2-B0D8-41D4-833C-CE2A3A8C7B1C}" dt="2021-11-18T14:36:50.067" v="107"/>
          <ac:spMkLst>
            <pc:docMk/>
            <pc:sldMk cId="1853003923" sldId="257"/>
            <ac:spMk id="3" creationId="{39D5046C-AF91-419A-B842-9C304C8CA647}"/>
          </ac:spMkLst>
        </pc:spChg>
        <pc:spChg chg="add del mod ord">
          <ac:chgData name="Nguyễn Hải" userId="9371014d6e26aaff" providerId="Windows Live" clId="Web-{9B3CF7F2-B0D8-41D4-833C-CE2A3A8C7B1C}" dt="2021-11-18T14:31:11.903" v="75"/>
          <ac:spMkLst>
            <pc:docMk/>
            <pc:sldMk cId="1853003923" sldId="257"/>
            <ac:spMk id="4" creationId="{DFF94C10-DBE4-42D1-A8B1-C2342E061DD3}"/>
          </ac:spMkLst>
        </pc:spChg>
        <pc:spChg chg="add">
          <ac:chgData name="Nguyễn Hải" userId="9371014d6e26aaff" providerId="Windows Live" clId="Web-{9B3CF7F2-B0D8-41D4-833C-CE2A3A8C7B1C}" dt="2021-11-18T14:36:50.067" v="107"/>
          <ac:spMkLst>
            <pc:docMk/>
            <pc:sldMk cId="1853003923" sldId="257"/>
            <ac:spMk id="10" creationId="{2D03A0B2-4A2F-D846-A5E6-FB7CB9A031F7}"/>
          </ac:spMkLst>
        </pc:spChg>
        <pc:spChg chg="add">
          <ac:chgData name="Nguyễn Hải" userId="9371014d6e26aaff" providerId="Windows Live" clId="Web-{9B3CF7F2-B0D8-41D4-833C-CE2A3A8C7B1C}" dt="2021-11-18T14:36:50.067" v="107"/>
          <ac:spMkLst>
            <pc:docMk/>
            <pc:sldMk cId="1853003923" sldId="257"/>
            <ac:spMk id="12" creationId="{7F573F1D-73A7-FB41-BCAD-FC9AA7DEF4F5}"/>
          </ac:spMkLst>
        </pc:spChg>
        <pc:spChg chg="add">
          <ac:chgData name="Nguyễn Hải" userId="9371014d6e26aaff" providerId="Windows Live" clId="Web-{9B3CF7F2-B0D8-41D4-833C-CE2A3A8C7B1C}" dt="2021-11-18T14:36:50.067" v="107"/>
          <ac:spMkLst>
            <pc:docMk/>
            <pc:sldMk cId="1853003923" sldId="257"/>
            <ac:spMk id="14" creationId="{A88F843D-1C1B-C740-AC27-E3238D0F5F47}"/>
          </ac:spMkLst>
        </pc:spChg>
        <pc:spChg chg="add">
          <ac:chgData name="Nguyễn Hải" userId="9371014d6e26aaff" providerId="Windows Live" clId="Web-{9B3CF7F2-B0D8-41D4-833C-CE2A3A8C7B1C}" dt="2021-11-18T14:36:50.067" v="107"/>
          <ac:spMkLst>
            <pc:docMk/>
            <pc:sldMk cId="1853003923" sldId="257"/>
            <ac:spMk id="16" creationId="{BEAF657C-A66C-40D7-8756-3636B5A52257}"/>
          </ac:spMkLst>
        </pc:spChg>
        <pc:spChg chg="add">
          <ac:chgData name="Nguyễn Hải" userId="9371014d6e26aaff" providerId="Windows Live" clId="Web-{9B3CF7F2-B0D8-41D4-833C-CE2A3A8C7B1C}" dt="2021-11-18T14:36:50.067" v="107"/>
          <ac:spMkLst>
            <pc:docMk/>
            <pc:sldMk cId="1853003923" sldId="257"/>
            <ac:spMk id="18" creationId="{3EF0896F-B937-46AC-AA33-5ACC203E6C3B}"/>
          </ac:spMkLst>
        </pc:spChg>
        <pc:picChg chg="add mod ord">
          <ac:chgData name="Nguyễn Hải" userId="9371014d6e26aaff" providerId="Windows Live" clId="Web-{9B3CF7F2-B0D8-41D4-833C-CE2A3A8C7B1C}" dt="2021-11-18T14:36:50.067" v="107"/>
          <ac:picMkLst>
            <pc:docMk/>
            <pc:sldMk cId="1853003923" sldId="257"/>
            <ac:picMk id="5" creationId="{899E1B26-BECF-4E86-A65B-E74752AB125D}"/>
          </ac:picMkLst>
        </pc:picChg>
      </pc:sldChg>
      <pc:sldChg chg="addSp delSp modSp new mod setBg addAnim">
        <pc:chgData name="Nguyễn Hải" userId="9371014d6e26aaff" providerId="Windows Live" clId="Web-{9B3CF7F2-B0D8-41D4-833C-CE2A3A8C7B1C}" dt="2021-11-18T14:36:34.082" v="106"/>
        <pc:sldMkLst>
          <pc:docMk/>
          <pc:sldMk cId="4212578798" sldId="258"/>
        </pc:sldMkLst>
        <pc:spChg chg="mod">
          <ac:chgData name="Nguyễn Hải" userId="9371014d6e26aaff" providerId="Windows Live" clId="Web-{9B3CF7F2-B0D8-41D4-833C-CE2A3A8C7B1C}" dt="2021-11-18T14:36:34.082" v="105"/>
          <ac:spMkLst>
            <pc:docMk/>
            <pc:sldMk cId="4212578798" sldId="258"/>
            <ac:spMk id="2" creationId="{FA2FD15A-C778-44EC-A4D5-A47AD560FDBF}"/>
          </ac:spMkLst>
        </pc:spChg>
        <pc:spChg chg="mod">
          <ac:chgData name="Nguyễn Hải" userId="9371014d6e26aaff" providerId="Windows Live" clId="Web-{9B3CF7F2-B0D8-41D4-833C-CE2A3A8C7B1C}" dt="2021-11-18T14:36:34.082" v="105"/>
          <ac:spMkLst>
            <pc:docMk/>
            <pc:sldMk cId="4212578798" sldId="258"/>
            <ac:spMk id="3" creationId="{8E914B06-FBFB-4C68-B16F-5FD309D61757}"/>
          </ac:spMkLst>
        </pc:spChg>
        <pc:spChg chg="del">
          <ac:chgData name="Nguyễn Hải" userId="9371014d6e26aaff" providerId="Windows Live" clId="Web-{9B3CF7F2-B0D8-41D4-833C-CE2A3A8C7B1C}" dt="2021-11-18T14:33:55.782" v="82"/>
          <ac:spMkLst>
            <pc:docMk/>
            <pc:sldMk cId="4212578798" sldId="258"/>
            <ac:spMk id="4" creationId="{873CC439-20AF-481D-B3B6-9729AD58B22C}"/>
          </ac:spMkLst>
        </pc:spChg>
        <pc:spChg chg="add">
          <ac:chgData name="Nguyễn Hải" userId="9371014d6e26aaff" providerId="Windows Live" clId="Web-{9B3CF7F2-B0D8-41D4-833C-CE2A3A8C7B1C}" dt="2021-11-18T14:36:34.082" v="105"/>
          <ac:spMkLst>
            <pc:docMk/>
            <pc:sldMk cId="4212578798" sldId="258"/>
            <ac:spMk id="10" creationId="{2D03A0B2-4A2F-D846-A5E6-FB7CB9A031F7}"/>
          </ac:spMkLst>
        </pc:spChg>
        <pc:spChg chg="add">
          <ac:chgData name="Nguyễn Hải" userId="9371014d6e26aaff" providerId="Windows Live" clId="Web-{9B3CF7F2-B0D8-41D4-833C-CE2A3A8C7B1C}" dt="2021-11-18T14:36:34.082" v="105"/>
          <ac:spMkLst>
            <pc:docMk/>
            <pc:sldMk cId="4212578798" sldId="258"/>
            <ac:spMk id="12" creationId="{7F573F1D-73A7-FB41-BCAD-FC9AA7DEF4F5}"/>
          </ac:spMkLst>
        </pc:spChg>
        <pc:spChg chg="add">
          <ac:chgData name="Nguyễn Hải" userId="9371014d6e26aaff" providerId="Windows Live" clId="Web-{9B3CF7F2-B0D8-41D4-833C-CE2A3A8C7B1C}" dt="2021-11-18T14:36:34.082" v="105"/>
          <ac:spMkLst>
            <pc:docMk/>
            <pc:sldMk cId="4212578798" sldId="258"/>
            <ac:spMk id="14" creationId="{A88F843D-1C1B-C740-AC27-E3238D0F5F47}"/>
          </ac:spMkLst>
        </pc:spChg>
        <pc:spChg chg="add">
          <ac:chgData name="Nguyễn Hải" userId="9371014d6e26aaff" providerId="Windows Live" clId="Web-{9B3CF7F2-B0D8-41D4-833C-CE2A3A8C7B1C}" dt="2021-11-18T14:36:34.082" v="105"/>
          <ac:spMkLst>
            <pc:docMk/>
            <pc:sldMk cId="4212578798" sldId="258"/>
            <ac:spMk id="16" creationId="{9F0EA5A9-0D12-3644-BBEC-6D9D192EBEF4}"/>
          </ac:spMkLst>
        </pc:spChg>
        <pc:spChg chg="add">
          <ac:chgData name="Nguyễn Hải" userId="9371014d6e26aaff" providerId="Windows Live" clId="Web-{9B3CF7F2-B0D8-41D4-833C-CE2A3A8C7B1C}" dt="2021-11-18T14:36:34.082" v="105"/>
          <ac:spMkLst>
            <pc:docMk/>
            <pc:sldMk cId="4212578798" sldId="258"/>
            <ac:spMk id="18" creationId="{A21C8291-E3D5-4240-8FF4-E5213CBCC453}"/>
          </ac:spMkLst>
        </pc:spChg>
        <pc:spChg chg="add">
          <ac:chgData name="Nguyễn Hải" userId="9371014d6e26aaff" providerId="Windows Live" clId="Web-{9B3CF7F2-B0D8-41D4-833C-CE2A3A8C7B1C}" dt="2021-11-18T14:36:34.082" v="105"/>
          <ac:spMkLst>
            <pc:docMk/>
            <pc:sldMk cId="4212578798" sldId="258"/>
            <ac:spMk id="20" creationId="{08B44AFE-C181-7047-8CC9-CA00BD385EEA}"/>
          </ac:spMkLst>
        </pc:spChg>
        <pc:picChg chg="add mod ord">
          <ac:chgData name="Nguyễn Hải" userId="9371014d6e26aaff" providerId="Windows Live" clId="Web-{9B3CF7F2-B0D8-41D4-833C-CE2A3A8C7B1C}" dt="2021-11-18T14:36:34.082" v="105"/>
          <ac:picMkLst>
            <pc:docMk/>
            <pc:sldMk cId="4212578798" sldId="258"/>
            <ac:picMk id="5" creationId="{FB702E14-3B7D-49A0-9304-6F9EBCADE635}"/>
          </ac:picMkLst>
        </pc:picChg>
      </pc:sldChg>
      <pc:sldChg chg="addSp delSp modSp new mod setBg addAnim delAnim">
        <pc:chgData name="Nguyễn Hải" userId="9371014d6e26aaff" providerId="Windows Live" clId="Web-{9B3CF7F2-B0D8-41D4-833C-CE2A3A8C7B1C}" dt="2021-11-18T14:36:24.629" v="104"/>
        <pc:sldMkLst>
          <pc:docMk/>
          <pc:sldMk cId="1744712199" sldId="259"/>
        </pc:sldMkLst>
        <pc:spChg chg="mod">
          <ac:chgData name="Nguyễn Hải" userId="9371014d6e26aaff" providerId="Windows Live" clId="Web-{9B3CF7F2-B0D8-41D4-833C-CE2A3A8C7B1C}" dt="2021-11-18T14:36:24.629" v="104"/>
          <ac:spMkLst>
            <pc:docMk/>
            <pc:sldMk cId="1744712199" sldId="259"/>
            <ac:spMk id="2" creationId="{FF100D7C-C14B-46DE-AE13-44F6649B5D54}"/>
          </ac:spMkLst>
        </pc:spChg>
        <pc:spChg chg="mod">
          <ac:chgData name="Nguyễn Hải" userId="9371014d6e26aaff" providerId="Windows Live" clId="Web-{9B3CF7F2-B0D8-41D4-833C-CE2A3A8C7B1C}" dt="2021-11-18T14:36:24.629" v="104"/>
          <ac:spMkLst>
            <pc:docMk/>
            <pc:sldMk cId="1744712199" sldId="259"/>
            <ac:spMk id="3" creationId="{FB8F3E9A-E8B2-443D-8AE2-3C856F7B89B2}"/>
          </ac:spMkLst>
        </pc:spChg>
        <pc:spChg chg="del">
          <ac:chgData name="Nguyễn Hải" userId="9371014d6e26aaff" providerId="Windows Live" clId="Web-{9B3CF7F2-B0D8-41D4-833C-CE2A3A8C7B1C}" dt="2021-11-18T14:36:10.425" v="92"/>
          <ac:spMkLst>
            <pc:docMk/>
            <pc:sldMk cId="1744712199" sldId="259"/>
            <ac:spMk id="4" creationId="{73C6DEBC-04F8-4B95-8B48-2AFD52021A80}"/>
          </ac:spMkLst>
        </pc:spChg>
        <pc:spChg chg="add del">
          <ac:chgData name="Nguyễn Hải" userId="9371014d6e26aaff" providerId="Windows Live" clId="Web-{9B3CF7F2-B0D8-41D4-833C-CE2A3A8C7B1C}" dt="2021-11-18T14:36:20.832" v="101"/>
          <ac:spMkLst>
            <pc:docMk/>
            <pc:sldMk cId="1744712199" sldId="259"/>
            <ac:spMk id="7" creationId="{2D03A0B2-4A2F-D846-A5E6-FB7CB9A031F7}"/>
          </ac:spMkLst>
        </pc:spChg>
        <pc:spChg chg="add del">
          <ac:chgData name="Nguyễn Hải" userId="9371014d6e26aaff" providerId="Windows Live" clId="Web-{9B3CF7F2-B0D8-41D4-833C-CE2A3A8C7B1C}" dt="2021-11-18T14:36:20.832" v="101"/>
          <ac:spMkLst>
            <pc:docMk/>
            <pc:sldMk cId="1744712199" sldId="259"/>
            <ac:spMk id="8" creationId="{7F573F1D-73A7-FB41-BCAD-FC9AA7DEF4F5}"/>
          </ac:spMkLst>
        </pc:spChg>
        <pc:spChg chg="add del">
          <ac:chgData name="Nguyễn Hải" userId="9371014d6e26aaff" providerId="Windows Live" clId="Web-{9B3CF7F2-B0D8-41D4-833C-CE2A3A8C7B1C}" dt="2021-11-18T14:36:20.832" v="101"/>
          <ac:spMkLst>
            <pc:docMk/>
            <pc:sldMk cId="1744712199" sldId="259"/>
            <ac:spMk id="9" creationId="{A88F843D-1C1B-C740-AC27-E3238D0F5F47}"/>
          </ac:spMkLst>
        </pc:spChg>
        <pc:spChg chg="add del">
          <ac:chgData name="Nguyễn Hải" userId="9371014d6e26aaff" providerId="Windows Live" clId="Web-{9B3CF7F2-B0D8-41D4-833C-CE2A3A8C7B1C}" dt="2021-11-18T14:36:18.269" v="97"/>
          <ac:spMkLst>
            <pc:docMk/>
            <pc:sldMk cId="1744712199" sldId="259"/>
            <ac:spMk id="10" creationId="{2D03A0B2-4A2F-D846-A5E6-FB7CB9A031F7}"/>
          </ac:spMkLst>
        </pc:spChg>
        <pc:spChg chg="add del">
          <ac:chgData name="Nguyễn Hải" userId="9371014d6e26aaff" providerId="Windows Live" clId="Web-{9B3CF7F2-B0D8-41D4-833C-CE2A3A8C7B1C}" dt="2021-11-18T14:36:20.832" v="101"/>
          <ac:spMkLst>
            <pc:docMk/>
            <pc:sldMk cId="1744712199" sldId="259"/>
            <ac:spMk id="11" creationId="{44037D61-FFBD-0342-90C5-D1AD7C899B44}"/>
          </ac:spMkLst>
        </pc:spChg>
        <pc:spChg chg="add del">
          <ac:chgData name="Nguyễn Hải" userId="9371014d6e26aaff" providerId="Windows Live" clId="Web-{9B3CF7F2-B0D8-41D4-833C-CE2A3A8C7B1C}" dt="2021-11-18T14:36:18.269" v="97"/>
          <ac:spMkLst>
            <pc:docMk/>
            <pc:sldMk cId="1744712199" sldId="259"/>
            <ac:spMk id="12" creationId="{7F573F1D-73A7-FB41-BCAD-FC9AA7DEF4F5}"/>
          </ac:spMkLst>
        </pc:spChg>
        <pc:spChg chg="add del">
          <ac:chgData name="Nguyễn Hải" userId="9371014d6e26aaff" providerId="Windows Live" clId="Web-{9B3CF7F2-B0D8-41D4-833C-CE2A3A8C7B1C}" dt="2021-11-18T14:36:20.832" v="101"/>
          <ac:spMkLst>
            <pc:docMk/>
            <pc:sldMk cId="1744712199" sldId="259"/>
            <ac:spMk id="13" creationId="{A21C8291-E3D5-4240-8FF4-E5213CBCC453}"/>
          </ac:spMkLst>
        </pc:spChg>
        <pc:spChg chg="add del">
          <ac:chgData name="Nguyễn Hải" userId="9371014d6e26aaff" providerId="Windows Live" clId="Web-{9B3CF7F2-B0D8-41D4-833C-CE2A3A8C7B1C}" dt="2021-11-18T14:36:18.269" v="97"/>
          <ac:spMkLst>
            <pc:docMk/>
            <pc:sldMk cId="1744712199" sldId="259"/>
            <ac:spMk id="14" creationId="{A88F843D-1C1B-C740-AC27-E3238D0F5F47}"/>
          </ac:spMkLst>
        </pc:spChg>
        <pc:spChg chg="add del">
          <ac:chgData name="Nguyễn Hải" userId="9371014d6e26aaff" providerId="Windows Live" clId="Web-{9B3CF7F2-B0D8-41D4-833C-CE2A3A8C7B1C}" dt="2021-11-18T14:36:24.613" v="103"/>
          <ac:spMkLst>
            <pc:docMk/>
            <pc:sldMk cId="1744712199" sldId="259"/>
            <ac:spMk id="15" creationId="{2D03A0B2-4A2F-D846-A5E6-FB7CB9A031F7}"/>
          </ac:spMkLst>
        </pc:spChg>
        <pc:spChg chg="add del">
          <ac:chgData name="Nguyễn Hải" userId="9371014d6e26aaff" providerId="Windows Live" clId="Web-{9B3CF7F2-B0D8-41D4-833C-CE2A3A8C7B1C}" dt="2021-11-18T14:36:18.269" v="97"/>
          <ac:spMkLst>
            <pc:docMk/>
            <pc:sldMk cId="1744712199" sldId="259"/>
            <ac:spMk id="16" creationId="{A21C8291-E3D5-4240-8FF4-E5213CBCC453}"/>
          </ac:spMkLst>
        </pc:spChg>
        <pc:spChg chg="add del">
          <ac:chgData name="Nguyễn Hải" userId="9371014d6e26aaff" providerId="Windows Live" clId="Web-{9B3CF7F2-B0D8-41D4-833C-CE2A3A8C7B1C}" dt="2021-11-18T14:36:24.613" v="103"/>
          <ac:spMkLst>
            <pc:docMk/>
            <pc:sldMk cId="1744712199" sldId="259"/>
            <ac:spMk id="17" creationId="{7F573F1D-73A7-FB41-BCAD-FC9AA7DEF4F5}"/>
          </ac:spMkLst>
        </pc:spChg>
        <pc:spChg chg="add del">
          <ac:chgData name="Nguyễn Hải" userId="9371014d6e26aaff" providerId="Windows Live" clId="Web-{9B3CF7F2-B0D8-41D4-833C-CE2A3A8C7B1C}" dt="2021-11-18T14:36:18.269" v="97"/>
          <ac:spMkLst>
            <pc:docMk/>
            <pc:sldMk cId="1744712199" sldId="259"/>
            <ac:spMk id="18" creationId="{08B44AFE-C181-7047-8CC9-CA00BD385EEA}"/>
          </ac:spMkLst>
        </pc:spChg>
        <pc:spChg chg="add del">
          <ac:chgData name="Nguyễn Hải" userId="9371014d6e26aaff" providerId="Windows Live" clId="Web-{9B3CF7F2-B0D8-41D4-833C-CE2A3A8C7B1C}" dt="2021-11-18T14:36:24.613" v="103"/>
          <ac:spMkLst>
            <pc:docMk/>
            <pc:sldMk cId="1744712199" sldId="259"/>
            <ac:spMk id="19" creationId="{A88F843D-1C1B-C740-AC27-E3238D0F5F47}"/>
          </ac:spMkLst>
        </pc:spChg>
        <pc:spChg chg="add del">
          <ac:chgData name="Nguyễn Hải" userId="9371014d6e26aaff" providerId="Windows Live" clId="Web-{9B3CF7F2-B0D8-41D4-833C-CE2A3A8C7B1C}" dt="2021-11-18T14:36:20.832" v="101"/>
          <ac:spMkLst>
            <pc:docMk/>
            <pc:sldMk cId="1744712199" sldId="259"/>
            <ac:spMk id="20" creationId="{08B44AFE-C181-7047-8CC9-CA00BD385EEA}"/>
          </ac:spMkLst>
        </pc:spChg>
        <pc:spChg chg="add del">
          <ac:chgData name="Nguyễn Hải" userId="9371014d6e26aaff" providerId="Windows Live" clId="Web-{9B3CF7F2-B0D8-41D4-833C-CE2A3A8C7B1C}" dt="2021-11-18T14:36:24.613" v="103"/>
          <ac:spMkLst>
            <pc:docMk/>
            <pc:sldMk cId="1744712199" sldId="259"/>
            <ac:spMk id="21" creationId="{44037D61-FFBD-0342-90C5-D1AD7C899B44}"/>
          </ac:spMkLst>
        </pc:spChg>
        <pc:spChg chg="add del">
          <ac:chgData name="Nguyễn Hải" userId="9371014d6e26aaff" providerId="Windows Live" clId="Web-{9B3CF7F2-B0D8-41D4-833C-CE2A3A8C7B1C}" dt="2021-11-18T14:36:24.613" v="103"/>
          <ac:spMkLst>
            <pc:docMk/>
            <pc:sldMk cId="1744712199" sldId="259"/>
            <ac:spMk id="22" creationId="{A21C8291-E3D5-4240-8FF4-E5213CBCC453}"/>
          </ac:spMkLst>
        </pc:spChg>
        <pc:spChg chg="add del">
          <ac:chgData name="Nguyễn Hải" userId="9371014d6e26aaff" providerId="Windows Live" clId="Web-{9B3CF7F2-B0D8-41D4-833C-CE2A3A8C7B1C}" dt="2021-11-18T14:36:24.613" v="103"/>
          <ac:spMkLst>
            <pc:docMk/>
            <pc:sldMk cId="1744712199" sldId="259"/>
            <ac:spMk id="23" creationId="{08B44AFE-C181-7047-8CC9-CA00BD385EEA}"/>
          </ac:spMkLst>
        </pc:spChg>
        <pc:spChg chg="add">
          <ac:chgData name="Nguyễn Hải" userId="9371014d6e26aaff" providerId="Windows Live" clId="Web-{9B3CF7F2-B0D8-41D4-833C-CE2A3A8C7B1C}" dt="2021-11-18T14:36:24.629" v="104"/>
          <ac:spMkLst>
            <pc:docMk/>
            <pc:sldMk cId="1744712199" sldId="259"/>
            <ac:spMk id="24" creationId="{2D03A0B2-4A2F-D846-A5E6-FB7CB9A031F7}"/>
          </ac:spMkLst>
        </pc:spChg>
        <pc:spChg chg="add">
          <ac:chgData name="Nguyễn Hải" userId="9371014d6e26aaff" providerId="Windows Live" clId="Web-{9B3CF7F2-B0D8-41D4-833C-CE2A3A8C7B1C}" dt="2021-11-18T14:36:24.629" v="104"/>
          <ac:spMkLst>
            <pc:docMk/>
            <pc:sldMk cId="1744712199" sldId="259"/>
            <ac:spMk id="25" creationId="{7F573F1D-73A7-FB41-BCAD-FC9AA7DEF4F5}"/>
          </ac:spMkLst>
        </pc:spChg>
        <pc:spChg chg="add">
          <ac:chgData name="Nguyễn Hải" userId="9371014d6e26aaff" providerId="Windows Live" clId="Web-{9B3CF7F2-B0D8-41D4-833C-CE2A3A8C7B1C}" dt="2021-11-18T14:36:24.629" v="104"/>
          <ac:spMkLst>
            <pc:docMk/>
            <pc:sldMk cId="1744712199" sldId="259"/>
            <ac:spMk id="26" creationId="{A88F843D-1C1B-C740-AC27-E3238D0F5F47}"/>
          </ac:spMkLst>
        </pc:spChg>
        <pc:spChg chg="add">
          <ac:chgData name="Nguyễn Hải" userId="9371014d6e26aaff" providerId="Windows Live" clId="Web-{9B3CF7F2-B0D8-41D4-833C-CE2A3A8C7B1C}" dt="2021-11-18T14:36:24.629" v="104"/>
          <ac:spMkLst>
            <pc:docMk/>
            <pc:sldMk cId="1744712199" sldId="259"/>
            <ac:spMk id="27" creationId="{A21C8291-E3D5-4240-8FF4-E5213CBCC453}"/>
          </ac:spMkLst>
        </pc:spChg>
        <pc:spChg chg="add">
          <ac:chgData name="Nguyễn Hải" userId="9371014d6e26aaff" providerId="Windows Live" clId="Web-{9B3CF7F2-B0D8-41D4-833C-CE2A3A8C7B1C}" dt="2021-11-18T14:36:24.629" v="104"/>
          <ac:spMkLst>
            <pc:docMk/>
            <pc:sldMk cId="1744712199" sldId="259"/>
            <ac:spMk id="28" creationId="{08B44AFE-C181-7047-8CC9-CA00BD385EEA}"/>
          </ac:spMkLst>
        </pc:spChg>
        <pc:picChg chg="add mod ord">
          <ac:chgData name="Nguyễn Hải" userId="9371014d6e26aaff" providerId="Windows Live" clId="Web-{9B3CF7F2-B0D8-41D4-833C-CE2A3A8C7B1C}" dt="2021-11-18T14:36:24.629" v="104"/>
          <ac:picMkLst>
            <pc:docMk/>
            <pc:sldMk cId="1744712199" sldId="259"/>
            <ac:picMk id="5" creationId="{40240538-ABB9-45AA-9365-FC090EF04236}"/>
          </ac:picMkLst>
        </pc:picChg>
      </pc:sldChg>
      <pc:sldMasterChg chg="del delSldLayout">
        <pc:chgData name="Nguyễn Hải" userId="9371014d6e26aaff" providerId="Windows Live" clId="Web-{9B3CF7F2-B0D8-41D4-833C-CE2A3A8C7B1C}" dt="2021-11-18T14:25:21.238" v="60"/>
        <pc:sldMasterMkLst>
          <pc:docMk/>
          <pc:sldMasterMk cId="0" sldId="2147483648"/>
        </pc:sldMasterMkLst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guyễn Hải" userId="9371014d6e26aaff" providerId="Windows Live" clId="Web-{9B3CF7F2-B0D8-41D4-833C-CE2A3A8C7B1C}" dt="2021-11-18T14:25:21.238" v="6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">
        <pc:chgData name="Nguyễn Hải" userId="9371014d6e26aaff" providerId="Windows Live" clId="Web-{9B3CF7F2-B0D8-41D4-833C-CE2A3A8C7B1C}" dt="2021-11-18T14:25:21.238" v="60"/>
        <pc:sldMasterMkLst>
          <pc:docMk/>
          <pc:sldMasterMk cId="3455128413" sldId="2147483725"/>
        </pc:sldMasterMkLst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473071704" sldId="2147483714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1635055946" sldId="2147483715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83276202" sldId="2147483716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3570035640" sldId="2147483717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3891031077" sldId="2147483718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3098281007" sldId="2147483719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4116959286" sldId="2147483720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3019026288" sldId="2147483721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865407729" sldId="2147483722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1565670615" sldId="2147483723"/>
          </pc:sldLayoutMkLst>
        </pc:sldLayoutChg>
        <pc:sldLayoutChg chg="add">
          <pc:chgData name="Nguyễn Hải" userId="9371014d6e26aaff" providerId="Windows Live" clId="Web-{9B3CF7F2-B0D8-41D4-833C-CE2A3A8C7B1C}" dt="2021-11-18T14:25:21.238" v="60"/>
          <pc:sldLayoutMkLst>
            <pc:docMk/>
            <pc:sldMasterMk cId="3455128413" sldId="2147483725"/>
            <pc:sldLayoutMk cId="3733956537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8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A5ACD4-8016-403B-BEED-5B03EF655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79090" y="1247140"/>
            <a:ext cx="7891760" cy="3450844"/>
          </a:xfrm>
        </p:spPr>
        <p:txBody>
          <a:bodyPr rtlCol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11-11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프로그램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코딩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>
                <a:ea typeface="+mj-lt"/>
                <a:cs typeface="+mj-lt"/>
              </a:rPr>
              <a:t>계획서</a:t>
            </a:r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79090" y="4818126"/>
            <a:ext cx="7891760" cy="1268984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ko-KR" altLang="en-US" dirty="0">
                <a:ea typeface="맑은 고딕"/>
              </a:rPr>
              <a:t>이름: 웬 푹 하이</a:t>
            </a:r>
            <a:endParaRPr lang="vi-VN" altLang="ko-KR" dirty="0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r>
              <a:rPr lang="ko-KR" altLang="en-US" dirty="0">
                <a:ea typeface="맑은 고딕"/>
              </a:rPr>
              <a:t>학번: 20213086</a:t>
            </a:r>
            <a:endParaRPr lang="vi-V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F657C-A66C-40D7-8756-3636B5A5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F0896F-B937-46AC-AA33-5ACC203E6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5B23104-2475-45C1-896A-C0F73DAA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134" y="1247775"/>
            <a:ext cx="5073366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6000"/>
              <a:t>1. </a:t>
            </a:r>
            <a:r>
              <a:rPr lang="ko-KR" altLang="en-US" sz="6000"/>
              <a:t>작성동기</a:t>
            </a:r>
            <a:endParaRPr lang="en-US" sz="60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D5046C-AF91-419A-B842-9C304C8CA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9134" y="4818063"/>
            <a:ext cx="5073366" cy="1268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/>
              <a:t>파이썬으로</a:t>
            </a:r>
            <a:r>
              <a:rPr lang="en-US" altLang="ko-KR" sz="2400"/>
              <a:t> </a:t>
            </a:r>
            <a:r>
              <a:rPr lang="ko-KR" altLang="en-US" sz="2400"/>
              <a:t>공부했기</a:t>
            </a:r>
            <a:r>
              <a:rPr lang="en-US" altLang="ko-KR" sz="2400"/>
              <a:t> </a:t>
            </a:r>
            <a:r>
              <a:rPr lang="ko-KR" altLang="en-US" sz="2400"/>
              <a:t>때문에</a:t>
            </a:r>
            <a:r>
              <a:rPr lang="en-US" sz="2400"/>
              <a:t> 2D</a:t>
            </a:r>
            <a:r>
              <a:rPr lang="en-US" altLang="ko-KR" sz="2400"/>
              <a:t> </a:t>
            </a:r>
            <a:r>
              <a:rPr lang="ko-KR" altLang="en-US" sz="2400"/>
              <a:t>평면에</a:t>
            </a:r>
            <a:r>
              <a:rPr lang="en-US" altLang="ko-KR" sz="2400"/>
              <a:t> </a:t>
            </a:r>
            <a:r>
              <a:rPr lang="ko-KR" altLang="en-US" sz="2400"/>
              <a:t>도형을</a:t>
            </a:r>
            <a:r>
              <a:rPr lang="en-US" altLang="ko-KR" sz="2400"/>
              <a:t> </a:t>
            </a:r>
            <a:r>
              <a:rPr lang="ko-KR" altLang="en-US" sz="2400"/>
              <a:t>그리는</a:t>
            </a:r>
            <a:r>
              <a:rPr lang="en-US" altLang="ko-KR" sz="2400"/>
              <a:t> </a:t>
            </a:r>
            <a:r>
              <a:rPr lang="ko-KR" altLang="en-US" sz="2400"/>
              <a:t>응용</a:t>
            </a:r>
            <a:r>
              <a:rPr lang="en-US" altLang="ko-KR" sz="2400"/>
              <a:t> </a:t>
            </a:r>
            <a:r>
              <a:rPr lang="ko-KR" altLang="en-US" sz="2400"/>
              <a:t>프로그램을</a:t>
            </a:r>
            <a:r>
              <a:rPr lang="en-US" altLang="ko-KR" sz="2400"/>
              <a:t> </a:t>
            </a:r>
            <a:r>
              <a:rPr lang="ko-KR" altLang="en-US" sz="2400"/>
              <a:t>만들고</a:t>
            </a:r>
            <a:r>
              <a:rPr lang="en-US" altLang="ko-KR" sz="2400"/>
              <a:t> </a:t>
            </a:r>
            <a:r>
              <a:rPr lang="ko-KR" altLang="en-US" sz="2400"/>
              <a:t>싶습니다</a:t>
            </a:r>
            <a:endParaRPr lang="en-US" sz="2400"/>
          </a:p>
        </p:txBody>
      </p:sp>
      <p:pic>
        <p:nvPicPr>
          <p:cNvPr id="5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899E1B26-BECF-4E86-A65B-E74752AB1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3056" y="1507761"/>
            <a:ext cx="3534906" cy="43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FB702E14-3B7D-49A0-9304-6F9EBCADE6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909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908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A2FD15A-C778-44EC-A4D5-A47AD560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47140"/>
            <a:ext cx="3742107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5600"/>
              <a:t>2. </a:t>
            </a:r>
            <a:r>
              <a:rPr lang="ko-KR" altLang="en-US" sz="5600"/>
              <a:t>코딩</a:t>
            </a:r>
            <a:r>
              <a:rPr lang="en-US" altLang="ko-KR" sz="5600"/>
              <a:t> </a:t>
            </a:r>
            <a:r>
              <a:rPr lang="ko-KR" altLang="en-US" sz="5600"/>
              <a:t>응용부분에</a:t>
            </a:r>
            <a:r>
              <a:rPr lang="en-US" altLang="ko-KR" sz="5600"/>
              <a:t> </a:t>
            </a:r>
            <a:r>
              <a:rPr lang="ko-KR" altLang="en-US" sz="5600"/>
              <a:t>대한</a:t>
            </a:r>
            <a:r>
              <a:rPr lang="en-US" altLang="ko-KR" sz="5600"/>
              <a:t> </a:t>
            </a:r>
            <a:r>
              <a:rPr lang="ko-KR" altLang="en-US" sz="5600"/>
              <a:t>간략</a:t>
            </a:r>
            <a:r>
              <a:rPr lang="en-US" altLang="ko-KR" sz="5600"/>
              <a:t> </a:t>
            </a:r>
            <a:r>
              <a:rPr lang="ko-KR" altLang="en-US" sz="5600"/>
              <a:t>설명</a:t>
            </a:r>
            <a:endParaRPr lang="en-US" sz="56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914B06-FBFB-4C68-B16F-5FD309D61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4818126"/>
            <a:ext cx="3742107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700"/>
              <a:t>이</a:t>
            </a:r>
            <a:r>
              <a:rPr lang="en-US" altLang="ko-KR" sz="1700"/>
              <a:t> </a:t>
            </a:r>
            <a:r>
              <a:rPr lang="ko-KR" altLang="en-US" sz="1700"/>
              <a:t>응용</a:t>
            </a:r>
            <a:r>
              <a:rPr lang="en-US" altLang="ko-KR" sz="1700"/>
              <a:t> </a:t>
            </a:r>
            <a:r>
              <a:rPr lang="ko-KR" altLang="en-US" sz="1700"/>
              <a:t>프로그램을</a:t>
            </a:r>
            <a:r>
              <a:rPr lang="en-US" altLang="ko-KR" sz="1700"/>
              <a:t> </a:t>
            </a:r>
            <a:r>
              <a:rPr lang="ko-KR" altLang="en-US" sz="1700"/>
              <a:t>통해</a:t>
            </a:r>
            <a:r>
              <a:rPr lang="en-US" altLang="ko-KR" sz="1700"/>
              <a:t> </a:t>
            </a:r>
            <a:r>
              <a:rPr lang="ko-KR" altLang="en-US" sz="1700"/>
              <a:t>사용자는</a:t>
            </a:r>
            <a:r>
              <a:rPr lang="en-US" altLang="ko-KR" sz="1700"/>
              <a:t> </a:t>
            </a:r>
            <a:r>
              <a:rPr lang="ko-KR" altLang="en-US" sz="1700"/>
              <a:t>원하는</a:t>
            </a:r>
            <a:r>
              <a:rPr lang="en-US" altLang="ko-KR" sz="1700"/>
              <a:t> </a:t>
            </a:r>
            <a:r>
              <a:rPr lang="ko-KR" altLang="en-US" sz="1700"/>
              <a:t>치수</a:t>
            </a:r>
            <a:r>
              <a:rPr lang="en-US" sz="1700"/>
              <a:t>(</a:t>
            </a:r>
            <a:r>
              <a:rPr lang="ko-KR" altLang="en-US" sz="1700"/>
              <a:t>삼각형</a:t>
            </a:r>
            <a:r>
              <a:rPr lang="en-US" sz="1700"/>
              <a:t>,</a:t>
            </a:r>
            <a:r>
              <a:rPr lang="en-US" altLang="ko-KR" sz="1700"/>
              <a:t> </a:t>
            </a:r>
            <a:r>
              <a:rPr lang="ko-KR" altLang="en-US" sz="1700"/>
              <a:t>정사각형</a:t>
            </a:r>
            <a:r>
              <a:rPr lang="en-US" altLang="ko-KR" sz="1700"/>
              <a:t> </a:t>
            </a:r>
            <a:r>
              <a:rPr lang="ko-KR" altLang="en-US" sz="1700"/>
              <a:t>및</a:t>
            </a:r>
            <a:r>
              <a:rPr lang="en-US" altLang="ko-KR" sz="1700"/>
              <a:t> </a:t>
            </a:r>
            <a:r>
              <a:rPr lang="ko-KR" altLang="en-US" sz="1700"/>
              <a:t>직사각형</a:t>
            </a:r>
            <a:r>
              <a:rPr lang="en-US" sz="1700"/>
              <a:t>)</a:t>
            </a:r>
            <a:r>
              <a:rPr lang="ko-KR" altLang="en-US" sz="1700"/>
              <a:t>로</a:t>
            </a:r>
            <a:r>
              <a:rPr lang="en-US" altLang="ko-KR" sz="1700"/>
              <a:t> </a:t>
            </a:r>
            <a:r>
              <a:rPr lang="ko-KR" altLang="en-US" sz="1700"/>
              <a:t>원하는</a:t>
            </a:r>
            <a:r>
              <a:rPr lang="en-US" altLang="ko-KR" sz="1700"/>
              <a:t> </a:t>
            </a:r>
            <a:r>
              <a:rPr lang="ko-KR" altLang="en-US" sz="1700"/>
              <a:t>세</a:t>
            </a:r>
            <a:r>
              <a:rPr lang="en-US" altLang="ko-KR" sz="1700"/>
              <a:t> </a:t>
            </a:r>
            <a:r>
              <a:rPr lang="ko-KR" altLang="en-US" sz="1700"/>
              <a:t>가지</a:t>
            </a:r>
            <a:r>
              <a:rPr lang="en-US" altLang="ko-KR" sz="1700"/>
              <a:t> </a:t>
            </a:r>
            <a:r>
              <a:rPr lang="ko-KR" altLang="en-US" sz="1700"/>
              <a:t>모양에</a:t>
            </a:r>
            <a:r>
              <a:rPr lang="en-US" altLang="ko-KR" sz="1700"/>
              <a:t> </a:t>
            </a:r>
            <a:r>
              <a:rPr lang="ko-KR" altLang="en-US" sz="1700"/>
              <a:t>액세스하고</a:t>
            </a:r>
            <a:r>
              <a:rPr lang="en-US" altLang="ko-KR" sz="1700"/>
              <a:t> </a:t>
            </a:r>
            <a:r>
              <a:rPr lang="ko-KR" altLang="en-US" sz="1700"/>
              <a:t>그릴</a:t>
            </a:r>
            <a:r>
              <a:rPr lang="en-US" altLang="ko-KR" sz="1700"/>
              <a:t> </a:t>
            </a:r>
            <a:r>
              <a:rPr lang="ko-KR" altLang="en-US" sz="1700"/>
              <a:t>수</a:t>
            </a:r>
            <a:r>
              <a:rPr lang="en-US" altLang="ko-KR" sz="1700"/>
              <a:t> </a:t>
            </a:r>
            <a:r>
              <a:rPr lang="ko-KR" altLang="en-US" sz="1700"/>
              <a:t>있습니다</a:t>
            </a:r>
            <a:r>
              <a:rPr lang="en-US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5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F100D7C-C14B-46DE-AE13-44F6649B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3.</a:t>
            </a:r>
            <a:r>
              <a:rPr lang="en-US" altLang="ko-KR" sz="3700"/>
              <a:t> </a:t>
            </a:r>
            <a:r>
              <a:rPr lang="ko-KR" altLang="en-US" sz="3700"/>
              <a:t>성취목적</a:t>
            </a:r>
            <a:r>
              <a:rPr lang="en-US" sz="3700"/>
              <a:t>(</a:t>
            </a:r>
            <a:r>
              <a:rPr lang="ko-KR" altLang="en-US" sz="3700"/>
              <a:t>기대</a:t>
            </a:r>
            <a:r>
              <a:rPr lang="en-US" sz="370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8F3E9A-E8B2-443D-8AE2-3C856F7B8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6858" y="4818126"/>
            <a:ext cx="3609982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900"/>
              <a:t>앞으로는</a:t>
            </a:r>
            <a:r>
              <a:rPr lang="en-US" sz="1900"/>
              <a:t> 2D</a:t>
            </a:r>
            <a:r>
              <a:rPr lang="ko-KR" altLang="en-US" sz="1900"/>
              <a:t>도면에서</a:t>
            </a:r>
            <a:r>
              <a:rPr lang="en-US" sz="1900"/>
              <a:t> 3D</a:t>
            </a:r>
            <a:r>
              <a:rPr lang="ko-KR" altLang="en-US" sz="1900"/>
              <a:t>도면과</a:t>
            </a:r>
            <a:r>
              <a:rPr lang="en-US" sz="1900"/>
              <a:t> 3D</a:t>
            </a:r>
            <a:r>
              <a:rPr lang="ko-KR" altLang="en-US" sz="1900"/>
              <a:t>공간으로</a:t>
            </a:r>
            <a:r>
              <a:rPr lang="en-US" altLang="ko-KR" sz="1900"/>
              <a:t> </a:t>
            </a:r>
            <a:r>
              <a:rPr lang="ko-KR" altLang="en-US" sz="1900"/>
              <a:t>쉽게</a:t>
            </a:r>
            <a:r>
              <a:rPr lang="en-US" altLang="ko-KR" sz="1900"/>
              <a:t> </a:t>
            </a:r>
            <a:r>
              <a:rPr lang="ko-KR" altLang="en-US" sz="1900"/>
              <a:t>가시화할</a:t>
            </a:r>
            <a:r>
              <a:rPr lang="en-US" altLang="ko-KR" sz="1900"/>
              <a:t> </a:t>
            </a:r>
            <a:r>
              <a:rPr lang="ko-KR" altLang="en-US" sz="1900"/>
              <a:t>수</a:t>
            </a:r>
            <a:r>
              <a:rPr lang="en-US" altLang="ko-KR" sz="1900"/>
              <a:t> </a:t>
            </a:r>
            <a:r>
              <a:rPr lang="ko-KR" altLang="en-US" sz="1900"/>
              <a:t>있도록</a:t>
            </a:r>
            <a:r>
              <a:rPr lang="en-US" altLang="ko-KR" sz="1900"/>
              <a:t> </a:t>
            </a:r>
            <a:r>
              <a:rPr lang="ko-KR" altLang="en-US" sz="1900"/>
              <a:t>개선하고</a:t>
            </a:r>
            <a:r>
              <a:rPr lang="en-US" altLang="ko-KR" sz="1900"/>
              <a:t> </a:t>
            </a:r>
            <a:r>
              <a:rPr lang="ko-KR" altLang="en-US" sz="1900"/>
              <a:t>싶습니다</a:t>
            </a:r>
            <a:r>
              <a:rPr lang="en-US" sz="1900"/>
              <a:t>.</a:t>
            </a: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40240538-ABB9-45AA-9365-FC090EF042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399" y="1631637"/>
            <a:ext cx="4971087" cy="40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1219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Màn hình rộng</PresentationFormat>
  <Paragraphs>0</Paragraphs>
  <Slides>4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5" baseType="lpstr">
      <vt:lpstr>InterweaveVTI</vt:lpstr>
      <vt:lpstr>11-11 프로그램 코딩 계획서</vt:lpstr>
      <vt:lpstr>1. 작성동기</vt:lpstr>
      <vt:lpstr>2. 코딩 응용부분에 대한 간략 설명</vt:lpstr>
      <vt:lpstr>3. 성취목적(기대)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48</cp:revision>
  <dcterms:created xsi:type="dcterms:W3CDTF">2021-11-18T14:22:36Z</dcterms:created>
  <dcterms:modified xsi:type="dcterms:W3CDTF">2021-11-18T14:36:51Z</dcterms:modified>
</cp:coreProperties>
</file>