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59_304D53CE.xml" ContentType="application/vnd.ms-powerpoint.comment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omments/modernComment_167_1EE08517.xml" ContentType="application/vnd.ms-powerpoint.comments+xml"/>
  <Override PartName="/ppt/notesSlides/notesSlide4.xml" ContentType="application/vnd.openxmlformats-officedocument.presentationml.notesSlide+xml"/>
  <Override PartName="/ppt/comments/modernComment_168_15529FF6.xml" ContentType="application/vnd.ms-powerpoint.comments+xml"/>
  <Override PartName="/ppt/notesSlides/notesSlide5.xml" ContentType="application/vnd.openxmlformats-officedocument.presentationml.notesSlide+xml"/>
  <Override PartName="/ppt/comments/modernComment_169_5D599AFB.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6C_7A6205F0.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16E_39959433.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modernComment_174_D2F33A7D.xml" ContentType="application/vnd.ms-powerpoint.comments+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handoutMasterIdLst>
    <p:handoutMasterId r:id="rId25"/>
  </p:handoutMasterIdLst>
  <p:sldIdLst>
    <p:sldId id="335" r:id="rId5"/>
    <p:sldId id="345" r:id="rId6"/>
    <p:sldId id="375" r:id="rId7"/>
    <p:sldId id="359"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5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 id="{333289AE-8793-AA11-CD3D-AE6F845ABCAC}" name="Hai Nguyen Quoc" initials="HN" userId="S::hn140023@student.sgh.waw.pl::e09e1798-2d45-4548-86c3-823533c8cbf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2" autoAdjust="0"/>
    <p:restoredTop sz="95928" autoAdjust="0"/>
  </p:normalViewPr>
  <p:slideViewPr>
    <p:cSldViewPr snapToGrid="0">
      <p:cViewPr varScale="1">
        <p:scale>
          <a:sx n="87" d="100"/>
          <a:sy n="87" d="100"/>
        </p:scale>
        <p:origin x="60" y="69"/>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0109"/>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omments/modernComment_159_304D53CE.xml><?xml version="1.0" encoding="utf-8"?>
<p188:cmLst xmlns:a="http://schemas.openxmlformats.org/drawingml/2006/main" xmlns:r="http://schemas.openxmlformats.org/officeDocument/2006/relationships" xmlns:p188="http://schemas.microsoft.com/office/powerpoint/2018/8/main">
  <p188:cm id="{9DDA60CA-D02E-47BB-B80D-25AE2EE83902}" authorId="{333289AE-8793-AA11-CD3D-AE6F845ABCAC}" created="2024-12-23T20:02:00.709">
    <pc:sldMkLst xmlns:pc="http://schemas.microsoft.com/office/powerpoint/2013/main/command">
      <pc:docMk/>
      <pc:sldMk cId="810374094" sldId="345"/>
    </pc:sldMkLst>
    <p188:txBody>
      <a:bodyPr/>
      <a:lstStyle/>
      <a:p>
        <a:r>
          <a:rPr lang="en-US"/>
          <a:t>This dataset spans several decades, allowing for an analysis of trends in economic, demographic, and health indicators over time. The data is essential for understanding global development and comparing different countries’ progress in terms of health, wealth, and population growth.</a:t>
        </a:r>
      </a:p>
    </p188:txBody>
  </p188:cm>
</p188:cmLst>
</file>

<file path=ppt/comments/modernComment_167_1EE08517.xml><?xml version="1.0" encoding="utf-8"?>
<p188:cmLst xmlns:a="http://schemas.openxmlformats.org/drawingml/2006/main" xmlns:r="http://schemas.openxmlformats.org/officeDocument/2006/relationships" xmlns:p188="http://schemas.microsoft.com/office/powerpoint/2018/8/main">
  <p188:cm id="{944AFB7D-9E71-41BA-8C12-26AAB92CFDC4}" authorId="{333289AE-8793-AA11-CD3D-AE6F845ABCAC}" created="2024-12-23T20:18:21.585">
    <pc:sldMkLst xmlns:pc="http://schemas.microsoft.com/office/powerpoint/2013/main/command">
      <pc:docMk/>
      <pc:sldMk cId="518030615" sldId="359"/>
    </pc:sldMkLst>
    <p188:txBody>
      <a:bodyPr/>
      <a:lstStyle/>
      <a:p>
        <a:r>
          <a:rPr lang="en-US"/>
          <a:t>Each slice of the pie represents a continent, with the size of the slice proportional to the number of countries in that continent.</a:t>
        </a:r>
      </a:p>
    </p188:txBody>
  </p188:cm>
</p188:cmLst>
</file>

<file path=ppt/comments/modernComment_168_15529FF6.xml><?xml version="1.0" encoding="utf-8"?>
<p188:cmLst xmlns:a="http://schemas.openxmlformats.org/drawingml/2006/main" xmlns:r="http://schemas.openxmlformats.org/officeDocument/2006/relationships" xmlns:p188="http://schemas.microsoft.com/office/powerpoint/2018/8/main">
  <p188:cm id="{FD8690AD-2F27-413A-AE17-5AEA539AD695}" authorId="{333289AE-8793-AA11-CD3D-AE6F845ABCAC}" created="2024-12-23T20:28:27.383">
    <pc:sldMkLst xmlns:pc="http://schemas.microsoft.com/office/powerpoint/2013/main/command">
      <pc:docMk/>
      <pc:sldMk cId="357736438" sldId="360"/>
    </pc:sldMkLst>
    <p188:txBody>
      <a:bodyPr/>
      <a:lstStyle/>
      <a:p>
        <a:r>
          <a:rPr lang="en-US"/>
          <a:t>This chart emphasizes the stark economic disparities between developed regions (Europe, Oceania) and developing regions (Africa, Asia, Latin America).</a:t>
        </a:r>
      </a:p>
    </p188:txBody>
  </p188:cm>
</p188:cmLst>
</file>

<file path=ppt/comments/modernComment_169_5D599AFB.xml><?xml version="1.0" encoding="utf-8"?>
<p188:cmLst xmlns:a="http://schemas.openxmlformats.org/drawingml/2006/main" xmlns:r="http://schemas.openxmlformats.org/officeDocument/2006/relationships" xmlns:p188="http://schemas.microsoft.com/office/powerpoint/2018/8/main">
  <p188:cm id="{19B35921-165C-4FF5-ABC5-C30AA727EA2A}" authorId="{333289AE-8793-AA11-CD3D-AE6F845ABCAC}" created="2024-12-23T20:31:43.152">
    <pc:sldMkLst xmlns:pc="http://schemas.microsoft.com/office/powerpoint/2013/main/command">
      <pc:docMk/>
      <pc:sldMk cId="1566153467" sldId="361"/>
    </pc:sldMkLst>
    <p188:txBody>
      <a:bodyPr/>
      <a:lstStyle/>
      <a:p>
        <a:r>
          <a:rPr lang="en-US"/>
          <a:t>The heatmap reveals the stark contrast in economic development across continents, with Africa struggling to catch up to more economically advanced regions.</a:t>
        </a:r>
      </a:p>
    </p188:txBody>
  </p188:cm>
</p188:cmLst>
</file>

<file path=ppt/comments/modernComment_16C_7A6205F0.xml><?xml version="1.0" encoding="utf-8"?>
<p188:cmLst xmlns:a="http://schemas.openxmlformats.org/drawingml/2006/main" xmlns:r="http://schemas.openxmlformats.org/officeDocument/2006/relationships" xmlns:p188="http://schemas.microsoft.com/office/powerpoint/2018/8/main">
  <p188:cm id="{032451D1-E676-4767-A814-3713B5185635}" authorId="{333289AE-8793-AA11-CD3D-AE6F845ABCAC}" created="2024-12-23T21:03:25.379">
    <pc:sldMkLst xmlns:pc="http://schemas.microsoft.com/office/powerpoint/2013/main/command">
      <pc:docMk/>
      <pc:sldMk cId="2053244400" sldId="364"/>
    </pc:sldMkLst>
    <p188:txBody>
      <a:bodyPr/>
      <a:lstStyle/>
      <a:p>
        <a:r>
          <a:rPr lang="en-US"/>
          <a:t>The diagram highlights migration trends and demographic shifts across continents over time, showcasing the impact of factors such as economic development, urbanization, and migration patterns.</a:t>
        </a:r>
      </a:p>
    </p188:txBody>
  </p188:cm>
</p188:cmLst>
</file>

<file path=ppt/comments/modernComment_16E_39959433.xml><?xml version="1.0" encoding="utf-8"?>
<p188:cmLst xmlns:a="http://schemas.openxmlformats.org/drawingml/2006/main" xmlns:r="http://schemas.openxmlformats.org/officeDocument/2006/relationships" xmlns:p188="http://schemas.microsoft.com/office/powerpoint/2018/8/main">
  <p188:cm id="{6B36016D-69BD-4F6B-B825-55EEE7521BA9}" authorId="{333289AE-8793-AA11-CD3D-AE6F845ABCAC}" created="2024-12-23T21:12:44.342">
    <pc:sldMkLst xmlns:pc="http://schemas.microsoft.com/office/powerpoint/2013/main/command">
      <pc:docMk/>
      <pc:sldMk cId="966104115" sldId="366"/>
    </pc:sldMkLst>
    <p188:txBody>
      <a:bodyPr/>
      <a:lstStyle/>
      <a:p>
        <a:r>
          <a:rPr lang="en-US"/>
          <a:t>The chart underscores how a few countries, particularly in Asia, contribute significantly to the world’s total population.</a:t>
        </a:r>
      </a:p>
    </p188:txBody>
  </p188:cm>
</p188:cmLst>
</file>

<file path=ppt/comments/modernComment_174_D2F33A7D.xml><?xml version="1.0" encoding="utf-8"?>
<p188:cmLst xmlns:a="http://schemas.openxmlformats.org/drawingml/2006/main" xmlns:r="http://schemas.openxmlformats.org/officeDocument/2006/relationships" xmlns:p188="http://schemas.microsoft.com/office/powerpoint/2018/8/main">
  <p188:cm id="{F7CC1E8B-02D9-4CEC-A661-4B0CA14A7E75}" authorId="{333289AE-8793-AA11-CD3D-AE6F845ABCAC}" created="2024-12-23T21:35:55.625">
    <pc:sldMkLst xmlns:pc="http://schemas.microsoft.com/office/powerpoint/2013/main/command">
      <pc:docMk/>
      <pc:sldMk cId="3539155581" sldId="372"/>
    </pc:sldMkLst>
    <p188:txBody>
      <a:bodyPr/>
      <a:lstStyle/>
      <a:p>
        <a:r>
          <a:rPr lang="en-US"/>
          <a:t>The plot shows how countries with varying levels of economic development fit into the global landscape of GDP and life expectancy.</a:t>
        </a:r>
      </a:p>
    </p188:txBody>
  </p188:cm>
</p188:cmLst>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A458E9-A6D8-4682-BDF0-E0E51DB6AD33}" type="doc">
      <dgm:prSet loTypeId="urn:microsoft.com/office/officeart/2005/8/layout/process5" loCatId="process" qsTypeId="urn:microsoft.com/office/officeart/2005/8/quickstyle/simple4" qsCatId="simple" csTypeId="urn:microsoft.com/office/officeart/2005/8/colors/colorful4" csCatId="colorful"/>
      <dgm:spPr/>
      <dgm:t>
        <a:bodyPr/>
        <a:lstStyle/>
        <a:p>
          <a:endParaRPr lang="en-US"/>
        </a:p>
      </dgm:t>
    </dgm:pt>
    <dgm:pt modelId="{A756EC89-B495-4001-867F-3E75E2432A84}">
      <dgm:prSet/>
      <dgm:spPr/>
      <dgm:t>
        <a:bodyPr/>
        <a:lstStyle/>
        <a:p>
          <a:r>
            <a:rPr lang="en-US"/>
            <a:t>Economic Indicators</a:t>
          </a:r>
        </a:p>
      </dgm:t>
    </dgm:pt>
    <dgm:pt modelId="{981E9622-8D63-47A8-A88B-D9896CD22412}" type="parTrans" cxnId="{17FCD0B1-24EF-4177-BC2A-9B946A122F2B}">
      <dgm:prSet/>
      <dgm:spPr/>
      <dgm:t>
        <a:bodyPr/>
        <a:lstStyle/>
        <a:p>
          <a:endParaRPr lang="en-US">
            <a:solidFill>
              <a:srgbClr val="C00000"/>
            </a:solidFill>
          </a:endParaRPr>
        </a:p>
      </dgm:t>
    </dgm:pt>
    <dgm:pt modelId="{B835434B-F86A-4E58-B808-6C18CC9161DE}" type="sibTrans" cxnId="{17FCD0B1-24EF-4177-BC2A-9B946A122F2B}">
      <dgm:prSet/>
      <dgm:spPr/>
      <dgm:t>
        <a:bodyPr/>
        <a:lstStyle/>
        <a:p>
          <a:endParaRPr lang="en-US">
            <a:solidFill>
              <a:srgbClr val="C00000"/>
            </a:solidFill>
          </a:endParaRPr>
        </a:p>
      </dgm:t>
    </dgm:pt>
    <dgm:pt modelId="{9E18C034-2C97-4368-9473-8501BFF8FD53}">
      <dgm:prSet/>
      <dgm:spPr/>
      <dgm:t>
        <a:bodyPr/>
        <a:lstStyle/>
        <a:p>
          <a:r>
            <a:rPr lang="en-US"/>
            <a:t>Population and Demographics</a:t>
          </a:r>
        </a:p>
      </dgm:t>
    </dgm:pt>
    <dgm:pt modelId="{15535F27-6AA3-42FE-B7BB-1C99DE46F658}" type="parTrans" cxnId="{FE901907-C216-42B7-A828-29F73EAB2252}">
      <dgm:prSet/>
      <dgm:spPr/>
      <dgm:t>
        <a:bodyPr/>
        <a:lstStyle/>
        <a:p>
          <a:endParaRPr lang="en-US">
            <a:solidFill>
              <a:srgbClr val="C00000"/>
            </a:solidFill>
          </a:endParaRPr>
        </a:p>
      </dgm:t>
    </dgm:pt>
    <dgm:pt modelId="{054042D1-AB95-4DBE-AD80-B97A770B46C0}" type="sibTrans" cxnId="{FE901907-C216-42B7-A828-29F73EAB2252}">
      <dgm:prSet/>
      <dgm:spPr/>
      <dgm:t>
        <a:bodyPr/>
        <a:lstStyle/>
        <a:p>
          <a:endParaRPr lang="en-US">
            <a:solidFill>
              <a:srgbClr val="C00000"/>
            </a:solidFill>
          </a:endParaRPr>
        </a:p>
      </dgm:t>
    </dgm:pt>
    <dgm:pt modelId="{6333DB5E-5128-4DB3-ACF0-51CC55FFE086}">
      <dgm:prSet/>
      <dgm:spPr/>
      <dgm:t>
        <a:bodyPr/>
        <a:lstStyle/>
        <a:p>
          <a:r>
            <a:rPr lang="en-US"/>
            <a:t>Health and Life Expectancy</a:t>
          </a:r>
        </a:p>
      </dgm:t>
    </dgm:pt>
    <dgm:pt modelId="{CB1159A8-3FA4-49F5-AF35-35E0BC49CA30}" type="parTrans" cxnId="{0D3E5586-FC1E-475A-8682-076375144B68}">
      <dgm:prSet/>
      <dgm:spPr/>
      <dgm:t>
        <a:bodyPr/>
        <a:lstStyle/>
        <a:p>
          <a:endParaRPr lang="en-US">
            <a:solidFill>
              <a:srgbClr val="C00000"/>
            </a:solidFill>
          </a:endParaRPr>
        </a:p>
      </dgm:t>
    </dgm:pt>
    <dgm:pt modelId="{DE58C694-341B-44CA-8FF2-C2FF77A14C02}" type="sibTrans" cxnId="{0D3E5586-FC1E-475A-8682-076375144B68}">
      <dgm:prSet/>
      <dgm:spPr/>
      <dgm:t>
        <a:bodyPr/>
        <a:lstStyle/>
        <a:p>
          <a:endParaRPr lang="en-US">
            <a:solidFill>
              <a:srgbClr val="C00000"/>
            </a:solidFill>
          </a:endParaRPr>
        </a:p>
      </dgm:t>
    </dgm:pt>
    <dgm:pt modelId="{9001CB3E-5527-46DD-9809-B1BF4F8CD61E}">
      <dgm:prSet/>
      <dgm:spPr/>
      <dgm:t>
        <a:bodyPr/>
        <a:lstStyle/>
        <a:p>
          <a:r>
            <a:rPr lang="en-US"/>
            <a:t>Combined Economic and Demographic Trends</a:t>
          </a:r>
        </a:p>
      </dgm:t>
    </dgm:pt>
    <dgm:pt modelId="{40D96627-3D9A-4F97-B2BC-F3375D6CF1D4}" type="parTrans" cxnId="{8A0534E4-469D-46A0-99B4-B572F856DF27}">
      <dgm:prSet/>
      <dgm:spPr/>
      <dgm:t>
        <a:bodyPr/>
        <a:lstStyle/>
        <a:p>
          <a:endParaRPr lang="en-US">
            <a:solidFill>
              <a:srgbClr val="C00000"/>
            </a:solidFill>
          </a:endParaRPr>
        </a:p>
      </dgm:t>
    </dgm:pt>
    <dgm:pt modelId="{5B667DA7-529F-4AD1-8586-9E92D04F34B9}" type="sibTrans" cxnId="{8A0534E4-469D-46A0-99B4-B572F856DF27}">
      <dgm:prSet/>
      <dgm:spPr/>
      <dgm:t>
        <a:bodyPr/>
        <a:lstStyle/>
        <a:p>
          <a:endParaRPr lang="en-US">
            <a:solidFill>
              <a:srgbClr val="C00000"/>
            </a:solidFill>
          </a:endParaRPr>
        </a:p>
      </dgm:t>
    </dgm:pt>
    <dgm:pt modelId="{4E3B9D04-37B8-4B77-9E64-694418860E28}" type="pres">
      <dgm:prSet presAssocID="{E9A458E9-A6D8-4682-BDF0-E0E51DB6AD33}" presName="diagram" presStyleCnt="0">
        <dgm:presLayoutVars>
          <dgm:dir/>
          <dgm:resizeHandles val="exact"/>
        </dgm:presLayoutVars>
      </dgm:prSet>
      <dgm:spPr/>
    </dgm:pt>
    <dgm:pt modelId="{B0BF94E7-66BF-48E3-B5E6-BCAD7B44235E}" type="pres">
      <dgm:prSet presAssocID="{A756EC89-B495-4001-867F-3E75E2432A84}" presName="node" presStyleLbl="node1" presStyleIdx="0" presStyleCnt="4">
        <dgm:presLayoutVars>
          <dgm:bulletEnabled val="1"/>
        </dgm:presLayoutVars>
      </dgm:prSet>
      <dgm:spPr/>
    </dgm:pt>
    <dgm:pt modelId="{F1973C4D-CC9F-4DCE-9CD1-3A59CF8C07E4}" type="pres">
      <dgm:prSet presAssocID="{B835434B-F86A-4E58-B808-6C18CC9161DE}" presName="sibTrans" presStyleLbl="sibTrans2D1" presStyleIdx="0" presStyleCnt="3"/>
      <dgm:spPr/>
    </dgm:pt>
    <dgm:pt modelId="{E798322F-5CE9-4B94-8164-892B79C54A9C}" type="pres">
      <dgm:prSet presAssocID="{B835434B-F86A-4E58-B808-6C18CC9161DE}" presName="connectorText" presStyleLbl="sibTrans2D1" presStyleIdx="0" presStyleCnt="3"/>
      <dgm:spPr/>
    </dgm:pt>
    <dgm:pt modelId="{D753E3A1-3126-4353-9B11-F45870434DB3}" type="pres">
      <dgm:prSet presAssocID="{9E18C034-2C97-4368-9473-8501BFF8FD53}" presName="node" presStyleLbl="node1" presStyleIdx="1" presStyleCnt="4">
        <dgm:presLayoutVars>
          <dgm:bulletEnabled val="1"/>
        </dgm:presLayoutVars>
      </dgm:prSet>
      <dgm:spPr/>
    </dgm:pt>
    <dgm:pt modelId="{AC45B2AF-821F-483A-A838-D1B6BB8478B7}" type="pres">
      <dgm:prSet presAssocID="{054042D1-AB95-4DBE-AD80-B97A770B46C0}" presName="sibTrans" presStyleLbl="sibTrans2D1" presStyleIdx="1" presStyleCnt="3"/>
      <dgm:spPr/>
    </dgm:pt>
    <dgm:pt modelId="{A3DA7855-3C04-4C0B-9D20-00D544AE38AE}" type="pres">
      <dgm:prSet presAssocID="{054042D1-AB95-4DBE-AD80-B97A770B46C0}" presName="connectorText" presStyleLbl="sibTrans2D1" presStyleIdx="1" presStyleCnt="3"/>
      <dgm:spPr/>
    </dgm:pt>
    <dgm:pt modelId="{37D8A3F8-BD6D-44A8-8117-BD161F4C2959}" type="pres">
      <dgm:prSet presAssocID="{6333DB5E-5128-4DB3-ACF0-51CC55FFE086}" presName="node" presStyleLbl="node1" presStyleIdx="2" presStyleCnt="4">
        <dgm:presLayoutVars>
          <dgm:bulletEnabled val="1"/>
        </dgm:presLayoutVars>
      </dgm:prSet>
      <dgm:spPr/>
    </dgm:pt>
    <dgm:pt modelId="{3EEE8893-44BA-44D3-8EF4-CC1AD937C9B3}" type="pres">
      <dgm:prSet presAssocID="{DE58C694-341B-44CA-8FF2-C2FF77A14C02}" presName="sibTrans" presStyleLbl="sibTrans2D1" presStyleIdx="2" presStyleCnt="3"/>
      <dgm:spPr/>
    </dgm:pt>
    <dgm:pt modelId="{EDF0737E-80BB-460B-A41A-9C54F279D95D}" type="pres">
      <dgm:prSet presAssocID="{DE58C694-341B-44CA-8FF2-C2FF77A14C02}" presName="connectorText" presStyleLbl="sibTrans2D1" presStyleIdx="2" presStyleCnt="3"/>
      <dgm:spPr/>
    </dgm:pt>
    <dgm:pt modelId="{35ABEFB0-91F1-4233-9A86-C1B708388FA5}" type="pres">
      <dgm:prSet presAssocID="{9001CB3E-5527-46DD-9809-B1BF4F8CD61E}" presName="node" presStyleLbl="node1" presStyleIdx="3" presStyleCnt="4">
        <dgm:presLayoutVars>
          <dgm:bulletEnabled val="1"/>
        </dgm:presLayoutVars>
      </dgm:prSet>
      <dgm:spPr/>
    </dgm:pt>
  </dgm:ptLst>
  <dgm:cxnLst>
    <dgm:cxn modelId="{FE901907-C216-42B7-A828-29F73EAB2252}" srcId="{E9A458E9-A6D8-4682-BDF0-E0E51DB6AD33}" destId="{9E18C034-2C97-4368-9473-8501BFF8FD53}" srcOrd="1" destOrd="0" parTransId="{15535F27-6AA3-42FE-B7BB-1C99DE46F658}" sibTransId="{054042D1-AB95-4DBE-AD80-B97A770B46C0}"/>
    <dgm:cxn modelId="{9B9EB514-6295-4AAB-88D6-18C3092DF75E}" type="presOf" srcId="{6333DB5E-5128-4DB3-ACF0-51CC55FFE086}" destId="{37D8A3F8-BD6D-44A8-8117-BD161F4C2959}" srcOrd="0" destOrd="0" presId="urn:microsoft.com/office/officeart/2005/8/layout/process5"/>
    <dgm:cxn modelId="{AA84DE5D-7B27-4ECA-A785-D825F76400EB}" type="presOf" srcId="{B835434B-F86A-4E58-B808-6C18CC9161DE}" destId="{F1973C4D-CC9F-4DCE-9CD1-3A59CF8C07E4}" srcOrd="0" destOrd="0" presId="urn:microsoft.com/office/officeart/2005/8/layout/process5"/>
    <dgm:cxn modelId="{D68A6F69-8F13-4B0D-84BF-7F55FF8DC168}" type="presOf" srcId="{9E18C034-2C97-4368-9473-8501BFF8FD53}" destId="{D753E3A1-3126-4353-9B11-F45870434DB3}" srcOrd="0" destOrd="0" presId="urn:microsoft.com/office/officeart/2005/8/layout/process5"/>
    <dgm:cxn modelId="{5D7E9957-126F-4830-97EA-F22D29D277E5}" type="presOf" srcId="{054042D1-AB95-4DBE-AD80-B97A770B46C0}" destId="{AC45B2AF-821F-483A-A838-D1B6BB8478B7}" srcOrd="0" destOrd="0" presId="urn:microsoft.com/office/officeart/2005/8/layout/process5"/>
    <dgm:cxn modelId="{87660B79-05A8-4D30-AFAF-C36041417EFA}" type="presOf" srcId="{A756EC89-B495-4001-867F-3E75E2432A84}" destId="{B0BF94E7-66BF-48E3-B5E6-BCAD7B44235E}" srcOrd="0" destOrd="0" presId="urn:microsoft.com/office/officeart/2005/8/layout/process5"/>
    <dgm:cxn modelId="{11ABC379-3266-4C9D-8484-6B1EB544A3AC}" type="presOf" srcId="{E9A458E9-A6D8-4682-BDF0-E0E51DB6AD33}" destId="{4E3B9D04-37B8-4B77-9E64-694418860E28}" srcOrd="0" destOrd="0" presId="urn:microsoft.com/office/officeart/2005/8/layout/process5"/>
    <dgm:cxn modelId="{EFBB1186-83D3-4982-A845-4198B3DC410D}" type="presOf" srcId="{DE58C694-341B-44CA-8FF2-C2FF77A14C02}" destId="{EDF0737E-80BB-460B-A41A-9C54F279D95D}" srcOrd="1" destOrd="0" presId="urn:microsoft.com/office/officeart/2005/8/layout/process5"/>
    <dgm:cxn modelId="{0D3E5586-FC1E-475A-8682-076375144B68}" srcId="{E9A458E9-A6D8-4682-BDF0-E0E51DB6AD33}" destId="{6333DB5E-5128-4DB3-ACF0-51CC55FFE086}" srcOrd="2" destOrd="0" parTransId="{CB1159A8-3FA4-49F5-AF35-35E0BC49CA30}" sibTransId="{DE58C694-341B-44CA-8FF2-C2FF77A14C02}"/>
    <dgm:cxn modelId="{E09C3496-AD52-482B-BBF8-8BFD3453AB21}" type="presOf" srcId="{054042D1-AB95-4DBE-AD80-B97A770B46C0}" destId="{A3DA7855-3C04-4C0B-9D20-00D544AE38AE}" srcOrd="1" destOrd="0" presId="urn:microsoft.com/office/officeart/2005/8/layout/process5"/>
    <dgm:cxn modelId="{FF068FA2-E3A4-4222-85A1-7DD3D2E1B759}" type="presOf" srcId="{9001CB3E-5527-46DD-9809-B1BF4F8CD61E}" destId="{35ABEFB0-91F1-4233-9A86-C1B708388FA5}" srcOrd="0" destOrd="0" presId="urn:microsoft.com/office/officeart/2005/8/layout/process5"/>
    <dgm:cxn modelId="{17FCD0B1-24EF-4177-BC2A-9B946A122F2B}" srcId="{E9A458E9-A6D8-4682-BDF0-E0E51DB6AD33}" destId="{A756EC89-B495-4001-867F-3E75E2432A84}" srcOrd="0" destOrd="0" parTransId="{981E9622-8D63-47A8-A88B-D9896CD22412}" sibTransId="{B835434B-F86A-4E58-B808-6C18CC9161DE}"/>
    <dgm:cxn modelId="{65A5CDBF-4684-4DC0-ABC9-984D94C48554}" type="presOf" srcId="{DE58C694-341B-44CA-8FF2-C2FF77A14C02}" destId="{3EEE8893-44BA-44D3-8EF4-CC1AD937C9B3}" srcOrd="0" destOrd="0" presId="urn:microsoft.com/office/officeart/2005/8/layout/process5"/>
    <dgm:cxn modelId="{8A0534E4-469D-46A0-99B4-B572F856DF27}" srcId="{E9A458E9-A6D8-4682-BDF0-E0E51DB6AD33}" destId="{9001CB3E-5527-46DD-9809-B1BF4F8CD61E}" srcOrd="3" destOrd="0" parTransId="{40D96627-3D9A-4F97-B2BC-F3375D6CF1D4}" sibTransId="{5B667DA7-529F-4AD1-8586-9E92D04F34B9}"/>
    <dgm:cxn modelId="{996172E4-5A7F-4B0D-A73D-9DD5B9D9647D}" type="presOf" srcId="{B835434B-F86A-4E58-B808-6C18CC9161DE}" destId="{E798322F-5CE9-4B94-8164-892B79C54A9C}" srcOrd="1" destOrd="0" presId="urn:microsoft.com/office/officeart/2005/8/layout/process5"/>
    <dgm:cxn modelId="{2BE9FCF1-780E-4E9B-B8A6-135F492C5ED5}" type="presParOf" srcId="{4E3B9D04-37B8-4B77-9E64-694418860E28}" destId="{B0BF94E7-66BF-48E3-B5E6-BCAD7B44235E}" srcOrd="0" destOrd="0" presId="urn:microsoft.com/office/officeart/2005/8/layout/process5"/>
    <dgm:cxn modelId="{FF20892D-575D-4288-89E3-6DAF5D65CA4F}" type="presParOf" srcId="{4E3B9D04-37B8-4B77-9E64-694418860E28}" destId="{F1973C4D-CC9F-4DCE-9CD1-3A59CF8C07E4}" srcOrd="1" destOrd="0" presId="urn:microsoft.com/office/officeart/2005/8/layout/process5"/>
    <dgm:cxn modelId="{361050E5-B4ED-463F-9E6E-BE775B06A481}" type="presParOf" srcId="{F1973C4D-CC9F-4DCE-9CD1-3A59CF8C07E4}" destId="{E798322F-5CE9-4B94-8164-892B79C54A9C}" srcOrd="0" destOrd="0" presId="urn:microsoft.com/office/officeart/2005/8/layout/process5"/>
    <dgm:cxn modelId="{3E9E9402-0765-44E4-83F9-EB44658AA40C}" type="presParOf" srcId="{4E3B9D04-37B8-4B77-9E64-694418860E28}" destId="{D753E3A1-3126-4353-9B11-F45870434DB3}" srcOrd="2" destOrd="0" presId="urn:microsoft.com/office/officeart/2005/8/layout/process5"/>
    <dgm:cxn modelId="{F51D8B02-8EA2-4959-A8C9-77B3179A40A9}" type="presParOf" srcId="{4E3B9D04-37B8-4B77-9E64-694418860E28}" destId="{AC45B2AF-821F-483A-A838-D1B6BB8478B7}" srcOrd="3" destOrd="0" presId="urn:microsoft.com/office/officeart/2005/8/layout/process5"/>
    <dgm:cxn modelId="{75B906FD-1AAC-4F74-A3FC-E47F0915DEBA}" type="presParOf" srcId="{AC45B2AF-821F-483A-A838-D1B6BB8478B7}" destId="{A3DA7855-3C04-4C0B-9D20-00D544AE38AE}" srcOrd="0" destOrd="0" presId="urn:microsoft.com/office/officeart/2005/8/layout/process5"/>
    <dgm:cxn modelId="{775BAE0F-19A8-4911-996B-A69B7D769069}" type="presParOf" srcId="{4E3B9D04-37B8-4B77-9E64-694418860E28}" destId="{37D8A3F8-BD6D-44A8-8117-BD161F4C2959}" srcOrd="4" destOrd="0" presId="urn:microsoft.com/office/officeart/2005/8/layout/process5"/>
    <dgm:cxn modelId="{2CE2BBCD-9690-498C-A773-6730C6EB6812}" type="presParOf" srcId="{4E3B9D04-37B8-4B77-9E64-694418860E28}" destId="{3EEE8893-44BA-44D3-8EF4-CC1AD937C9B3}" srcOrd="5" destOrd="0" presId="urn:microsoft.com/office/officeart/2005/8/layout/process5"/>
    <dgm:cxn modelId="{099B780E-14A0-4ACD-8B1A-9F93233D8204}" type="presParOf" srcId="{3EEE8893-44BA-44D3-8EF4-CC1AD937C9B3}" destId="{EDF0737E-80BB-460B-A41A-9C54F279D95D}" srcOrd="0" destOrd="0" presId="urn:microsoft.com/office/officeart/2005/8/layout/process5"/>
    <dgm:cxn modelId="{819F2FF8-B057-4D2D-839D-3886764438EE}" type="presParOf" srcId="{4E3B9D04-37B8-4B77-9E64-694418860E28}" destId="{35ABEFB0-91F1-4233-9A86-C1B708388FA5}"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BF94E7-66BF-48E3-B5E6-BCAD7B44235E}">
      <dsp:nvSpPr>
        <dsp:cNvPr id="0" name=""/>
        <dsp:cNvSpPr/>
      </dsp:nvSpPr>
      <dsp:spPr>
        <a:xfrm>
          <a:off x="841359" y="2571"/>
          <a:ext cx="2184558" cy="1310735"/>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Economic Indicators</a:t>
          </a:r>
        </a:p>
      </dsp:txBody>
      <dsp:txXfrm>
        <a:off x="879749" y="40961"/>
        <a:ext cx="2107778" cy="1233955"/>
      </dsp:txXfrm>
    </dsp:sp>
    <dsp:sp modelId="{F1973C4D-CC9F-4DCE-9CD1-3A59CF8C07E4}">
      <dsp:nvSpPr>
        <dsp:cNvPr id="0" name=""/>
        <dsp:cNvSpPr/>
      </dsp:nvSpPr>
      <dsp:spPr>
        <a:xfrm>
          <a:off x="3218159" y="387054"/>
          <a:ext cx="463126" cy="541770"/>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rgbClr val="C00000"/>
            </a:solidFill>
          </a:endParaRPr>
        </a:p>
      </dsp:txBody>
      <dsp:txXfrm>
        <a:off x="3218159" y="495408"/>
        <a:ext cx="324188" cy="325062"/>
      </dsp:txXfrm>
    </dsp:sp>
    <dsp:sp modelId="{D753E3A1-3126-4353-9B11-F45870434DB3}">
      <dsp:nvSpPr>
        <dsp:cNvPr id="0" name=""/>
        <dsp:cNvSpPr/>
      </dsp:nvSpPr>
      <dsp:spPr>
        <a:xfrm>
          <a:off x="3899741" y="2571"/>
          <a:ext cx="2184558" cy="1310735"/>
        </a:xfrm>
        <a:prstGeom prst="roundRect">
          <a:avLst>
            <a:gd name="adj" fmla="val 10000"/>
          </a:avLst>
        </a:prstGeom>
        <a:gradFill rotWithShape="0">
          <a:gsLst>
            <a:gs pos="0">
              <a:schemeClr val="accent4">
                <a:hueOff val="-735036"/>
                <a:satOff val="178"/>
                <a:lumOff val="6798"/>
                <a:alphaOff val="0"/>
                <a:satMod val="103000"/>
                <a:lumMod val="102000"/>
                <a:tint val="94000"/>
              </a:schemeClr>
            </a:gs>
            <a:gs pos="50000">
              <a:schemeClr val="accent4">
                <a:hueOff val="-735036"/>
                <a:satOff val="178"/>
                <a:lumOff val="6798"/>
                <a:alphaOff val="0"/>
                <a:satMod val="110000"/>
                <a:lumMod val="100000"/>
                <a:shade val="100000"/>
              </a:schemeClr>
            </a:gs>
            <a:gs pos="100000">
              <a:schemeClr val="accent4">
                <a:hueOff val="-735036"/>
                <a:satOff val="178"/>
                <a:lumOff val="679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Population and Demographics</a:t>
          </a:r>
        </a:p>
      </dsp:txBody>
      <dsp:txXfrm>
        <a:off x="3938131" y="40961"/>
        <a:ext cx="2107778" cy="1233955"/>
      </dsp:txXfrm>
    </dsp:sp>
    <dsp:sp modelId="{AC45B2AF-821F-483A-A838-D1B6BB8478B7}">
      <dsp:nvSpPr>
        <dsp:cNvPr id="0" name=""/>
        <dsp:cNvSpPr/>
      </dsp:nvSpPr>
      <dsp:spPr>
        <a:xfrm rot="5400000">
          <a:off x="4760457" y="1466226"/>
          <a:ext cx="463126" cy="541770"/>
        </a:xfrm>
        <a:prstGeom prst="rightArrow">
          <a:avLst>
            <a:gd name="adj1" fmla="val 60000"/>
            <a:gd name="adj2" fmla="val 50000"/>
          </a:avLst>
        </a:prstGeom>
        <a:gradFill rotWithShape="0">
          <a:gsLst>
            <a:gs pos="0">
              <a:schemeClr val="accent4">
                <a:hueOff val="-1102554"/>
                <a:satOff val="267"/>
                <a:lumOff val="10196"/>
                <a:alphaOff val="0"/>
                <a:satMod val="103000"/>
                <a:lumMod val="102000"/>
                <a:tint val="94000"/>
              </a:schemeClr>
            </a:gs>
            <a:gs pos="50000">
              <a:schemeClr val="accent4">
                <a:hueOff val="-1102554"/>
                <a:satOff val="267"/>
                <a:lumOff val="10196"/>
                <a:alphaOff val="0"/>
                <a:satMod val="110000"/>
                <a:lumMod val="100000"/>
                <a:shade val="100000"/>
              </a:schemeClr>
            </a:gs>
            <a:gs pos="100000">
              <a:schemeClr val="accent4">
                <a:hueOff val="-1102554"/>
                <a:satOff val="267"/>
                <a:lumOff val="1019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rgbClr val="C00000"/>
            </a:solidFill>
          </a:endParaRPr>
        </a:p>
      </dsp:txBody>
      <dsp:txXfrm rot="-5400000">
        <a:off x="4829489" y="1505548"/>
        <a:ext cx="325062" cy="324188"/>
      </dsp:txXfrm>
    </dsp:sp>
    <dsp:sp modelId="{37D8A3F8-BD6D-44A8-8117-BD161F4C2959}">
      <dsp:nvSpPr>
        <dsp:cNvPr id="0" name=""/>
        <dsp:cNvSpPr/>
      </dsp:nvSpPr>
      <dsp:spPr>
        <a:xfrm>
          <a:off x="3899741" y="2187130"/>
          <a:ext cx="2184558" cy="1310735"/>
        </a:xfrm>
        <a:prstGeom prst="roundRect">
          <a:avLst>
            <a:gd name="adj" fmla="val 10000"/>
          </a:avLst>
        </a:prstGeom>
        <a:gradFill rotWithShape="0">
          <a:gsLst>
            <a:gs pos="0">
              <a:schemeClr val="accent4">
                <a:hueOff val="-1470071"/>
                <a:satOff val="356"/>
                <a:lumOff val="13595"/>
                <a:alphaOff val="0"/>
                <a:satMod val="103000"/>
                <a:lumMod val="102000"/>
                <a:tint val="94000"/>
              </a:schemeClr>
            </a:gs>
            <a:gs pos="50000">
              <a:schemeClr val="accent4">
                <a:hueOff val="-1470071"/>
                <a:satOff val="356"/>
                <a:lumOff val="13595"/>
                <a:alphaOff val="0"/>
                <a:satMod val="110000"/>
                <a:lumMod val="100000"/>
                <a:shade val="100000"/>
              </a:schemeClr>
            </a:gs>
            <a:gs pos="100000">
              <a:schemeClr val="accent4">
                <a:hueOff val="-1470071"/>
                <a:satOff val="356"/>
                <a:lumOff val="1359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Health and Life Expectancy</a:t>
          </a:r>
        </a:p>
      </dsp:txBody>
      <dsp:txXfrm>
        <a:off x="3938131" y="2225520"/>
        <a:ext cx="2107778" cy="1233955"/>
      </dsp:txXfrm>
    </dsp:sp>
    <dsp:sp modelId="{3EEE8893-44BA-44D3-8EF4-CC1AD937C9B3}">
      <dsp:nvSpPr>
        <dsp:cNvPr id="0" name=""/>
        <dsp:cNvSpPr/>
      </dsp:nvSpPr>
      <dsp:spPr>
        <a:xfrm rot="10800000">
          <a:off x="3244374" y="2571613"/>
          <a:ext cx="463126" cy="541770"/>
        </a:xfrm>
        <a:prstGeom prst="rightArrow">
          <a:avLst>
            <a:gd name="adj1" fmla="val 60000"/>
            <a:gd name="adj2" fmla="val 50000"/>
          </a:avLst>
        </a:prstGeom>
        <a:gradFill rotWithShape="0">
          <a:gsLst>
            <a:gs pos="0">
              <a:schemeClr val="accent4">
                <a:hueOff val="-2205107"/>
                <a:satOff val="534"/>
                <a:lumOff val="20393"/>
                <a:alphaOff val="0"/>
                <a:satMod val="103000"/>
                <a:lumMod val="102000"/>
                <a:tint val="94000"/>
              </a:schemeClr>
            </a:gs>
            <a:gs pos="50000">
              <a:schemeClr val="accent4">
                <a:hueOff val="-2205107"/>
                <a:satOff val="534"/>
                <a:lumOff val="20393"/>
                <a:alphaOff val="0"/>
                <a:satMod val="110000"/>
                <a:lumMod val="100000"/>
                <a:shade val="100000"/>
              </a:schemeClr>
            </a:gs>
            <a:gs pos="100000">
              <a:schemeClr val="accent4">
                <a:hueOff val="-2205107"/>
                <a:satOff val="534"/>
                <a:lumOff val="2039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solidFill>
              <a:srgbClr val="C00000"/>
            </a:solidFill>
          </a:endParaRPr>
        </a:p>
      </dsp:txBody>
      <dsp:txXfrm rot="10800000">
        <a:off x="3383312" y="2679967"/>
        <a:ext cx="324188" cy="325062"/>
      </dsp:txXfrm>
    </dsp:sp>
    <dsp:sp modelId="{35ABEFB0-91F1-4233-9A86-C1B708388FA5}">
      <dsp:nvSpPr>
        <dsp:cNvPr id="0" name=""/>
        <dsp:cNvSpPr/>
      </dsp:nvSpPr>
      <dsp:spPr>
        <a:xfrm>
          <a:off x="841359" y="2187130"/>
          <a:ext cx="2184558" cy="1310735"/>
        </a:xfrm>
        <a:prstGeom prst="roundRect">
          <a:avLst>
            <a:gd name="adj" fmla="val 10000"/>
          </a:avLst>
        </a:prstGeom>
        <a:gradFill rotWithShape="0">
          <a:gsLst>
            <a:gs pos="0">
              <a:schemeClr val="accent4">
                <a:hueOff val="-2205107"/>
                <a:satOff val="534"/>
                <a:lumOff val="20393"/>
                <a:alphaOff val="0"/>
                <a:satMod val="103000"/>
                <a:lumMod val="102000"/>
                <a:tint val="94000"/>
              </a:schemeClr>
            </a:gs>
            <a:gs pos="50000">
              <a:schemeClr val="accent4">
                <a:hueOff val="-2205107"/>
                <a:satOff val="534"/>
                <a:lumOff val="20393"/>
                <a:alphaOff val="0"/>
                <a:satMod val="110000"/>
                <a:lumMod val="100000"/>
                <a:shade val="100000"/>
              </a:schemeClr>
            </a:gs>
            <a:gs pos="100000">
              <a:schemeClr val="accent4">
                <a:hueOff val="-2205107"/>
                <a:satOff val="534"/>
                <a:lumOff val="2039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Combined Economic and Demographic Trends</a:t>
          </a:r>
        </a:p>
      </dsp:txBody>
      <dsp:txXfrm>
        <a:off x="879749" y="2225520"/>
        <a:ext cx="2107778" cy="123395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818EB1-FF96-47AA-9A30-F1BFF2FFD1F7}" type="datetimeFigureOut">
              <a:rPr lang="en-US" smtClean="0"/>
              <a:t>1/1/2025</a:t>
            </a:fld>
            <a:endParaRPr lang="en-US" dirty="0"/>
          </a:p>
        </p:txBody>
      </p:sp>
      <p:sp>
        <p:nvSpPr>
          <p:cNvPr id="4" name="Footer Placehold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7F75FB2-D12E-4669-8522-D3E2C7E6DC97}" type="slidenum">
              <a:rPr lang="en-US" smtClean="0"/>
              <a:t>‹#›</a:t>
            </a:fld>
            <a:endParaRPr lang="en-US"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E4A361-7934-4769-9B16-8A939698742C}" type="datetimeFigureOut">
              <a:rPr lang="en-US" smtClean="0"/>
              <a:t>1/1/2025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E0B9-48E4-499D-93B2-B07D00395BAC}" type="slidenum">
              <a:rPr lang="en-US" smtClean="0"/>
              <a:t>‹#›</a:t>
            </a:fld>
            <a:endParaRPr lang="en-US"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2</a:t>
            </a:fld>
            <a:endParaRPr lang="en-US" dirty="0"/>
          </a:p>
        </p:txBody>
      </p:sp>
    </p:spTree>
    <p:extLst>
      <p:ext uri="{BB962C8B-B14F-4D97-AF65-F5344CB8AC3E}">
        <p14:creationId xmlns:p14="http://schemas.microsoft.com/office/powerpoint/2010/main" val="4207700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80840-740B-48C9-72C3-3088533613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062E41-A636-7B93-2168-2238FBFE6F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6443AC-9D36-0D9C-2E79-BD3A0B2E15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82B32C-F0B2-D2C4-1E1E-A892F99F0F59}"/>
              </a:ext>
            </a:extLst>
          </p:cNvPr>
          <p:cNvSpPr>
            <a:spLocks noGrp="1"/>
          </p:cNvSpPr>
          <p:nvPr>
            <p:ph type="sldNum" sz="quarter" idx="5"/>
          </p:nvPr>
        </p:nvSpPr>
        <p:spPr/>
        <p:txBody>
          <a:bodyPr/>
          <a:lstStyle/>
          <a:p>
            <a:fld id="{8D18E0B9-48E4-499D-93B2-B07D00395BAC}" type="slidenum">
              <a:rPr lang="en-US" smtClean="0"/>
              <a:t>11</a:t>
            </a:fld>
            <a:endParaRPr lang="en-US" dirty="0"/>
          </a:p>
        </p:txBody>
      </p:sp>
    </p:spTree>
    <p:extLst>
      <p:ext uri="{BB962C8B-B14F-4D97-AF65-F5344CB8AC3E}">
        <p14:creationId xmlns:p14="http://schemas.microsoft.com/office/powerpoint/2010/main" val="2035543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B45C0-9EC6-812A-6343-0FBE529188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6C1D18-4D6B-423A-4B8D-ADB7424C78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7B549E-DC0C-6186-690E-27B33D060F3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B71B9B-FEF2-D37C-0870-80520296E31F}"/>
              </a:ext>
            </a:extLst>
          </p:cNvPr>
          <p:cNvSpPr>
            <a:spLocks noGrp="1"/>
          </p:cNvSpPr>
          <p:nvPr>
            <p:ph type="sldNum" sz="quarter" idx="5"/>
          </p:nvPr>
        </p:nvSpPr>
        <p:spPr/>
        <p:txBody>
          <a:bodyPr/>
          <a:lstStyle/>
          <a:p>
            <a:fld id="{8D18E0B9-48E4-499D-93B2-B07D00395BAC}" type="slidenum">
              <a:rPr lang="en-US" smtClean="0"/>
              <a:t>12</a:t>
            </a:fld>
            <a:endParaRPr lang="en-US" dirty="0"/>
          </a:p>
        </p:txBody>
      </p:sp>
    </p:spTree>
    <p:extLst>
      <p:ext uri="{BB962C8B-B14F-4D97-AF65-F5344CB8AC3E}">
        <p14:creationId xmlns:p14="http://schemas.microsoft.com/office/powerpoint/2010/main" val="3939130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4B3E6-7CBC-C5E2-0275-972CC006A6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F4700B-4DAC-2A20-6EFA-E1F33BECD2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1CB720-CC1D-59F6-2716-9B6FFF80325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1D27CEE-6AA7-AAFA-B594-3A51F4428FDD}"/>
              </a:ext>
            </a:extLst>
          </p:cNvPr>
          <p:cNvSpPr>
            <a:spLocks noGrp="1"/>
          </p:cNvSpPr>
          <p:nvPr>
            <p:ph type="sldNum" sz="quarter" idx="5"/>
          </p:nvPr>
        </p:nvSpPr>
        <p:spPr/>
        <p:txBody>
          <a:bodyPr/>
          <a:lstStyle/>
          <a:p>
            <a:fld id="{8D18E0B9-48E4-499D-93B2-B07D00395BAC}" type="slidenum">
              <a:rPr lang="en-US" smtClean="0"/>
              <a:t>13</a:t>
            </a:fld>
            <a:endParaRPr lang="en-US" dirty="0"/>
          </a:p>
        </p:txBody>
      </p:sp>
    </p:spTree>
    <p:extLst>
      <p:ext uri="{BB962C8B-B14F-4D97-AF65-F5344CB8AC3E}">
        <p14:creationId xmlns:p14="http://schemas.microsoft.com/office/powerpoint/2010/main" val="3688712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6818B-16F5-B74C-33F1-24334D3659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4681EA-B133-AFB6-B2C2-C1AABB2E8A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B55CA7-BD7D-A3A4-A5C5-0163FB58DF3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81B8187-BEE9-D266-093D-B8ED3CA33A69}"/>
              </a:ext>
            </a:extLst>
          </p:cNvPr>
          <p:cNvSpPr>
            <a:spLocks noGrp="1"/>
          </p:cNvSpPr>
          <p:nvPr>
            <p:ph type="sldNum" sz="quarter" idx="5"/>
          </p:nvPr>
        </p:nvSpPr>
        <p:spPr/>
        <p:txBody>
          <a:bodyPr/>
          <a:lstStyle/>
          <a:p>
            <a:fld id="{8D18E0B9-48E4-499D-93B2-B07D00395BAC}" type="slidenum">
              <a:rPr lang="en-US" smtClean="0"/>
              <a:t>14</a:t>
            </a:fld>
            <a:endParaRPr lang="en-US" dirty="0"/>
          </a:p>
        </p:txBody>
      </p:sp>
    </p:spTree>
    <p:extLst>
      <p:ext uri="{BB962C8B-B14F-4D97-AF65-F5344CB8AC3E}">
        <p14:creationId xmlns:p14="http://schemas.microsoft.com/office/powerpoint/2010/main" val="846806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4FB5C-833D-9DB6-87A0-896A6548D1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9352A1-2ECB-CD5A-7981-90056C9541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68ECC9-4BDF-4710-4695-A8F65911B72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C48461-FF15-9418-9DC4-B85ADE03AAB0}"/>
              </a:ext>
            </a:extLst>
          </p:cNvPr>
          <p:cNvSpPr>
            <a:spLocks noGrp="1"/>
          </p:cNvSpPr>
          <p:nvPr>
            <p:ph type="sldNum" sz="quarter" idx="5"/>
          </p:nvPr>
        </p:nvSpPr>
        <p:spPr/>
        <p:txBody>
          <a:bodyPr/>
          <a:lstStyle/>
          <a:p>
            <a:fld id="{8D18E0B9-48E4-499D-93B2-B07D00395BAC}" type="slidenum">
              <a:rPr lang="en-US" smtClean="0"/>
              <a:t>15</a:t>
            </a:fld>
            <a:endParaRPr lang="en-US" dirty="0"/>
          </a:p>
        </p:txBody>
      </p:sp>
    </p:spTree>
    <p:extLst>
      <p:ext uri="{BB962C8B-B14F-4D97-AF65-F5344CB8AC3E}">
        <p14:creationId xmlns:p14="http://schemas.microsoft.com/office/powerpoint/2010/main" val="1812938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91DB4-F98E-7697-F8D5-FB3DA85213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DA8FCF-5537-3FF6-5E4A-BFE32069C3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BEF334-5768-EA6F-DC54-DE25C6C28B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F03393A-2757-60F4-5317-4EE2FF534039}"/>
              </a:ext>
            </a:extLst>
          </p:cNvPr>
          <p:cNvSpPr>
            <a:spLocks noGrp="1"/>
          </p:cNvSpPr>
          <p:nvPr>
            <p:ph type="sldNum" sz="quarter" idx="5"/>
          </p:nvPr>
        </p:nvSpPr>
        <p:spPr/>
        <p:txBody>
          <a:bodyPr/>
          <a:lstStyle/>
          <a:p>
            <a:fld id="{8D18E0B9-48E4-499D-93B2-B07D00395BAC}" type="slidenum">
              <a:rPr lang="en-US" smtClean="0"/>
              <a:t>16</a:t>
            </a:fld>
            <a:endParaRPr lang="en-US" dirty="0"/>
          </a:p>
        </p:txBody>
      </p:sp>
    </p:spTree>
    <p:extLst>
      <p:ext uri="{BB962C8B-B14F-4D97-AF65-F5344CB8AC3E}">
        <p14:creationId xmlns:p14="http://schemas.microsoft.com/office/powerpoint/2010/main" val="3578223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0EF60-B755-8B41-E6CB-35BA12D633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551502-70DC-18AC-A56F-507E9D4E89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93B4BA-70A9-C64B-BA57-D0C0B8CE17C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CC1E52-C32E-8E5B-C290-F11AB0D8326F}"/>
              </a:ext>
            </a:extLst>
          </p:cNvPr>
          <p:cNvSpPr>
            <a:spLocks noGrp="1"/>
          </p:cNvSpPr>
          <p:nvPr>
            <p:ph type="sldNum" sz="quarter" idx="5"/>
          </p:nvPr>
        </p:nvSpPr>
        <p:spPr/>
        <p:txBody>
          <a:bodyPr/>
          <a:lstStyle/>
          <a:p>
            <a:fld id="{8D18E0B9-48E4-499D-93B2-B07D00395BAC}" type="slidenum">
              <a:rPr lang="en-US" smtClean="0"/>
              <a:t>17</a:t>
            </a:fld>
            <a:endParaRPr lang="en-US" dirty="0"/>
          </a:p>
        </p:txBody>
      </p:sp>
    </p:spTree>
    <p:extLst>
      <p:ext uri="{BB962C8B-B14F-4D97-AF65-F5344CB8AC3E}">
        <p14:creationId xmlns:p14="http://schemas.microsoft.com/office/powerpoint/2010/main" val="3018207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498FD-3560-58BE-1C8E-5958D67768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5FD0CD-7EA5-98B1-D6BF-C55A6851B0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42772A-6522-3486-D891-4ACA3A4F2D2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48E83D-1824-F74C-573D-CCD7CB23E85E}"/>
              </a:ext>
            </a:extLst>
          </p:cNvPr>
          <p:cNvSpPr>
            <a:spLocks noGrp="1"/>
          </p:cNvSpPr>
          <p:nvPr>
            <p:ph type="sldNum" sz="quarter" idx="5"/>
          </p:nvPr>
        </p:nvSpPr>
        <p:spPr/>
        <p:txBody>
          <a:bodyPr/>
          <a:lstStyle/>
          <a:p>
            <a:fld id="{8D18E0B9-48E4-499D-93B2-B07D00395BAC}" type="slidenum">
              <a:rPr lang="en-US" smtClean="0"/>
              <a:t>18</a:t>
            </a:fld>
            <a:endParaRPr lang="en-US" dirty="0"/>
          </a:p>
        </p:txBody>
      </p:sp>
    </p:spTree>
    <p:extLst>
      <p:ext uri="{BB962C8B-B14F-4D97-AF65-F5344CB8AC3E}">
        <p14:creationId xmlns:p14="http://schemas.microsoft.com/office/powerpoint/2010/main" val="1623620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6FB62-5CAB-2EF0-C0F8-9D9CF0A01D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3E4A14-4543-F53C-E247-DFB0080199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A6AD2B-4942-78A6-D25A-E7903F8DAC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8ADA4A-5818-482A-5A4A-9831D56A9F02}"/>
              </a:ext>
            </a:extLst>
          </p:cNvPr>
          <p:cNvSpPr>
            <a:spLocks noGrp="1"/>
          </p:cNvSpPr>
          <p:nvPr>
            <p:ph type="sldNum" sz="quarter" idx="5"/>
          </p:nvPr>
        </p:nvSpPr>
        <p:spPr/>
        <p:txBody>
          <a:bodyPr/>
          <a:lstStyle/>
          <a:p>
            <a:fld id="{8D18E0B9-48E4-499D-93B2-B07D00395BAC}" type="slidenum">
              <a:rPr lang="en-US" smtClean="0"/>
              <a:t>3</a:t>
            </a:fld>
            <a:endParaRPr lang="en-US" dirty="0"/>
          </a:p>
        </p:txBody>
      </p:sp>
    </p:spTree>
    <p:extLst>
      <p:ext uri="{BB962C8B-B14F-4D97-AF65-F5344CB8AC3E}">
        <p14:creationId xmlns:p14="http://schemas.microsoft.com/office/powerpoint/2010/main" val="785725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9AB18-EC0F-6B1D-0D0E-A2E26DECE7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3C5F8C-0C3F-4656-9428-65E16EFD6B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4DED84-C1D1-FA12-3077-C9C0DF523A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7C7B40-D87C-57D9-07F0-9C635927AF80}"/>
              </a:ext>
            </a:extLst>
          </p:cNvPr>
          <p:cNvSpPr>
            <a:spLocks noGrp="1"/>
          </p:cNvSpPr>
          <p:nvPr>
            <p:ph type="sldNum" sz="quarter" idx="5"/>
          </p:nvPr>
        </p:nvSpPr>
        <p:spPr/>
        <p:txBody>
          <a:bodyPr/>
          <a:lstStyle/>
          <a:p>
            <a:fld id="{8D18E0B9-48E4-499D-93B2-B07D00395BAC}" type="slidenum">
              <a:rPr lang="en-US" smtClean="0"/>
              <a:t>4</a:t>
            </a:fld>
            <a:endParaRPr lang="en-US" dirty="0"/>
          </a:p>
        </p:txBody>
      </p:sp>
    </p:spTree>
    <p:extLst>
      <p:ext uri="{BB962C8B-B14F-4D97-AF65-F5344CB8AC3E}">
        <p14:creationId xmlns:p14="http://schemas.microsoft.com/office/powerpoint/2010/main" val="1678099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E6F2C-8E6F-80D8-CB73-987ACDFAF8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2740EC-9D0E-0761-B3EC-89FC0051D1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BEE77E-0654-CA2E-4AB4-F686D8FB2E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ED8A2B-3510-5322-A91A-215280CE6FCE}"/>
              </a:ext>
            </a:extLst>
          </p:cNvPr>
          <p:cNvSpPr>
            <a:spLocks noGrp="1"/>
          </p:cNvSpPr>
          <p:nvPr>
            <p:ph type="sldNum" sz="quarter" idx="5"/>
          </p:nvPr>
        </p:nvSpPr>
        <p:spPr/>
        <p:txBody>
          <a:bodyPr/>
          <a:lstStyle/>
          <a:p>
            <a:fld id="{8D18E0B9-48E4-499D-93B2-B07D00395BAC}" type="slidenum">
              <a:rPr lang="en-US" smtClean="0"/>
              <a:t>5</a:t>
            </a:fld>
            <a:endParaRPr lang="en-US" dirty="0"/>
          </a:p>
        </p:txBody>
      </p:sp>
    </p:spTree>
    <p:extLst>
      <p:ext uri="{BB962C8B-B14F-4D97-AF65-F5344CB8AC3E}">
        <p14:creationId xmlns:p14="http://schemas.microsoft.com/office/powerpoint/2010/main" val="3572649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2CDAB-FD4A-A45C-F939-6AECD4C3BB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7502A0-E1FD-D623-1B19-49AB88E1FE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C57C89-227A-FF3B-FCD1-A3E189761A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F1240CB-945C-19DD-7A62-4B6D97152218}"/>
              </a:ext>
            </a:extLst>
          </p:cNvPr>
          <p:cNvSpPr>
            <a:spLocks noGrp="1"/>
          </p:cNvSpPr>
          <p:nvPr>
            <p:ph type="sldNum" sz="quarter" idx="5"/>
          </p:nvPr>
        </p:nvSpPr>
        <p:spPr/>
        <p:txBody>
          <a:bodyPr/>
          <a:lstStyle/>
          <a:p>
            <a:fld id="{8D18E0B9-48E4-499D-93B2-B07D00395BAC}" type="slidenum">
              <a:rPr lang="en-US" smtClean="0"/>
              <a:t>6</a:t>
            </a:fld>
            <a:endParaRPr lang="en-US" dirty="0"/>
          </a:p>
        </p:txBody>
      </p:sp>
    </p:spTree>
    <p:extLst>
      <p:ext uri="{BB962C8B-B14F-4D97-AF65-F5344CB8AC3E}">
        <p14:creationId xmlns:p14="http://schemas.microsoft.com/office/powerpoint/2010/main" val="4101455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0530B-ABAE-187D-13B3-EC50831360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8009BA-4BEB-7605-9869-0780AB973C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C8C04C-A40F-FF25-4F88-28EFA602FD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3E6FBC-72E9-2801-D6BC-F6D95EDCBAD3}"/>
              </a:ext>
            </a:extLst>
          </p:cNvPr>
          <p:cNvSpPr>
            <a:spLocks noGrp="1"/>
          </p:cNvSpPr>
          <p:nvPr>
            <p:ph type="sldNum" sz="quarter" idx="5"/>
          </p:nvPr>
        </p:nvSpPr>
        <p:spPr/>
        <p:txBody>
          <a:bodyPr/>
          <a:lstStyle/>
          <a:p>
            <a:fld id="{8D18E0B9-48E4-499D-93B2-B07D00395BAC}" type="slidenum">
              <a:rPr lang="en-US" smtClean="0"/>
              <a:t>7</a:t>
            </a:fld>
            <a:endParaRPr lang="en-US" dirty="0"/>
          </a:p>
        </p:txBody>
      </p:sp>
    </p:spTree>
    <p:extLst>
      <p:ext uri="{BB962C8B-B14F-4D97-AF65-F5344CB8AC3E}">
        <p14:creationId xmlns:p14="http://schemas.microsoft.com/office/powerpoint/2010/main" val="3529640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8F4AE-B463-97EA-5A0F-77FD569C61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5022EE-95C4-775E-009D-468EEB088A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A363C0-818F-1686-D3AC-BAE612FDB2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3E313BE-2C27-6577-9D43-EFB9122DC62A}"/>
              </a:ext>
            </a:extLst>
          </p:cNvPr>
          <p:cNvSpPr>
            <a:spLocks noGrp="1"/>
          </p:cNvSpPr>
          <p:nvPr>
            <p:ph type="sldNum" sz="quarter" idx="5"/>
          </p:nvPr>
        </p:nvSpPr>
        <p:spPr/>
        <p:txBody>
          <a:bodyPr/>
          <a:lstStyle/>
          <a:p>
            <a:fld id="{8D18E0B9-48E4-499D-93B2-B07D00395BAC}" type="slidenum">
              <a:rPr lang="en-US" smtClean="0"/>
              <a:t>8</a:t>
            </a:fld>
            <a:endParaRPr lang="en-US" dirty="0"/>
          </a:p>
        </p:txBody>
      </p:sp>
    </p:spTree>
    <p:extLst>
      <p:ext uri="{BB962C8B-B14F-4D97-AF65-F5344CB8AC3E}">
        <p14:creationId xmlns:p14="http://schemas.microsoft.com/office/powerpoint/2010/main" val="1283944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7F4DF-2ACC-D141-F11C-40EFAC0283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B549C2-733A-5984-165F-7A916D0733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4A707C-687A-E24C-1B4A-1C1AF3CFB5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B14F1C-1540-25B2-7E01-4147147EAC08}"/>
              </a:ext>
            </a:extLst>
          </p:cNvPr>
          <p:cNvSpPr>
            <a:spLocks noGrp="1"/>
          </p:cNvSpPr>
          <p:nvPr>
            <p:ph type="sldNum" sz="quarter" idx="5"/>
          </p:nvPr>
        </p:nvSpPr>
        <p:spPr/>
        <p:txBody>
          <a:bodyPr/>
          <a:lstStyle/>
          <a:p>
            <a:fld id="{8D18E0B9-48E4-499D-93B2-B07D00395BAC}" type="slidenum">
              <a:rPr lang="en-US" smtClean="0"/>
              <a:t>9</a:t>
            </a:fld>
            <a:endParaRPr lang="en-US" dirty="0"/>
          </a:p>
        </p:txBody>
      </p:sp>
    </p:spTree>
    <p:extLst>
      <p:ext uri="{BB962C8B-B14F-4D97-AF65-F5344CB8AC3E}">
        <p14:creationId xmlns:p14="http://schemas.microsoft.com/office/powerpoint/2010/main" val="2178081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D4DA40-E6EA-5E59-D90B-0C9C50B989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AD942C-113A-D512-05ED-036DCE7D3C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CBF543-F1CB-9D7A-2999-B183410C78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5598D3-5ED0-5C4C-057A-7E99076FD979}"/>
              </a:ext>
            </a:extLst>
          </p:cNvPr>
          <p:cNvSpPr>
            <a:spLocks noGrp="1"/>
          </p:cNvSpPr>
          <p:nvPr>
            <p:ph type="sldNum" sz="quarter" idx="5"/>
          </p:nvPr>
        </p:nvSpPr>
        <p:spPr/>
        <p:txBody>
          <a:bodyPr/>
          <a:lstStyle/>
          <a:p>
            <a:fld id="{8D18E0B9-48E4-499D-93B2-B07D00395BAC}" type="slidenum">
              <a:rPr lang="en-US" smtClean="0"/>
              <a:t>10</a:t>
            </a:fld>
            <a:endParaRPr lang="en-US" dirty="0"/>
          </a:p>
        </p:txBody>
      </p:sp>
    </p:spTree>
    <p:extLst>
      <p:ext uri="{BB962C8B-B14F-4D97-AF65-F5344CB8AC3E}">
        <p14:creationId xmlns:p14="http://schemas.microsoft.com/office/powerpoint/2010/main" val="4267656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CA39D92-9919-A80E-44FF-6B912E850733}"/>
              </a:ext>
            </a:extLst>
          </p:cNvPr>
          <p:cNvSpPr>
            <a:spLocks noGrp="1"/>
          </p:cNvSpPr>
          <p:nvPr>
            <p:ph type="pic" sz="quarter" idx="10" hasCustomPrompt="1"/>
          </p:nvPr>
        </p:nvSpPr>
        <p:spPr>
          <a:xfrm>
            <a:off x="458788" y="457200"/>
            <a:ext cx="11274425" cy="5943600"/>
          </a:xfrm>
        </p:spPr>
        <p:txBody>
          <a:bodyPr>
            <a:normAutofit/>
          </a:bodyPr>
          <a:lstStyle>
            <a:lvl1pPr marL="0" indent="0">
              <a:buNone/>
              <a:defRPr sz="2000"/>
            </a:lvl1pPr>
          </a:lstStyle>
          <a:p>
            <a:r>
              <a:rPr lang="en-US" dirty="0"/>
              <a:t>Click icon to insert picture</a:t>
            </a:r>
          </a:p>
        </p:txBody>
      </p:sp>
      <p:sp>
        <p:nvSpPr>
          <p:cNvPr id="6" name="Title 5">
            <a:extLst>
              <a:ext uri="{FF2B5EF4-FFF2-40B4-BE49-F238E27FC236}">
                <a16:creationId xmlns:a16="http://schemas.microsoft.com/office/drawing/2014/main" id="{B62FF34D-C8F8-1796-647D-D17056A27E11}"/>
              </a:ext>
            </a:extLst>
          </p:cNvPr>
          <p:cNvSpPr>
            <a:spLocks noGrp="1"/>
          </p:cNvSpPr>
          <p:nvPr>
            <p:ph type="title" hasCustomPrompt="1"/>
          </p:nvPr>
        </p:nvSpPr>
        <p:spPr>
          <a:xfrm>
            <a:off x="6581955" y="612475"/>
            <a:ext cx="4701904" cy="3079029"/>
          </a:xfrm>
        </p:spPr>
        <p:txBody>
          <a:bodyPr anchor="b">
            <a:normAutofit/>
          </a:bodyPr>
          <a:lstStyle>
            <a:lvl1pPr algn="r">
              <a:defRPr sz="4800">
                <a:solidFill>
                  <a:schemeClr val="tx1"/>
                </a:solidFill>
              </a:defRPr>
            </a:lvl1pPr>
          </a:lstStyle>
          <a:p>
            <a:r>
              <a:rPr lang="en-US" dirty="0"/>
              <a:t>Click to add title</a:t>
            </a:r>
          </a:p>
        </p:txBody>
      </p:sp>
    </p:spTree>
    <p:extLst>
      <p:ext uri="{BB962C8B-B14F-4D97-AF65-F5344CB8AC3E}">
        <p14:creationId xmlns:p14="http://schemas.microsoft.com/office/powerpoint/2010/main" val="9076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0338E2-B50A-8F3E-2CA7-A75753E7ED96}"/>
              </a:ext>
            </a:extLst>
          </p:cNvPr>
          <p:cNvSpPr>
            <a:spLocks noGrp="1"/>
          </p:cNvSpPr>
          <p:nvPr>
            <p:ph type="title" hasCustomPrompt="1"/>
          </p:nvPr>
        </p:nvSpPr>
        <p:spPr>
          <a:xfrm>
            <a:off x="912629" y="598947"/>
            <a:ext cx="10515600" cy="1325563"/>
          </a:xfrm>
        </p:spPr>
        <p:txBody>
          <a:bodyPr>
            <a:normAutofit/>
          </a:bodyPr>
          <a:lstStyle>
            <a:lvl1pPr>
              <a:defRPr sz="3600"/>
            </a:lvl1pPr>
          </a:lstStyle>
          <a:p>
            <a:r>
              <a:rPr lang="en-US" dirty="0"/>
              <a:t>Click to add title</a:t>
            </a:r>
          </a:p>
        </p:txBody>
      </p:sp>
      <p:sp>
        <p:nvSpPr>
          <p:cNvPr id="12" name="Content Placeholder 11">
            <a:extLst>
              <a:ext uri="{FF2B5EF4-FFF2-40B4-BE49-F238E27FC236}">
                <a16:creationId xmlns:a16="http://schemas.microsoft.com/office/drawing/2014/main" id="{CC8DD029-A673-92B9-0343-3B35BE46D2F3}"/>
              </a:ext>
            </a:extLst>
          </p:cNvPr>
          <p:cNvSpPr>
            <a:spLocks noGrp="1"/>
          </p:cNvSpPr>
          <p:nvPr>
            <p:ph sz="quarter" idx="11" hasCustomPrompt="1"/>
          </p:nvPr>
        </p:nvSpPr>
        <p:spPr>
          <a:xfrm>
            <a:off x="929641" y="2153285"/>
            <a:ext cx="3032759" cy="3790310"/>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able Placeholder 10">
            <a:extLst>
              <a:ext uri="{FF2B5EF4-FFF2-40B4-BE49-F238E27FC236}">
                <a16:creationId xmlns:a16="http://schemas.microsoft.com/office/drawing/2014/main" id="{6E658BA3-0202-C705-7A02-8B70B7884420}"/>
              </a:ext>
            </a:extLst>
          </p:cNvPr>
          <p:cNvSpPr>
            <a:spLocks noGrp="1"/>
          </p:cNvSpPr>
          <p:nvPr>
            <p:ph type="tbl" sz="quarter" idx="10"/>
          </p:nvPr>
        </p:nvSpPr>
        <p:spPr>
          <a:xfrm>
            <a:off x="4724400" y="2170621"/>
            <a:ext cx="6553200" cy="3772974"/>
          </a:xfrm>
        </p:spPr>
        <p:txBody>
          <a:bodyPr>
            <a:normAutofit/>
          </a:bodyPr>
          <a:lstStyle>
            <a:lvl1pPr>
              <a:defRPr sz="2000"/>
            </a:lvl1pPr>
          </a:lstStyle>
          <a:p>
            <a:r>
              <a:rPr lang="en-US"/>
              <a:t>Click icon to add table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BD761E53-47C7-492A-D5B5-A8C2740B5157}"/>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7029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lumn layout 3">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2" y="2153285"/>
            <a:ext cx="6925660" cy="3500438"/>
          </a:xfrm>
        </p:spPr>
        <p:txBody>
          <a:bodyPr lIns="91440">
            <a:normAutofit/>
          </a:bodyPr>
          <a:lstStyle>
            <a:lvl1pPr marL="0" indent="0">
              <a:spcBef>
                <a:spcPts val="1000"/>
              </a:spcBef>
              <a:spcAft>
                <a:spcPts val="1200"/>
              </a:spcAft>
              <a:buNone/>
              <a:defRPr sz="1800" b="0"/>
            </a:lvl1pPr>
            <a:lvl2pPr marL="228600">
              <a:spcBef>
                <a:spcPts val="1000"/>
              </a:spcBef>
              <a:spcAft>
                <a:spcPts val="1200"/>
              </a:spcAft>
              <a:defRPr sz="1800" b="0"/>
            </a:lvl2pPr>
            <a:lvl3pPr marL="685800">
              <a:spcBef>
                <a:spcPts val="1000"/>
              </a:spcBef>
              <a:spcAft>
                <a:spcPts val="1200"/>
              </a:spcAft>
              <a:defRPr sz="1800" b="0"/>
            </a:lvl3pPr>
            <a:lvl4pPr marL="868680">
              <a:spcBef>
                <a:spcPts val="1000"/>
              </a:spcBef>
              <a:spcAft>
                <a:spcPts val="1200"/>
              </a:spcAft>
              <a:defRPr sz="1800" b="0"/>
            </a:lvl4pPr>
            <a:lvl5pPr marL="1143000">
              <a:spcBef>
                <a:spcPts val="1000"/>
              </a:spcBef>
              <a:spcAft>
                <a:spcPts val="1200"/>
              </a:spcAft>
              <a:defRPr sz="18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8215745" y="2153285"/>
            <a:ext cx="3229495"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C9F70CF1-DCAD-AE71-6B34-7BFB25EE530B}"/>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5423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331450" cy="1531525"/>
          </a:xfrm>
        </p:spPr>
        <p:txBody>
          <a:bodyPr>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0CF90928-AB48-3554-E2B9-417A00F286AD}"/>
              </a:ext>
            </a:extLst>
          </p:cNvPr>
          <p:cNvSpPr>
            <a:spLocks noGrp="1"/>
          </p:cNvSpPr>
          <p:nvPr>
            <p:ph type="tbl" sz="quarter" idx="10" hasCustomPrompt="1"/>
          </p:nvPr>
        </p:nvSpPr>
        <p:spPr>
          <a:xfrm>
            <a:off x="930275" y="2168526"/>
            <a:ext cx="10331450" cy="3939068"/>
          </a:xfrm>
        </p:spPr>
        <p:txBody>
          <a:bodyPr>
            <a:normAutofit/>
          </a:bodyPr>
          <a:lstStyle>
            <a:lvl1pPr>
              <a:defRPr sz="2400"/>
            </a:lvl1pPr>
          </a:lstStyle>
          <a:p>
            <a:r>
              <a:rPr lang="en-US" dirty="0"/>
              <a:t>Click icon to insert table</a:t>
            </a:r>
          </a:p>
        </p:txBody>
      </p:sp>
      <p:sp>
        <p:nvSpPr>
          <p:cNvPr id="8" name="Rectangle 7">
            <a:extLst>
              <a:ext uri="{FF2B5EF4-FFF2-40B4-BE49-F238E27FC236}">
                <a16:creationId xmlns:a16="http://schemas.microsoft.com/office/drawing/2014/main" id="{67D6C0A7-887A-66E2-A954-5E0592B9FD71}"/>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963688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BB1E76-5845-01C9-1D0D-03CFFE6F06CA}"/>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96C21AF-4286-DECE-37A1-E8980687A168}"/>
              </a:ext>
            </a:extLst>
          </p:cNvPr>
          <p:cNvSpPr>
            <a:spLocks noGrp="1"/>
          </p:cNvSpPr>
          <p:nvPr>
            <p:ph type="title" hasCustomPrompt="1"/>
          </p:nvPr>
        </p:nvSpPr>
        <p:spPr>
          <a:xfrm>
            <a:off x="899160" y="655320"/>
            <a:ext cx="4572000" cy="5486400"/>
          </a:xfrm>
        </p:spPr>
        <p:txBody>
          <a:bodyPr>
            <a:normAutofit/>
          </a:bodyPr>
          <a:lstStyle>
            <a:lvl1pPr>
              <a:defRPr sz="4800"/>
            </a:lvl1pPr>
          </a:lstStyle>
          <a:p>
            <a:r>
              <a:rPr lang="en-US" dirty="0"/>
              <a:t>Click to add title</a:t>
            </a:r>
          </a:p>
        </p:txBody>
      </p:sp>
      <p:sp>
        <p:nvSpPr>
          <p:cNvPr id="9" name="Content Placeholder 8">
            <a:extLst>
              <a:ext uri="{FF2B5EF4-FFF2-40B4-BE49-F238E27FC236}">
                <a16:creationId xmlns:a16="http://schemas.microsoft.com/office/drawing/2014/main" id="{B8E1D6B3-3EC8-6AC4-BE2B-5C732C856791}"/>
              </a:ext>
            </a:extLst>
          </p:cNvPr>
          <p:cNvSpPr>
            <a:spLocks noGrp="1"/>
          </p:cNvSpPr>
          <p:nvPr>
            <p:ph sz="quarter" idx="10" hasCustomPrompt="1"/>
          </p:nvPr>
        </p:nvSpPr>
        <p:spPr>
          <a:xfrm>
            <a:off x="6475413" y="2773680"/>
            <a:ext cx="4572000" cy="3368040"/>
          </a:xfrm>
        </p:spPr>
        <p:txBody>
          <a:bodyPr>
            <a:normAutofit/>
          </a:bodyPr>
          <a:lstStyle>
            <a:lvl1pPr marL="0" indent="0">
              <a:spcBef>
                <a:spcPts val="1000"/>
              </a:spcBef>
              <a:buNone/>
              <a:defRPr sz="1800"/>
            </a:lvl1pPr>
            <a:lvl2pPr marL="457200" indent="0">
              <a:spcBef>
                <a:spcPts val="1000"/>
              </a:spcBef>
              <a:buNone/>
              <a:defRPr sz="1600"/>
            </a:lvl2pPr>
            <a:lvl3pPr marL="914400" indent="0">
              <a:spcBef>
                <a:spcPts val="1000"/>
              </a:spcBef>
              <a:buNone/>
              <a:defRPr sz="1400"/>
            </a:lvl3pPr>
            <a:lvl4pPr marL="1371600" indent="0">
              <a:spcBef>
                <a:spcPts val="1000"/>
              </a:spcBef>
              <a:buNone/>
              <a:defRPr sz="1200"/>
            </a:lvl4pPr>
            <a:lvl5pPr marL="1828800" indent="0">
              <a:spcBef>
                <a:spcPts val="100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1139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1702144034"/>
      </p:ext>
    </p:extLst>
  </p:cSld>
  <p:clrMapOvr>
    <a:masterClrMapping/>
  </p:clrMapOvr>
  <p:extLst>
    <p:ext uri="{DCECCB84-F9BA-43D5-87BE-67443E8EF086}">
      <p15:sldGuideLst xmlns:p15="http://schemas.microsoft.com/office/powerpoint/2012/main">
        <p15:guide id="1" pos="739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1408562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C229E2-8757-94D8-A1B6-702189DCCBF2}"/>
              </a:ext>
              <a:ext uri="{C183D7F6-B498-43B3-948B-1728B52AA6E4}">
                <adec:decorative xmlns:adec="http://schemas.microsoft.com/office/drawing/2017/decorative" val="1"/>
              </a:ext>
            </a:extLst>
          </p:cNvPr>
          <p:cNvSpPr/>
          <p:nvPr userDrawn="1"/>
        </p:nvSpPr>
        <p:spPr>
          <a:xfrm>
            <a:off x="6096000" y="3249"/>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A77143C8-CDFF-B937-C00C-5E7B5093991E}"/>
              </a:ext>
            </a:extLst>
          </p:cNvPr>
          <p:cNvSpPr>
            <a:spLocks noGrp="1"/>
          </p:cNvSpPr>
          <p:nvPr>
            <p:ph type="title" hasCustomPrompt="1"/>
          </p:nvPr>
        </p:nvSpPr>
        <p:spPr>
          <a:xfrm>
            <a:off x="914400" y="883920"/>
            <a:ext cx="4114800" cy="5059680"/>
          </a:xfrm>
        </p:spPr>
        <p:txBody>
          <a:bodyPr>
            <a:normAutofit/>
          </a:bodyPr>
          <a:lstStyle>
            <a:lvl1pPr>
              <a:defRPr sz="3600">
                <a:solidFill>
                  <a:schemeClr val="tx1">
                    <a:lumMod val="75000"/>
                    <a:lumOff val="25000"/>
                  </a:schemeClr>
                </a:solidFill>
              </a:defRPr>
            </a:lvl1pPr>
          </a:lstStyle>
          <a:p>
            <a:r>
              <a:rPr lang="en-US" dirty="0"/>
              <a:t>Click to add title</a:t>
            </a:r>
          </a:p>
        </p:txBody>
      </p:sp>
      <p:sp>
        <p:nvSpPr>
          <p:cNvPr id="10" name="Content Placeholder 9">
            <a:extLst>
              <a:ext uri="{FF2B5EF4-FFF2-40B4-BE49-F238E27FC236}">
                <a16:creationId xmlns:a16="http://schemas.microsoft.com/office/drawing/2014/main" id="{F82637A1-1BB4-AF51-24C3-6FE78DD45D99}"/>
              </a:ext>
            </a:extLst>
          </p:cNvPr>
          <p:cNvSpPr>
            <a:spLocks noGrp="1"/>
          </p:cNvSpPr>
          <p:nvPr>
            <p:ph sz="quarter" idx="10" hasCustomPrompt="1"/>
          </p:nvPr>
        </p:nvSpPr>
        <p:spPr>
          <a:xfrm>
            <a:off x="6475413" y="2438400"/>
            <a:ext cx="4799012" cy="3505200"/>
          </a:xfrm>
        </p:spPr>
        <p:txBody>
          <a:bodyPr>
            <a:normAutofit/>
          </a:bodyPr>
          <a:lstStyle>
            <a:lvl1pPr marL="0" indent="0">
              <a:lnSpc>
                <a:spcPct val="125000"/>
              </a:lnSpc>
              <a:buNone/>
              <a:defRPr sz="1800"/>
            </a:lvl1pPr>
            <a:lvl2pPr marL="457200" indent="0">
              <a:lnSpc>
                <a:spcPct val="125000"/>
              </a:lnSpc>
              <a:buNone/>
              <a:defRPr sz="1600"/>
            </a:lvl2pPr>
            <a:lvl3pPr marL="914400" indent="0">
              <a:lnSpc>
                <a:spcPct val="125000"/>
              </a:lnSpc>
              <a:buNone/>
              <a:defRPr sz="1400"/>
            </a:lvl3pPr>
            <a:lvl4pPr marL="1371600" indent="0">
              <a:lnSpc>
                <a:spcPct val="125000"/>
              </a:lnSpc>
              <a:buNone/>
              <a:defRPr sz="1200"/>
            </a:lvl4pPr>
            <a:lvl5pPr marL="1828800" indent="0">
              <a:lnSpc>
                <a:spcPct val="125000"/>
              </a:lnSpc>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3" name="Frame 2">
            <a:extLst>
              <a:ext uri="{FF2B5EF4-FFF2-40B4-BE49-F238E27FC236}">
                <a16:creationId xmlns:a16="http://schemas.microsoft.com/office/drawing/2014/main" id="{56F59DF2-AB3C-B7B3-826A-636B8CC5AB3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457687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737016-0B2B-9F81-7A77-63223C4864D8}"/>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1134E572-08FE-0439-A460-8DFE1183A605}"/>
              </a:ext>
            </a:extLst>
          </p:cNvPr>
          <p:cNvSpPr>
            <a:spLocks noGrp="1"/>
          </p:cNvSpPr>
          <p:nvPr>
            <p:ph type="title" hasCustomPrompt="1"/>
          </p:nvPr>
        </p:nvSpPr>
        <p:spPr>
          <a:xfrm>
            <a:off x="6478742" y="914399"/>
            <a:ext cx="4798858" cy="5029199"/>
          </a:xfrm>
        </p:spPr>
        <p:txBody>
          <a:bodyPr>
            <a:normAutofit/>
          </a:bodyPr>
          <a:lstStyle>
            <a:lvl1pPr>
              <a:defRPr sz="4800"/>
            </a:lvl1pPr>
          </a:lstStyle>
          <a:p>
            <a:r>
              <a:rPr lang="en-US" dirty="0"/>
              <a:t>Click to add title</a:t>
            </a:r>
          </a:p>
        </p:txBody>
      </p:sp>
      <p:sp>
        <p:nvSpPr>
          <p:cNvPr id="9" name="Picture Placeholder 8">
            <a:extLst>
              <a:ext uri="{FF2B5EF4-FFF2-40B4-BE49-F238E27FC236}">
                <a16:creationId xmlns:a16="http://schemas.microsoft.com/office/drawing/2014/main" id="{01EB46EC-087C-B8FF-2363-B99FAE983B02}"/>
              </a:ext>
            </a:extLst>
          </p:cNvPr>
          <p:cNvSpPr>
            <a:spLocks noGrp="1"/>
          </p:cNvSpPr>
          <p:nvPr>
            <p:ph type="pic" sz="quarter" idx="10"/>
          </p:nvPr>
        </p:nvSpPr>
        <p:spPr>
          <a:xfrm>
            <a:off x="0" y="914400"/>
            <a:ext cx="5713413" cy="5029200"/>
          </a:xfrm>
        </p:spPr>
        <p:txBody>
          <a:bodyPr>
            <a:norm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1992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1D49246-C641-C3BA-F07B-89FFC6CDAEB8}"/>
              </a:ext>
            </a:extLst>
          </p:cNvPr>
          <p:cNvSpPr>
            <a:spLocks noGrp="1"/>
          </p:cNvSpPr>
          <p:nvPr>
            <p:ph type="title" hasCustomPrompt="1"/>
          </p:nvPr>
        </p:nvSpPr>
        <p:spPr>
          <a:xfrm>
            <a:off x="914399" y="853439"/>
            <a:ext cx="4802373" cy="2833689"/>
          </a:xfrm>
        </p:spPr>
        <p:txBody>
          <a:bodyPr rIns="914400" anchor="b"/>
          <a:lstStyle>
            <a:lvl1pPr>
              <a:defRPr sz="4800"/>
            </a:lvl1pPr>
          </a:lstStyle>
          <a:p>
            <a:r>
              <a:rPr lang="en-US" dirty="0"/>
              <a:t>Click to add title</a:t>
            </a:r>
          </a:p>
        </p:txBody>
      </p:sp>
      <p:sp>
        <p:nvSpPr>
          <p:cNvPr id="11" name="Content Placeholder 10">
            <a:extLst>
              <a:ext uri="{FF2B5EF4-FFF2-40B4-BE49-F238E27FC236}">
                <a16:creationId xmlns:a16="http://schemas.microsoft.com/office/drawing/2014/main" id="{5BE7E1DF-A70C-8F79-9B76-72B2A7B4DC71}"/>
              </a:ext>
            </a:extLst>
          </p:cNvPr>
          <p:cNvSpPr>
            <a:spLocks noGrp="1"/>
          </p:cNvSpPr>
          <p:nvPr>
            <p:ph sz="quarter" idx="11" hasCustomPrompt="1"/>
          </p:nvPr>
        </p:nvSpPr>
        <p:spPr>
          <a:xfrm>
            <a:off x="914400" y="393191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1CD5F637-DFBF-7FED-7CD5-F46A26E5CD15}"/>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13" name="Frame 12">
            <a:extLst>
              <a:ext uri="{FF2B5EF4-FFF2-40B4-BE49-F238E27FC236}">
                <a16:creationId xmlns:a16="http://schemas.microsoft.com/office/drawing/2014/main" id="{33E3B934-3E16-21AF-8F5A-9EFD93255705}"/>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27805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72928-B479-F7C5-9C83-C448FBA36175}"/>
              </a:ext>
            </a:extLst>
          </p:cNvPr>
          <p:cNvSpPr>
            <a:spLocks noGrp="1"/>
          </p:cNvSpPr>
          <p:nvPr>
            <p:ph type="title" hasCustomPrompt="1"/>
          </p:nvPr>
        </p:nvSpPr>
        <p:spPr>
          <a:xfrm>
            <a:off x="914400" y="1020445"/>
            <a:ext cx="4114800" cy="5029200"/>
          </a:xfrm>
        </p:spPr>
        <p:txBody>
          <a:bodyPr>
            <a:normAutofit/>
          </a:bodyPr>
          <a:lstStyle>
            <a:lvl1pPr>
              <a:defRPr sz="3600"/>
            </a:lvl1pPr>
          </a:lstStyle>
          <a:p>
            <a:r>
              <a:rPr lang="en-US" dirty="0"/>
              <a:t>Click to add title</a:t>
            </a:r>
          </a:p>
        </p:txBody>
      </p:sp>
      <p:sp>
        <p:nvSpPr>
          <p:cNvPr id="9" name="Content Placeholder 10">
            <a:extLst>
              <a:ext uri="{FF2B5EF4-FFF2-40B4-BE49-F238E27FC236}">
                <a16:creationId xmlns:a16="http://schemas.microsoft.com/office/drawing/2014/main" id="{61E3771A-E1EB-0CBE-828C-2C5E1F2AE6CF}"/>
              </a:ext>
            </a:extLst>
          </p:cNvPr>
          <p:cNvSpPr>
            <a:spLocks noGrp="1"/>
          </p:cNvSpPr>
          <p:nvPr>
            <p:ph sz="quarter" idx="11" hasCustomPrompt="1"/>
          </p:nvPr>
        </p:nvSpPr>
        <p:spPr>
          <a:xfrm>
            <a:off x="6475227" y="1020445"/>
            <a:ext cx="4802735" cy="5029200"/>
          </a:xfrm>
        </p:spPr>
        <p:txBody>
          <a:bodyPr anchor="ctr">
            <a:normAutofit/>
          </a:bodyPr>
          <a:lstStyle>
            <a:lvl1pPr marL="228600" indent="-228600">
              <a:lnSpc>
                <a:spcPct val="125000"/>
              </a:lnSpc>
              <a:spcBef>
                <a:spcPts val="0"/>
              </a:spcBef>
              <a:spcAft>
                <a:spcPts val="1200"/>
              </a:spcAft>
              <a:buFont typeface="Arial" panose="020B0604020202020204" pitchFamily="34" charset="0"/>
              <a:buChar char="•"/>
              <a:defRPr sz="1800"/>
            </a:lvl1pPr>
            <a:lvl2pPr marL="411480" indent="-228600">
              <a:lnSpc>
                <a:spcPct val="125000"/>
              </a:lnSpc>
              <a:spcBef>
                <a:spcPts val="0"/>
              </a:spcBef>
              <a:spcAft>
                <a:spcPts val="1200"/>
              </a:spcAft>
              <a:buFont typeface="Arial" panose="020B0604020202020204" pitchFamily="34" charset="0"/>
              <a:buChar char="•"/>
              <a:defRPr sz="1600"/>
            </a:lvl2pPr>
            <a:lvl3pPr marL="594360" indent="-228600">
              <a:lnSpc>
                <a:spcPct val="125000"/>
              </a:lnSpc>
              <a:spcBef>
                <a:spcPts val="0"/>
              </a:spcBef>
              <a:spcAft>
                <a:spcPts val="1200"/>
              </a:spcAft>
              <a:buFont typeface="Arial" panose="020B0604020202020204" pitchFamily="34" charset="0"/>
              <a:buChar char="•"/>
              <a:defRPr sz="1400"/>
            </a:lvl3pPr>
            <a:lvl4pPr marL="777240" indent="-228600">
              <a:lnSpc>
                <a:spcPct val="125000"/>
              </a:lnSpc>
              <a:spcBef>
                <a:spcPts val="0"/>
              </a:spcBef>
              <a:spcAft>
                <a:spcPts val="1200"/>
              </a:spcAft>
              <a:buFont typeface="Arial" panose="020B0604020202020204" pitchFamily="34" charset="0"/>
              <a:buChar char="•"/>
              <a:defRPr sz="1200"/>
            </a:lvl4pPr>
            <a:lvl5pPr marL="960120" indent="-228600">
              <a:lnSpc>
                <a:spcPct val="125000"/>
              </a:lnSpc>
              <a:spcBef>
                <a:spcPts val="0"/>
              </a:spcBef>
              <a:spcAft>
                <a:spcPts val="12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Rectangle 1">
            <a:extLst>
              <a:ext uri="{FF2B5EF4-FFF2-40B4-BE49-F238E27FC236}">
                <a16:creationId xmlns:a16="http://schemas.microsoft.com/office/drawing/2014/main" id="{62A1635D-96F0-769B-4ECB-70502770ABBC}"/>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ame 5">
            <a:extLst>
              <a:ext uri="{FF2B5EF4-FFF2-40B4-BE49-F238E27FC236}">
                <a16:creationId xmlns:a16="http://schemas.microsoft.com/office/drawing/2014/main" id="{4F877767-0342-A344-0462-A0D877FF68F8}"/>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297152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21F215D-0D9E-64B3-1F66-E90B87932A89}"/>
              </a:ext>
            </a:extLst>
          </p:cNvPr>
          <p:cNvSpPr>
            <a:spLocks noGrp="1"/>
          </p:cNvSpPr>
          <p:nvPr>
            <p:ph type="title" hasCustomPrompt="1"/>
          </p:nvPr>
        </p:nvSpPr>
        <p:spPr>
          <a:xfrm>
            <a:off x="914400" y="900741"/>
            <a:ext cx="4802372" cy="2788919"/>
          </a:xfrm>
        </p:spPr>
        <p:txBody>
          <a:bodyPr anchor="b">
            <a:normAutofit/>
          </a:bodyPr>
          <a:lstStyle>
            <a:lvl1pPr>
              <a:defRPr sz="4800"/>
            </a:lvl1pPr>
          </a:lstStyle>
          <a:p>
            <a:r>
              <a:rPr lang="en-US" dirty="0"/>
              <a:t>Click to add title</a:t>
            </a:r>
          </a:p>
        </p:txBody>
      </p:sp>
      <p:sp>
        <p:nvSpPr>
          <p:cNvPr id="9" name="Content Placeholder 10">
            <a:extLst>
              <a:ext uri="{FF2B5EF4-FFF2-40B4-BE49-F238E27FC236}">
                <a16:creationId xmlns:a16="http://schemas.microsoft.com/office/drawing/2014/main" id="{E86A4459-11C2-44C6-0173-C666D5AADC1E}"/>
              </a:ext>
            </a:extLst>
          </p:cNvPr>
          <p:cNvSpPr>
            <a:spLocks noGrp="1"/>
          </p:cNvSpPr>
          <p:nvPr>
            <p:ph sz="quarter" idx="11" hasCustomPrompt="1"/>
          </p:nvPr>
        </p:nvSpPr>
        <p:spPr>
          <a:xfrm>
            <a:off x="914400" y="382523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a:extLst>
              <a:ext uri="{FF2B5EF4-FFF2-40B4-BE49-F238E27FC236}">
                <a16:creationId xmlns:a16="http://schemas.microsoft.com/office/drawing/2014/main" id="{9284EF14-0982-D931-9DD6-ECFE61D5B0F6}"/>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6" name="Frame 5">
            <a:extLst>
              <a:ext uri="{FF2B5EF4-FFF2-40B4-BE49-F238E27FC236}">
                <a16:creationId xmlns:a16="http://schemas.microsoft.com/office/drawing/2014/main" id="{7D7E927E-4F73-5579-4F1D-E13899DEEA0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849067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layout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0" y="2153285"/>
            <a:ext cx="4953001"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6309360" y="2153285"/>
            <a:ext cx="51358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5D7E8F5-692D-24DD-0F8C-9563BA74AAF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51943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lumn layout 2">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1" y="2153285"/>
            <a:ext cx="3261359"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4480560" y="2153285"/>
            <a:ext cx="69646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C0F1533-3810-C210-9B67-D2F4A1846C23}"/>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30816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9C70371-D147-2B29-EAEB-B10A799D09DF}"/>
              </a:ext>
            </a:extLst>
          </p:cNvPr>
          <p:cNvSpPr>
            <a:spLocks noGrp="1"/>
          </p:cNvSpPr>
          <p:nvPr>
            <p:ph type="title" hasCustomPrompt="1"/>
          </p:nvPr>
        </p:nvSpPr>
        <p:spPr>
          <a:xfrm>
            <a:off x="916169" y="614812"/>
            <a:ext cx="10359659" cy="1325563"/>
          </a:xfrm>
        </p:spPr>
        <p:txBody>
          <a:bodyPr>
            <a:normAutofit/>
          </a:bodyPr>
          <a:lstStyle>
            <a:lvl1pPr>
              <a:defRPr sz="3600"/>
            </a:lvl1pPr>
          </a:lstStyle>
          <a:p>
            <a:r>
              <a:rPr lang="en-US" dirty="0"/>
              <a:t>Click to add title</a:t>
            </a:r>
          </a:p>
        </p:txBody>
      </p:sp>
      <p:sp>
        <p:nvSpPr>
          <p:cNvPr id="3" name="Picture Placeholder 2">
            <a:extLst>
              <a:ext uri="{FF2B5EF4-FFF2-40B4-BE49-F238E27FC236}">
                <a16:creationId xmlns:a16="http://schemas.microsoft.com/office/drawing/2014/main" id="{1C5AE226-98C6-70F4-8DED-59E8FE30401C}"/>
              </a:ext>
            </a:extLst>
          </p:cNvPr>
          <p:cNvSpPr>
            <a:spLocks noGrp="1"/>
          </p:cNvSpPr>
          <p:nvPr>
            <p:ph type="pic" sz="quarter" idx="11"/>
          </p:nvPr>
        </p:nvSpPr>
        <p:spPr>
          <a:xfrm>
            <a:off x="-367" y="2177378"/>
            <a:ext cx="5713413" cy="4669987"/>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12" name="Content Placeholder 11">
            <a:extLst>
              <a:ext uri="{FF2B5EF4-FFF2-40B4-BE49-F238E27FC236}">
                <a16:creationId xmlns:a16="http://schemas.microsoft.com/office/drawing/2014/main" id="{8EEA9034-22FD-3C2F-6A27-63638969802D}"/>
              </a:ext>
            </a:extLst>
          </p:cNvPr>
          <p:cNvSpPr>
            <a:spLocks noGrp="1"/>
          </p:cNvSpPr>
          <p:nvPr>
            <p:ph sz="quarter" idx="10" hasCustomPrompt="1"/>
          </p:nvPr>
        </p:nvSpPr>
        <p:spPr>
          <a:xfrm>
            <a:off x="6475413" y="2153285"/>
            <a:ext cx="4799012" cy="3790315"/>
          </a:xfrm>
        </p:spPr>
        <p:txBody>
          <a:bodyPr>
            <a:normAutofit/>
          </a:bodyPr>
          <a:lstStyle>
            <a:lvl1pPr>
              <a:lnSpc>
                <a:spcPct val="95000"/>
              </a:lnSpc>
              <a:spcBef>
                <a:spcPts val="1000"/>
              </a:spcBef>
              <a:spcAft>
                <a:spcPts val="1200"/>
              </a:spcAft>
              <a:defRPr sz="2000"/>
            </a:lvl1pPr>
            <a:lvl2pPr>
              <a:lnSpc>
                <a:spcPct val="95000"/>
              </a:lnSpc>
              <a:spcBef>
                <a:spcPts val="1000"/>
              </a:spcBef>
              <a:spcAft>
                <a:spcPts val="1200"/>
              </a:spcAft>
              <a:defRPr sz="1800"/>
            </a:lvl2pPr>
            <a:lvl3pPr>
              <a:lnSpc>
                <a:spcPct val="95000"/>
              </a:lnSpc>
              <a:spcBef>
                <a:spcPts val="1000"/>
              </a:spcBef>
              <a:spcAft>
                <a:spcPts val="1200"/>
              </a:spcAft>
              <a:defRPr sz="1600"/>
            </a:lvl3pPr>
            <a:lvl4pPr>
              <a:lnSpc>
                <a:spcPct val="95000"/>
              </a:lnSpc>
              <a:spcBef>
                <a:spcPts val="1000"/>
              </a:spcBef>
              <a:spcAft>
                <a:spcPts val="1200"/>
              </a:spcAft>
              <a:defRPr sz="1400"/>
            </a:lvl4pPr>
            <a:lvl5pPr>
              <a:lnSpc>
                <a:spcPct val="95000"/>
              </a:lnSpc>
              <a:spcBef>
                <a:spcPts val="10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0C72AFED-AF5A-A2E9-0D36-388733BBE998}"/>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7" name="Frame 6">
            <a:extLst>
              <a:ext uri="{FF2B5EF4-FFF2-40B4-BE49-F238E27FC236}">
                <a16:creationId xmlns:a16="http://schemas.microsoft.com/office/drawing/2014/main" id="{7A42E613-3DCC-07A2-BA9B-74B13F28E59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613901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Lst>
  <p:hf hdr="0" ftr="0" dt="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6E_39959433.xm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18/10/relationships/comments" Target="../comments/modernComment_174_D2F33A7D.xm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hyperlink" Target="https://rpubs.com/hainguyenquoc_vn/cloudplot3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59_304D53CE.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67_1EE08517.xm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microsoft.com/office/2018/10/relationships/comments" Target="../comments/modernComment_168_15529FF6.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microsoft.com/office/2018/10/relationships/comments" Target="../comments/modernComment_169_5D599AFB.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6C_7A6205F0.xm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ctrTitle"/>
          </p:nvPr>
        </p:nvSpPr>
        <p:spPr>
          <a:xfrm>
            <a:off x="4648656" y="733710"/>
            <a:ext cx="7364479" cy="2100056"/>
          </a:xfrm>
        </p:spPr>
        <p:txBody>
          <a:bodyPr>
            <a:normAutofit/>
          </a:bodyPr>
          <a:lstStyle/>
          <a:p>
            <a:r>
              <a:rPr lang="en-US" sz="3200">
                <a:solidFill>
                  <a:srgbClr val="002060"/>
                </a:solidFill>
              </a:rPr>
              <a:t>Data Analysis and Visualization Report: Exploring Economic, Demographic, and Health Indicators</a:t>
            </a:r>
            <a:endParaRPr lang="en-US" sz="3200" dirty="0">
              <a:solidFill>
                <a:srgbClr val="002060"/>
              </a:solidFill>
            </a:endParaRPr>
          </a:p>
        </p:txBody>
      </p:sp>
    </p:spTree>
    <p:extLst>
      <p:ext uri="{BB962C8B-B14F-4D97-AF65-F5344CB8AC3E}">
        <p14:creationId xmlns:p14="http://schemas.microsoft.com/office/powerpoint/2010/main" val="95441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9A391-F4D7-D7E7-B7FE-C6722852CFB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A44C12D-0B77-0E2F-AA5D-EC68B1420206}"/>
              </a:ext>
            </a:extLst>
          </p:cNvPr>
          <p:cNvSpPr>
            <a:spLocks noGrp="1"/>
          </p:cNvSpPr>
          <p:nvPr>
            <p:ph type="title"/>
          </p:nvPr>
        </p:nvSpPr>
        <p:spPr>
          <a:xfrm>
            <a:off x="929640" y="485113"/>
            <a:ext cx="10515600" cy="1531525"/>
          </a:xfrm>
        </p:spPr>
        <p:txBody>
          <a:bodyPr anchor="ctr">
            <a:normAutofit/>
          </a:bodyPr>
          <a:lstStyle/>
          <a:p>
            <a:r>
              <a:rPr lang="en-US"/>
              <a:t>Population Distribution by Continent (2007)</a:t>
            </a:r>
            <a:endParaRPr lang="en-US" dirty="0"/>
          </a:p>
        </p:txBody>
      </p:sp>
      <p:sp>
        <p:nvSpPr>
          <p:cNvPr id="19" name="Content Placeholder 2">
            <a:extLst>
              <a:ext uri="{FF2B5EF4-FFF2-40B4-BE49-F238E27FC236}">
                <a16:creationId xmlns:a16="http://schemas.microsoft.com/office/drawing/2014/main" id="{F3FD6438-ADA8-287E-DBFF-E30829199D12}"/>
              </a:ext>
            </a:extLst>
          </p:cNvPr>
          <p:cNvSpPr>
            <a:spLocks noGrp="1"/>
          </p:cNvSpPr>
          <p:nvPr>
            <p:ph sz="quarter" idx="10"/>
          </p:nvPr>
        </p:nvSpPr>
        <p:spPr>
          <a:xfrm>
            <a:off x="929640" y="2153285"/>
            <a:ext cx="3960000" cy="3500438"/>
          </a:xfrm>
        </p:spPr>
        <p:txBody>
          <a:bodyPr>
            <a:normAutofit/>
          </a:bodyPr>
          <a:lstStyle/>
          <a:p>
            <a:r>
              <a:rPr lang="en-US"/>
              <a:t>Asia and Africa dominate the global population, with Asia having the largest share.</a:t>
            </a:r>
          </a:p>
          <a:p>
            <a:r>
              <a:rPr lang="en-US"/>
              <a:t>Europe and Oceania have much smaller shares of the global population.</a:t>
            </a:r>
          </a:p>
        </p:txBody>
      </p:sp>
      <p:sp>
        <p:nvSpPr>
          <p:cNvPr id="14" name="Slide Number Placeholder 4">
            <a:extLst>
              <a:ext uri="{FF2B5EF4-FFF2-40B4-BE49-F238E27FC236}">
                <a16:creationId xmlns:a16="http://schemas.microsoft.com/office/drawing/2014/main" id="{045090CF-A1D0-9BF5-B7F8-7B615DD4979E}"/>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10</a:t>
            </a:fld>
            <a:endParaRPr lang="en-US"/>
          </a:p>
        </p:txBody>
      </p:sp>
      <p:pic>
        <p:nvPicPr>
          <p:cNvPr id="4" name="Picture 3">
            <a:extLst>
              <a:ext uri="{FF2B5EF4-FFF2-40B4-BE49-F238E27FC236}">
                <a16:creationId xmlns:a16="http://schemas.microsoft.com/office/drawing/2014/main" id="{CC666E80-B546-B60B-BA67-5E859AEBD17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3364" y="1603532"/>
            <a:ext cx="6480000" cy="4812136"/>
          </a:xfrm>
          <a:prstGeom prst="rect">
            <a:avLst/>
          </a:prstGeom>
          <a:noFill/>
        </p:spPr>
      </p:pic>
    </p:spTree>
    <p:extLst>
      <p:ext uri="{BB962C8B-B14F-4D97-AF65-F5344CB8AC3E}">
        <p14:creationId xmlns:p14="http://schemas.microsoft.com/office/powerpoint/2010/main" val="2679977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F62BA-9F8D-9C41-B2B9-133CDA84FA3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3A7103F-3B85-795D-5BE5-1524FBEBC362}"/>
              </a:ext>
            </a:extLst>
          </p:cNvPr>
          <p:cNvSpPr>
            <a:spLocks noGrp="1"/>
          </p:cNvSpPr>
          <p:nvPr>
            <p:ph type="title"/>
          </p:nvPr>
        </p:nvSpPr>
        <p:spPr>
          <a:xfrm>
            <a:off x="929640" y="485113"/>
            <a:ext cx="10515600" cy="1531525"/>
          </a:xfrm>
        </p:spPr>
        <p:txBody>
          <a:bodyPr anchor="ctr">
            <a:normAutofit/>
          </a:bodyPr>
          <a:lstStyle/>
          <a:p>
            <a:r>
              <a:rPr lang="en-US"/>
              <a:t>Top 10 Populated Countries in 2007</a:t>
            </a:r>
            <a:endParaRPr lang="en-US" dirty="0"/>
          </a:p>
        </p:txBody>
      </p:sp>
      <p:sp>
        <p:nvSpPr>
          <p:cNvPr id="19" name="Content Placeholder 2">
            <a:extLst>
              <a:ext uri="{FF2B5EF4-FFF2-40B4-BE49-F238E27FC236}">
                <a16:creationId xmlns:a16="http://schemas.microsoft.com/office/drawing/2014/main" id="{D5EBA83C-CC0E-5EEF-F291-F245D3291975}"/>
              </a:ext>
            </a:extLst>
          </p:cNvPr>
          <p:cNvSpPr>
            <a:spLocks noGrp="1"/>
          </p:cNvSpPr>
          <p:nvPr>
            <p:ph sz="quarter" idx="10"/>
          </p:nvPr>
        </p:nvSpPr>
        <p:spPr>
          <a:xfrm>
            <a:off x="929640" y="2153285"/>
            <a:ext cx="3960000" cy="3500438"/>
          </a:xfrm>
        </p:spPr>
        <p:txBody>
          <a:bodyPr>
            <a:normAutofit/>
          </a:bodyPr>
          <a:lstStyle/>
          <a:p>
            <a:r>
              <a:rPr lang="en-US"/>
              <a:t>China and India dominate the global population landscape, with the largest populations by far.</a:t>
            </a:r>
          </a:p>
          <a:p>
            <a:r>
              <a:rPr lang="en-US"/>
              <a:t>United States and Indonesia follow as the next most populous countries.</a:t>
            </a:r>
          </a:p>
        </p:txBody>
      </p:sp>
      <p:sp>
        <p:nvSpPr>
          <p:cNvPr id="14" name="Slide Number Placeholder 4">
            <a:extLst>
              <a:ext uri="{FF2B5EF4-FFF2-40B4-BE49-F238E27FC236}">
                <a16:creationId xmlns:a16="http://schemas.microsoft.com/office/drawing/2014/main" id="{EAA39969-0B45-1112-7920-829EF73E2CC9}"/>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11</a:t>
            </a:fld>
            <a:endParaRPr lang="en-US"/>
          </a:p>
        </p:txBody>
      </p:sp>
      <p:pic>
        <p:nvPicPr>
          <p:cNvPr id="4" name="Picture 3">
            <a:extLst>
              <a:ext uri="{FF2B5EF4-FFF2-40B4-BE49-F238E27FC236}">
                <a16:creationId xmlns:a16="http://schemas.microsoft.com/office/drawing/2014/main" id="{D2CFCDBA-D01E-BBC2-1CBB-7FD9ED0A8B3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1934" y="1603529"/>
            <a:ext cx="6480000" cy="4812136"/>
          </a:xfrm>
          <a:prstGeom prst="rect">
            <a:avLst/>
          </a:prstGeom>
          <a:noFill/>
        </p:spPr>
      </p:pic>
    </p:spTree>
    <p:extLst>
      <p:ext uri="{BB962C8B-B14F-4D97-AF65-F5344CB8AC3E}">
        <p14:creationId xmlns:p14="http://schemas.microsoft.com/office/powerpoint/2010/main" val="966104115"/>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70A35-AEBC-7DCA-1A5C-DBB109A98FA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1891C89-6AC1-95AC-594C-85CB838E5EBD}"/>
              </a:ext>
            </a:extLst>
          </p:cNvPr>
          <p:cNvSpPr>
            <a:spLocks noGrp="1"/>
          </p:cNvSpPr>
          <p:nvPr>
            <p:ph type="title"/>
          </p:nvPr>
        </p:nvSpPr>
        <p:spPr>
          <a:xfrm>
            <a:off x="929640" y="485113"/>
            <a:ext cx="10515600" cy="1531525"/>
          </a:xfrm>
        </p:spPr>
        <p:txBody>
          <a:bodyPr anchor="ctr">
            <a:normAutofit/>
          </a:bodyPr>
          <a:lstStyle/>
          <a:p>
            <a:r>
              <a:rPr lang="en-US"/>
              <a:t>Life Expectancy Distribution by Continent</a:t>
            </a:r>
            <a:endParaRPr lang="en-US" dirty="0"/>
          </a:p>
        </p:txBody>
      </p:sp>
      <p:sp>
        <p:nvSpPr>
          <p:cNvPr id="19" name="Content Placeholder 2">
            <a:extLst>
              <a:ext uri="{FF2B5EF4-FFF2-40B4-BE49-F238E27FC236}">
                <a16:creationId xmlns:a16="http://schemas.microsoft.com/office/drawing/2014/main" id="{DC48F5B2-48C9-2AFA-8402-9D48DF3C9E7C}"/>
              </a:ext>
            </a:extLst>
          </p:cNvPr>
          <p:cNvSpPr>
            <a:spLocks noGrp="1"/>
          </p:cNvSpPr>
          <p:nvPr>
            <p:ph sz="quarter" idx="10"/>
          </p:nvPr>
        </p:nvSpPr>
        <p:spPr>
          <a:xfrm>
            <a:off x="929640" y="2153285"/>
            <a:ext cx="3960000" cy="3500438"/>
          </a:xfrm>
        </p:spPr>
        <p:txBody>
          <a:bodyPr>
            <a:normAutofit/>
          </a:bodyPr>
          <a:lstStyle/>
          <a:p>
            <a:r>
              <a:rPr lang="en-US"/>
              <a:t>Europe and Oceania generally have higher life expectancies compared to other continents.</a:t>
            </a:r>
          </a:p>
          <a:p>
            <a:r>
              <a:rPr lang="en-US"/>
              <a:t>Africa has the lowest life expectancy across the continents, highlighting significant health disparities.</a:t>
            </a:r>
          </a:p>
        </p:txBody>
      </p:sp>
      <p:sp>
        <p:nvSpPr>
          <p:cNvPr id="14" name="Slide Number Placeholder 4">
            <a:extLst>
              <a:ext uri="{FF2B5EF4-FFF2-40B4-BE49-F238E27FC236}">
                <a16:creationId xmlns:a16="http://schemas.microsoft.com/office/drawing/2014/main" id="{A1E64AE8-F81D-7FC8-5C4D-09F4AAA17B06}"/>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12</a:t>
            </a:fld>
            <a:endParaRPr lang="en-US"/>
          </a:p>
        </p:txBody>
      </p:sp>
      <p:pic>
        <p:nvPicPr>
          <p:cNvPr id="4" name="Picture 3">
            <a:extLst>
              <a:ext uri="{FF2B5EF4-FFF2-40B4-BE49-F238E27FC236}">
                <a16:creationId xmlns:a16="http://schemas.microsoft.com/office/drawing/2014/main" id="{978D4966-1341-EF77-ECBF-2E6C0371AD7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7645" y="1603534"/>
            <a:ext cx="6480000" cy="4812136"/>
          </a:xfrm>
          <a:prstGeom prst="rect">
            <a:avLst/>
          </a:prstGeom>
          <a:noFill/>
        </p:spPr>
      </p:pic>
    </p:spTree>
    <p:extLst>
      <p:ext uri="{BB962C8B-B14F-4D97-AF65-F5344CB8AC3E}">
        <p14:creationId xmlns:p14="http://schemas.microsoft.com/office/powerpoint/2010/main" val="261085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1F3E7-FF50-1BB3-3372-8834B970987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9ECA924-9159-7F77-126C-2C40A541CD5F}"/>
              </a:ext>
            </a:extLst>
          </p:cNvPr>
          <p:cNvSpPr>
            <a:spLocks noGrp="1"/>
          </p:cNvSpPr>
          <p:nvPr>
            <p:ph type="title"/>
          </p:nvPr>
        </p:nvSpPr>
        <p:spPr>
          <a:xfrm>
            <a:off x="929640" y="485113"/>
            <a:ext cx="10515600" cy="1531525"/>
          </a:xfrm>
        </p:spPr>
        <p:txBody>
          <a:bodyPr anchor="ctr">
            <a:normAutofit/>
          </a:bodyPr>
          <a:lstStyle/>
          <a:p>
            <a:r>
              <a:rPr lang="en-US"/>
              <a:t>Average Life Expectancy Over Time by Continent</a:t>
            </a:r>
            <a:endParaRPr lang="en-US" dirty="0"/>
          </a:p>
        </p:txBody>
      </p:sp>
      <p:sp>
        <p:nvSpPr>
          <p:cNvPr id="19" name="Content Placeholder 2">
            <a:extLst>
              <a:ext uri="{FF2B5EF4-FFF2-40B4-BE49-F238E27FC236}">
                <a16:creationId xmlns:a16="http://schemas.microsoft.com/office/drawing/2014/main" id="{F0E4623A-35A7-15D2-F6AA-5ECD1A6C39EB}"/>
              </a:ext>
            </a:extLst>
          </p:cNvPr>
          <p:cNvSpPr>
            <a:spLocks noGrp="1"/>
          </p:cNvSpPr>
          <p:nvPr>
            <p:ph sz="quarter" idx="10"/>
          </p:nvPr>
        </p:nvSpPr>
        <p:spPr>
          <a:xfrm>
            <a:off x="929640" y="2153285"/>
            <a:ext cx="3960000" cy="3500438"/>
          </a:xfrm>
        </p:spPr>
        <p:txBody>
          <a:bodyPr>
            <a:normAutofit/>
          </a:bodyPr>
          <a:lstStyle/>
          <a:p>
            <a:r>
              <a:rPr lang="en-US"/>
              <a:t>A general upward trend in life expectancy across all continents.</a:t>
            </a:r>
          </a:p>
          <a:p>
            <a:r>
              <a:rPr lang="en-US"/>
              <a:t>Europe and Oceania have seen the most significant improvements in life expectancy over the years.</a:t>
            </a:r>
          </a:p>
          <a:p>
            <a:r>
              <a:rPr lang="en-US"/>
              <a:t>Africa still lags behind, with lower life expectancy rates, highlighting ongoing health challenges in the region.</a:t>
            </a:r>
          </a:p>
        </p:txBody>
      </p:sp>
      <p:sp>
        <p:nvSpPr>
          <p:cNvPr id="14" name="Slide Number Placeholder 4">
            <a:extLst>
              <a:ext uri="{FF2B5EF4-FFF2-40B4-BE49-F238E27FC236}">
                <a16:creationId xmlns:a16="http://schemas.microsoft.com/office/drawing/2014/main" id="{D57E1FCB-2F55-EE19-C763-03AF7AEB2D9D}"/>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13</a:t>
            </a:fld>
            <a:endParaRPr lang="en-US"/>
          </a:p>
        </p:txBody>
      </p:sp>
      <p:pic>
        <p:nvPicPr>
          <p:cNvPr id="4" name="Picture 3">
            <a:extLst>
              <a:ext uri="{FF2B5EF4-FFF2-40B4-BE49-F238E27FC236}">
                <a16:creationId xmlns:a16="http://schemas.microsoft.com/office/drawing/2014/main" id="{0AD1D781-4DCB-06AE-3B1F-55BCB54AF0B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1930" y="1603535"/>
            <a:ext cx="6480000" cy="4812136"/>
          </a:xfrm>
          <a:prstGeom prst="rect">
            <a:avLst/>
          </a:prstGeom>
          <a:noFill/>
        </p:spPr>
      </p:pic>
    </p:spTree>
    <p:extLst>
      <p:ext uri="{BB962C8B-B14F-4D97-AF65-F5344CB8AC3E}">
        <p14:creationId xmlns:p14="http://schemas.microsoft.com/office/powerpoint/2010/main" val="671222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1CEB55-FB9B-DF20-C663-719F263714D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D681ECF-6D70-7BA4-C235-F64B37D06262}"/>
              </a:ext>
            </a:extLst>
          </p:cNvPr>
          <p:cNvSpPr>
            <a:spLocks noGrp="1"/>
          </p:cNvSpPr>
          <p:nvPr>
            <p:ph type="title"/>
          </p:nvPr>
        </p:nvSpPr>
        <p:spPr>
          <a:xfrm>
            <a:off x="929640" y="485113"/>
            <a:ext cx="10515600" cy="1531525"/>
          </a:xfrm>
        </p:spPr>
        <p:txBody>
          <a:bodyPr anchor="ctr">
            <a:normAutofit/>
          </a:bodyPr>
          <a:lstStyle/>
          <a:p>
            <a:r>
              <a:rPr lang="en-US"/>
              <a:t>Key Economic Indicators</a:t>
            </a:r>
            <a:endParaRPr lang="en-US" dirty="0"/>
          </a:p>
        </p:txBody>
      </p:sp>
      <p:sp>
        <p:nvSpPr>
          <p:cNvPr id="19" name="Content Placeholder 2">
            <a:extLst>
              <a:ext uri="{FF2B5EF4-FFF2-40B4-BE49-F238E27FC236}">
                <a16:creationId xmlns:a16="http://schemas.microsoft.com/office/drawing/2014/main" id="{B48AF69C-535C-75C4-F475-58DE0BBE287E}"/>
              </a:ext>
            </a:extLst>
          </p:cNvPr>
          <p:cNvSpPr>
            <a:spLocks noGrp="1"/>
          </p:cNvSpPr>
          <p:nvPr>
            <p:ph sz="quarter" idx="10"/>
          </p:nvPr>
        </p:nvSpPr>
        <p:spPr>
          <a:xfrm>
            <a:off x="929640" y="2153285"/>
            <a:ext cx="3960000" cy="3500438"/>
          </a:xfrm>
        </p:spPr>
        <p:txBody>
          <a:bodyPr>
            <a:normAutofit/>
          </a:bodyPr>
          <a:lstStyle/>
          <a:p>
            <a:r>
              <a:rPr lang="en-US"/>
              <a:t>GDP per capita vs. Life Expectancy: Countries with higher GDP per capita tend to have higher life expectancy</a:t>
            </a:r>
          </a:p>
          <a:p>
            <a:r>
              <a:rPr lang="en-US"/>
              <a:t>Population vs. Life Expectancy: Larger populations do not necessarily correlate with higher life expectancy.</a:t>
            </a:r>
          </a:p>
        </p:txBody>
      </p:sp>
      <p:sp>
        <p:nvSpPr>
          <p:cNvPr id="14" name="Slide Number Placeholder 4">
            <a:extLst>
              <a:ext uri="{FF2B5EF4-FFF2-40B4-BE49-F238E27FC236}">
                <a16:creationId xmlns:a16="http://schemas.microsoft.com/office/drawing/2014/main" id="{B4E049C4-5E69-D1E1-FB2B-0989E391EE96}"/>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14</a:t>
            </a:fld>
            <a:endParaRPr lang="en-US"/>
          </a:p>
        </p:txBody>
      </p:sp>
      <p:pic>
        <p:nvPicPr>
          <p:cNvPr id="4" name="Picture 3">
            <a:extLst>
              <a:ext uri="{FF2B5EF4-FFF2-40B4-BE49-F238E27FC236}">
                <a16:creationId xmlns:a16="http://schemas.microsoft.com/office/drawing/2014/main" id="{EF3FC038-7FFB-F43D-127A-606AF4CDE96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3183" y="1530771"/>
            <a:ext cx="6480000" cy="4812136"/>
          </a:xfrm>
          <a:prstGeom prst="rect">
            <a:avLst/>
          </a:prstGeom>
          <a:noFill/>
        </p:spPr>
      </p:pic>
    </p:spTree>
    <p:extLst>
      <p:ext uri="{BB962C8B-B14F-4D97-AF65-F5344CB8AC3E}">
        <p14:creationId xmlns:p14="http://schemas.microsoft.com/office/powerpoint/2010/main" val="554713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F90DF-016B-32A6-EEBF-B1913B2C48A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AF2D919-4EA6-1A80-A72E-5A4A71FAD561}"/>
              </a:ext>
            </a:extLst>
          </p:cNvPr>
          <p:cNvSpPr>
            <a:spLocks noGrp="1"/>
          </p:cNvSpPr>
          <p:nvPr>
            <p:ph type="title"/>
          </p:nvPr>
        </p:nvSpPr>
        <p:spPr>
          <a:xfrm>
            <a:off x="929640" y="485113"/>
            <a:ext cx="10515600" cy="1531525"/>
          </a:xfrm>
        </p:spPr>
        <p:txBody>
          <a:bodyPr anchor="ctr">
            <a:normAutofit/>
          </a:bodyPr>
          <a:lstStyle/>
          <a:p>
            <a:r>
              <a:rPr lang="en-US"/>
              <a:t>GDP per Capita and Life Expectancy Over Time</a:t>
            </a:r>
            <a:endParaRPr lang="en-US" dirty="0"/>
          </a:p>
        </p:txBody>
      </p:sp>
      <p:sp>
        <p:nvSpPr>
          <p:cNvPr id="19" name="Content Placeholder 2">
            <a:extLst>
              <a:ext uri="{FF2B5EF4-FFF2-40B4-BE49-F238E27FC236}">
                <a16:creationId xmlns:a16="http://schemas.microsoft.com/office/drawing/2014/main" id="{A432DF64-F5A4-5061-658A-96CB7D32B3C3}"/>
              </a:ext>
            </a:extLst>
          </p:cNvPr>
          <p:cNvSpPr>
            <a:spLocks noGrp="1"/>
          </p:cNvSpPr>
          <p:nvPr>
            <p:ph sz="quarter" idx="10"/>
          </p:nvPr>
        </p:nvSpPr>
        <p:spPr>
          <a:xfrm>
            <a:off x="929640" y="2153285"/>
            <a:ext cx="3960000" cy="3500438"/>
          </a:xfrm>
        </p:spPr>
        <p:txBody>
          <a:bodyPr>
            <a:normAutofit/>
          </a:bodyPr>
          <a:lstStyle/>
          <a:p>
            <a:r>
              <a:rPr lang="en-US"/>
              <a:t>Economic Growth</a:t>
            </a:r>
          </a:p>
          <a:p>
            <a:r>
              <a:rPr lang="en-US"/>
              <a:t>Health Improvements</a:t>
            </a:r>
          </a:p>
          <a:p>
            <a:r>
              <a:rPr lang="en-US"/>
              <a:t>Relationship Between Economic Growth and Health</a:t>
            </a:r>
          </a:p>
          <a:p>
            <a:r>
              <a:rPr lang="en-US"/>
              <a:t>Variation Across Continents</a:t>
            </a:r>
          </a:p>
        </p:txBody>
      </p:sp>
      <p:sp>
        <p:nvSpPr>
          <p:cNvPr id="14" name="Slide Number Placeholder 4">
            <a:extLst>
              <a:ext uri="{FF2B5EF4-FFF2-40B4-BE49-F238E27FC236}">
                <a16:creationId xmlns:a16="http://schemas.microsoft.com/office/drawing/2014/main" id="{B507C815-810B-119C-7832-D3208B5B9C87}"/>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15</a:t>
            </a:fld>
            <a:endParaRPr lang="en-US"/>
          </a:p>
        </p:txBody>
      </p:sp>
      <p:pic>
        <p:nvPicPr>
          <p:cNvPr id="4" name="Picture 3">
            <a:extLst>
              <a:ext uri="{FF2B5EF4-FFF2-40B4-BE49-F238E27FC236}">
                <a16:creationId xmlns:a16="http://schemas.microsoft.com/office/drawing/2014/main" id="{A2A615EE-4010-71CA-AF23-1F4A0C5523B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7700" y="1599291"/>
            <a:ext cx="6480000" cy="4812136"/>
          </a:xfrm>
          <a:prstGeom prst="rect">
            <a:avLst/>
          </a:prstGeom>
          <a:noFill/>
        </p:spPr>
      </p:pic>
    </p:spTree>
    <p:extLst>
      <p:ext uri="{BB962C8B-B14F-4D97-AF65-F5344CB8AC3E}">
        <p14:creationId xmlns:p14="http://schemas.microsoft.com/office/powerpoint/2010/main" val="1581417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9EC11-821A-5F83-B141-9E32F5F20C6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BF6E919-5A2D-38A2-3379-BA9A74360DA2}"/>
              </a:ext>
            </a:extLst>
          </p:cNvPr>
          <p:cNvSpPr>
            <a:spLocks noGrp="1"/>
          </p:cNvSpPr>
          <p:nvPr>
            <p:ph type="title"/>
          </p:nvPr>
        </p:nvSpPr>
        <p:spPr>
          <a:xfrm>
            <a:off x="929640" y="485113"/>
            <a:ext cx="10515600" cy="1531525"/>
          </a:xfrm>
        </p:spPr>
        <p:txBody>
          <a:bodyPr anchor="ctr">
            <a:normAutofit/>
          </a:bodyPr>
          <a:lstStyle/>
          <a:p>
            <a:r>
              <a:rPr lang="en-US"/>
              <a:t>GDP and Life Expectancy Trends for Top 3 Countries</a:t>
            </a:r>
            <a:endParaRPr lang="en-US" dirty="0"/>
          </a:p>
        </p:txBody>
      </p:sp>
      <p:sp>
        <p:nvSpPr>
          <p:cNvPr id="19" name="Content Placeholder 2">
            <a:extLst>
              <a:ext uri="{FF2B5EF4-FFF2-40B4-BE49-F238E27FC236}">
                <a16:creationId xmlns:a16="http://schemas.microsoft.com/office/drawing/2014/main" id="{3729DFE3-5D45-A2B1-9CC9-6D4A563CA6D4}"/>
              </a:ext>
            </a:extLst>
          </p:cNvPr>
          <p:cNvSpPr>
            <a:spLocks noGrp="1"/>
          </p:cNvSpPr>
          <p:nvPr>
            <p:ph sz="quarter" idx="10"/>
          </p:nvPr>
        </p:nvSpPr>
        <p:spPr>
          <a:xfrm>
            <a:off x="929640" y="2153285"/>
            <a:ext cx="3960000" cy="3500438"/>
          </a:xfrm>
        </p:spPr>
        <p:txBody>
          <a:bodyPr>
            <a:normAutofit/>
          </a:bodyPr>
          <a:lstStyle/>
          <a:p>
            <a:r>
              <a:rPr lang="en-US"/>
              <a:t>United States: Has experienced consistent economic growth and a steady increase in life expectancy over time.</a:t>
            </a:r>
          </a:p>
          <a:p>
            <a:r>
              <a:rPr lang="en-US"/>
              <a:t>China and India: Both countries have seen rapid improvements in GDP and life expectancy, especially in the past few decades, indicating significant development in both economic and health sectors.</a:t>
            </a:r>
          </a:p>
        </p:txBody>
      </p:sp>
      <p:sp>
        <p:nvSpPr>
          <p:cNvPr id="14" name="Slide Number Placeholder 4">
            <a:extLst>
              <a:ext uri="{FF2B5EF4-FFF2-40B4-BE49-F238E27FC236}">
                <a16:creationId xmlns:a16="http://schemas.microsoft.com/office/drawing/2014/main" id="{ED27524C-B734-214D-C8D0-7F40F280EECD}"/>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16</a:t>
            </a:fld>
            <a:endParaRPr lang="en-US"/>
          </a:p>
        </p:txBody>
      </p:sp>
      <p:pic>
        <p:nvPicPr>
          <p:cNvPr id="4" name="Picture 3">
            <a:extLst>
              <a:ext uri="{FF2B5EF4-FFF2-40B4-BE49-F238E27FC236}">
                <a16:creationId xmlns:a16="http://schemas.microsoft.com/office/drawing/2014/main" id="{A6444CF3-BDAA-EB84-80B6-56F6C6DEB16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0503" y="1596384"/>
            <a:ext cx="6480000" cy="4812136"/>
          </a:xfrm>
          <a:prstGeom prst="rect">
            <a:avLst/>
          </a:prstGeom>
          <a:noFill/>
        </p:spPr>
      </p:pic>
    </p:spTree>
    <p:extLst>
      <p:ext uri="{BB962C8B-B14F-4D97-AF65-F5344CB8AC3E}">
        <p14:creationId xmlns:p14="http://schemas.microsoft.com/office/powerpoint/2010/main" val="2656196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52ECD7-E2B9-F11F-4E06-9933254DFE2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8BC538E-8602-667F-2240-99135950F6BB}"/>
              </a:ext>
            </a:extLst>
          </p:cNvPr>
          <p:cNvSpPr>
            <a:spLocks noGrp="1"/>
          </p:cNvSpPr>
          <p:nvPr>
            <p:ph type="title"/>
          </p:nvPr>
        </p:nvSpPr>
        <p:spPr>
          <a:xfrm>
            <a:off x="929640" y="485113"/>
            <a:ext cx="10515600" cy="1531525"/>
          </a:xfrm>
        </p:spPr>
        <p:txBody>
          <a:bodyPr anchor="ctr">
            <a:normAutofit/>
          </a:bodyPr>
          <a:lstStyle/>
          <a:p>
            <a:r>
              <a:rPr lang="en-US"/>
              <a:t>GDP vs Life Expectancy (Bubble Plot)</a:t>
            </a:r>
            <a:endParaRPr lang="en-US" dirty="0"/>
          </a:p>
        </p:txBody>
      </p:sp>
      <p:sp>
        <p:nvSpPr>
          <p:cNvPr id="19" name="Content Placeholder 2">
            <a:extLst>
              <a:ext uri="{FF2B5EF4-FFF2-40B4-BE49-F238E27FC236}">
                <a16:creationId xmlns:a16="http://schemas.microsoft.com/office/drawing/2014/main" id="{D432C5B1-1067-F075-9408-3B42EC3C9A4C}"/>
              </a:ext>
            </a:extLst>
          </p:cNvPr>
          <p:cNvSpPr>
            <a:spLocks noGrp="1"/>
          </p:cNvSpPr>
          <p:nvPr>
            <p:ph sz="quarter" idx="10"/>
          </p:nvPr>
        </p:nvSpPr>
        <p:spPr>
          <a:xfrm>
            <a:off x="929640" y="2153285"/>
            <a:ext cx="3960000" cy="3500438"/>
          </a:xfrm>
        </p:spPr>
        <p:txBody>
          <a:bodyPr>
            <a:normAutofit/>
          </a:bodyPr>
          <a:lstStyle/>
          <a:p>
            <a:r>
              <a:rPr lang="en-US"/>
              <a:t>Large Countries.</a:t>
            </a:r>
          </a:p>
          <a:p>
            <a:r>
              <a:rPr lang="en-US"/>
              <a:t>Low GDP, Low Life Expectancy</a:t>
            </a:r>
          </a:p>
          <a:p>
            <a:r>
              <a:rPr lang="en-US"/>
              <a:t>Global Landscape.</a:t>
            </a:r>
          </a:p>
        </p:txBody>
      </p:sp>
      <p:sp>
        <p:nvSpPr>
          <p:cNvPr id="14" name="Slide Number Placeholder 4">
            <a:extLst>
              <a:ext uri="{FF2B5EF4-FFF2-40B4-BE49-F238E27FC236}">
                <a16:creationId xmlns:a16="http://schemas.microsoft.com/office/drawing/2014/main" id="{93235DAC-F573-4D54-3EF6-2F3F7CA40F06}"/>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17</a:t>
            </a:fld>
            <a:endParaRPr lang="en-US"/>
          </a:p>
        </p:txBody>
      </p:sp>
      <p:pic>
        <p:nvPicPr>
          <p:cNvPr id="4" name="Picture 3">
            <a:extLst>
              <a:ext uri="{FF2B5EF4-FFF2-40B4-BE49-F238E27FC236}">
                <a16:creationId xmlns:a16="http://schemas.microsoft.com/office/drawing/2014/main" id="{374BDF89-552D-5A6F-4180-FB4182F1B00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64844" y="1605913"/>
            <a:ext cx="7234389" cy="4813033"/>
          </a:xfrm>
          <a:prstGeom prst="rect">
            <a:avLst/>
          </a:prstGeom>
          <a:noFill/>
        </p:spPr>
      </p:pic>
    </p:spTree>
    <p:extLst>
      <p:ext uri="{BB962C8B-B14F-4D97-AF65-F5344CB8AC3E}">
        <p14:creationId xmlns:p14="http://schemas.microsoft.com/office/powerpoint/2010/main" val="3539155581"/>
      </p:ext>
    </p:extLst>
  </p:cSld>
  <p:clrMapOvr>
    <a:masterClrMapping/>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86E07-96DE-6E50-C6AA-AC8CC9603EA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66D72A3-6CA2-AD45-FB93-3C855DE602EE}"/>
              </a:ext>
            </a:extLst>
          </p:cNvPr>
          <p:cNvSpPr>
            <a:spLocks noGrp="1"/>
          </p:cNvSpPr>
          <p:nvPr>
            <p:ph type="title"/>
          </p:nvPr>
        </p:nvSpPr>
        <p:spPr>
          <a:xfrm>
            <a:off x="929640" y="485113"/>
            <a:ext cx="10515600" cy="1531525"/>
          </a:xfrm>
        </p:spPr>
        <p:txBody>
          <a:bodyPr anchor="ctr">
            <a:normAutofit/>
          </a:bodyPr>
          <a:lstStyle/>
          <a:p>
            <a:r>
              <a:rPr lang="en-US"/>
              <a:t>GDP vs Life Expectancy and Population</a:t>
            </a:r>
            <a:endParaRPr lang="en-US" dirty="0"/>
          </a:p>
        </p:txBody>
      </p:sp>
      <p:sp>
        <p:nvSpPr>
          <p:cNvPr id="19" name="Content Placeholder 2">
            <a:extLst>
              <a:ext uri="{FF2B5EF4-FFF2-40B4-BE49-F238E27FC236}">
                <a16:creationId xmlns:a16="http://schemas.microsoft.com/office/drawing/2014/main" id="{BE69DB51-0215-74A1-43DC-6F43F5992EBD}"/>
              </a:ext>
            </a:extLst>
          </p:cNvPr>
          <p:cNvSpPr>
            <a:spLocks noGrp="1"/>
          </p:cNvSpPr>
          <p:nvPr>
            <p:ph sz="quarter" idx="10"/>
          </p:nvPr>
        </p:nvSpPr>
        <p:spPr>
          <a:xfrm>
            <a:off x="929640" y="2153285"/>
            <a:ext cx="3960000" cy="3500438"/>
          </a:xfrm>
        </p:spPr>
        <p:txBody>
          <a:bodyPr>
            <a:normAutofit/>
          </a:bodyPr>
          <a:lstStyle/>
          <a:p>
            <a:r>
              <a:rPr lang="en-US"/>
              <a:t>Larger populations tend to have lower GDP per capita and life expectancy, particularly in regions such as Africa and Asia.</a:t>
            </a:r>
          </a:p>
        </p:txBody>
      </p:sp>
      <p:sp>
        <p:nvSpPr>
          <p:cNvPr id="14" name="Slide Number Placeholder 4">
            <a:extLst>
              <a:ext uri="{FF2B5EF4-FFF2-40B4-BE49-F238E27FC236}">
                <a16:creationId xmlns:a16="http://schemas.microsoft.com/office/drawing/2014/main" id="{79483FA7-A997-96B9-D082-94BB68D23035}"/>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18</a:t>
            </a:fld>
            <a:endParaRPr lang="en-US"/>
          </a:p>
        </p:txBody>
      </p:sp>
      <p:pic>
        <p:nvPicPr>
          <p:cNvPr id="4" name="Picture 3">
            <a:extLst>
              <a:ext uri="{FF2B5EF4-FFF2-40B4-BE49-F238E27FC236}">
                <a16:creationId xmlns:a16="http://schemas.microsoft.com/office/drawing/2014/main" id="{FF5E3EEA-64CD-C4C5-513E-4B9059CCEF3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0214" y="1585150"/>
            <a:ext cx="6480000" cy="4812136"/>
          </a:xfrm>
          <a:prstGeom prst="rect">
            <a:avLst/>
          </a:prstGeom>
          <a:noFill/>
        </p:spPr>
      </p:pic>
      <p:sp>
        <p:nvSpPr>
          <p:cNvPr id="5" name="Rectangle 4">
            <a:hlinkClick r:id="rId4"/>
            <a:extLst>
              <a:ext uri="{FF2B5EF4-FFF2-40B4-BE49-F238E27FC236}">
                <a16:creationId xmlns:a16="http://schemas.microsoft.com/office/drawing/2014/main" id="{91186FD5-E49C-1BA6-2E9C-1D7CCDE68D16}"/>
              </a:ext>
            </a:extLst>
          </p:cNvPr>
          <p:cNvSpPr/>
          <p:nvPr/>
        </p:nvSpPr>
        <p:spPr>
          <a:xfrm>
            <a:off x="621506" y="5189773"/>
            <a:ext cx="5250657" cy="5084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hlinkClick r:id="rId4"/>
              </a:rPr>
              <a:t>https://rpubs.com/hainguyenquoc_vn/cloudplot3d</a:t>
            </a:r>
            <a:endParaRPr lang="en-US"/>
          </a:p>
        </p:txBody>
      </p:sp>
    </p:spTree>
    <p:extLst>
      <p:ext uri="{BB962C8B-B14F-4D97-AF65-F5344CB8AC3E}">
        <p14:creationId xmlns:p14="http://schemas.microsoft.com/office/powerpoint/2010/main" val="1523508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8D25-D403-2E2B-50DA-B21A0500AB0E}"/>
              </a:ext>
            </a:extLst>
          </p:cNvPr>
          <p:cNvSpPr>
            <a:spLocks noGrp="1"/>
          </p:cNvSpPr>
          <p:nvPr>
            <p:ph type="title"/>
          </p:nvPr>
        </p:nvSpPr>
        <p:spPr>
          <a:xfrm>
            <a:off x="911352" y="505016"/>
            <a:ext cx="5775656" cy="3284932"/>
          </a:xfrm>
        </p:spPr>
        <p:txBody>
          <a:bodyPr/>
          <a:lstStyle/>
          <a:p>
            <a:r>
              <a:rPr lang="en-US" dirty="0"/>
              <a:t>Thank you </a:t>
            </a:r>
          </a:p>
        </p:txBody>
      </p:sp>
      <p:sp>
        <p:nvSpPr>
          <p:cNvPr id="3" name="Text Placeholder 2">
            <a:extLst>
              <a:ext uri="{FF2B5EF4-FFF2-40B4-BE49-F238E27FC236}">
                <a16:creationId xmlns:a16="http://schemas.microsoft.com/office/drawing/2014/main" id="{1EC6DB3D-3AE2-9478-3245-FE2F98B96EC7}"/>
              </a:ext>
            </a:extLst>
          </p:cNvPr>
          <p:cNvSpPr>
            <a:spLocks noGrp="1"/>
          </p:cNvSpPr>
          <p:nvPr>
            <p:ph type="body" sz="quarter" idx="13"/>
          </p:nvPr>
        </p:nvSpPr>
        <p:spPr>
          <a:xfrm>
            <a:off x="911353" y="4006024"/>
            <a:ext cx="5794248" cy="2346960"/>
          </a:xfrm>
        </p:spPr>
        <p:txBody>
          <a:bodyPr/>
          <a:lstStyle/>
          <a:p>
            <a:r>
              <a:rPr lang="en-US"/>
              <a:t>Hai Nguyen Quoc</a:t>
            </a:r>
            <a:endParaRPr lang="en-US" dirty="0"/>
          </a:p>
          <a:p>
            <a:r>
              <a:rPr lang="en-US"/>
              <a:t>studentID: 140023</a:t>
            </a:r>
            <a:endParaRPr lang="en-US" dirty="0"/>
          </a:p>
          <a:p>
            <a:r>
              <a:rPr lang="en-US"/>
              <a:t>hn140023@student.sgh.waw.pl</a:t>
            </a:r>
            <a:endParaRPr lang="en-US" dirty="0"/>
          </a:p>
        </p:txBody>
      </p:sp>
    </p:spTree>
    <p:extLst>
      <p:ext uri="{BB962C8B-B14F-4D97-AF65-F5344CB8AC3E}">
        <p14:creationId xmlns:p14="http://schemas.microsoft.com/office/powerpoint/2010/main" val="349306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4B7D88-18D8-7250-6364-BECA6F65381D}"/>
              </a:ext>
            </a:extLst>
          </p:cNvPr>
          <p:cNvSpPr>
            <a:spLocks noGrp="1"/>
          </p:cNvSpPr>
          <p:nvPr>
            <p:ph type="title"/>
          </p:nvPr>
        </p:nvSpPr>
        <p:spPr>
          <a:xfrm>
            <a:off x="914400" y="883920"/>
            <a:ext cx="5886108" cy="578025"/>
          </a:xfrm>
        </p:spPr>
        <p:txBody>
          <a:bodyPr>
            <a:normAutofit fontScale="90000"/>
          </a:bodyPr>
          <a:lstStyle/>
          <a:p>
            <a:r>
              <a:rPr lang="en-US"/>
              <a:t>Overview of Gapminder Dataset</a:t>
            </a:r>
            <a:endParaRPr lang="en-US" dirty="0"/>
          </a:p>
        </p:txBody>
      </p:sp>
      <p:sp>
        <p:nvSpPr>
          <p:cNvPr id="7" name="Content Placeholder 6">
            <a:extLst>
              <a:ext uri="{FF2B5EF4-FFF2-40B4-BE49-F238E27FC236}">
                <a16:creationId xmlns:a16="http://schemas.microsoft.com/office/drawing/2014/main" id="{0C0D5F39-EF49-BECB-8276-8B8A46F07AC2}"/>
              </a:ext>
            </a:extLst>
          </p:cNvPr>
          <p:cNvSpPr>
            <a:spLocks noGrp="1"/>
          </p:cNvSpPr>
          <p:nvPr>
            <p:ph sz="quarter" idx="10"/>
          </p:nvPr>
        </p:nvSpPr>
        <p:spPr>
          <a:xfrm>
            <a:off x="6475412" y="1697389"/>
            <a:ext cx="4957325" cy="4544623"/>
          </a:xfrm>
        </p:spPr>
        <p:txBody>
          <a:bodyPr>
            <a:normAutofit/>
          </a:bodyPr>
          <a:lstStyle/>
          <a:p>
            <a:r>
              <a:rPr lang="en-US"/>
              <a:t>The Gapminder dataset provides a comprehensive collection of key indicators for a wide range of countries across different years.</a:t>
            </a:r>
          </a:p>
          <a:p>
            <a:pPr marL="285750" indent="-285750">
              <a:buFont typeface="Courier New" panose="02070309020205020404" pitchFamily="49" charset="0"/>
              <a:buChar char="o"/>
            </a:pPr>
            <a:r>
              <a:rPr lang="en-US"/>
              <a:t>GDP per capita: A measure of a country's economic output per person.</a:t>
            </a:r>
          </a:p>
          <a:p>
            <a:pPr marL="285750" indent="-285750">
              <a:buFont typeface="Courier New" panose="02070309020205020404" pitchFamily="49" charset="0"/>
              <a:buChar char="o"/>
            </a:pPr>
            <a:r>
              <a:rPr lang="en-US"/>
              <a:t>Life expectancy: The average number of years a person can expect to live in a particular country.</a:t>
            </a:r>
          </a:p>
          <a:p>
            <a:pPr marL="285750" indent="-285750">
              <a:buFont typeface="Courier New" panose="02070309020205020404" pitchFamily="49" charset="0"/>
              <a:buChar char="o"/>
            </a:pPr>
            <a:r>
              <a:rPr lang="en-US"/>
              <a:t>Population: The total number of people living in a country.</a:t>
            </a:r>
          </a:p>
          <a:p>
            <a:pPr marL="285750" indent="-285750">
              <a:buFont typeface="Courier New" panose="02070309020205020404" pitchFamily="49" charset="0"/>
              <a:buChar char="o"/>
            </a:pPr>
            <a:r>
              <a:rPr lang="en-US"/>
              <a:t>Continent: The geographical classification of each country.</a:t>
            </a:r>
            <a:endParaRPr lang="en-US" dirty="0"/>
          </a:p>
        </p:txBody>
      </p:sp>
      <p:pic>
        <p:nvPicPr>
          <p:cNvPr id="2" name="Picture 1">
            <a:extLst>
              <a:ext uri="{FF2B5EF4-FFF2-40B4-BE49-F238E27FC236}">
                <a16:creationId xmlns:a16="http://schemas.microsoft.com/office/drawing/2014/main" id="{3F2FABE0-CF36-7E1A-40A6-48098F76D0AD}"/>
              </a:ext>
            </a:extLst>
          </p:cNvPr>
          <p:cNvPicPr>
            <a:picLocks noChangeAspect="1"/>
          </p:cNvPicPr>
          <p:nvPr/>
        </p:nvPicPr>
        <p:blipFill>
          <a:blip r:embed="rId4"/>
          <a:stretch>
            <a:fillRect/>
          </a:stretch>
        </p:blipFill>
        <p:spPr>
          <a:xfrm>
            <a:off x="452536" y="1992753"/>
            <a:ext cx="5944115" cy="2274005"/>
          </a:xfrm>
          <a:prstGeom prst="rect">
            <a:avLst/>
          </a:prstGeom>
        </p:spPr>
      </p:pic>
      <p:pic>
        <p:nvPicPr>
          <p:cNvPr id="5" name="Picture 4">
            <a:extLst>
              <a:ext uri="{FF2B5EF4-FFF2-40B4-BE49-F238E27FC236}">
                <a16:creationId xmlns:a16="http://schemas.microsoft.com/office/drawing/2014/main" id="{620BE5C5-A1FF-F994-DD56-E2894C9EDDE2}"/>
              </a:ext>
            </a:extLst>
          </p:cNvPr>
          <p:cNvPicPr>
            <a:picLocks noChangeAspect="1"/>
          </p:cNvPicPr>
          <p:nvPr/>
        </p:nvPicPr>
        <p:blipFill>
          <a:blip r:embed="rId5"/>
          <a:stretch>
            <a:fillRect/>
          </a:stretch>
        </p:blipFill>
        <p:spPr>
          <a:xfrm>
            <a:off x="454799" y="4551314"/>
            <a:ext cx="4381532" cy="1504961"/>
          </a:xfrm>
          <a:prstGeom prst="rect">
            <a:avLst/>
          </a:prstGeom>
        </p:spPr>
      </p:pic>
    </p:spTree>
    <p:extLst>
      <p:ext uri="{BB962C8B-B14F-4D97-AF65-F5344CB8AC3E}">
        <p14:creationId xmlns:p14="http://schemas.microsoft.com/office/powerpoint/2010/main" val="810374094"/>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F4D24-15B4-72D3-5226-ABC20C8003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554E570-3DBD-C7B5-4015-0E19490911C5}"/>
              </a:ext>
            </a:extLst>
          </p:cNvPr>
          <p:cNvSpPr>
            <a:spLocks noGrp="1"/>
          </p:cNvSpPr>
          <p:nvPr>
            <p:ph type="title"/>
          </p:nvPr>
        </p:nvSpPr>
        <p:spPr>
          <a:xfrm>
            <a:off x="929640" y="485113"/>
            <a:ext cx="10515600" cy="1531525"/>
          </a:xfrm>
        </p:spPr>
        <p:txBody>
          <a:bodyPr anchor="ctr">
            <a:normAutofit/>
          </a:bodyPr>
          <a:lstStyle/>
          <a:p>
            <a:r>
              <a:rPr lang="en-US" sz="3200"/>
              <a:t>Introduction to Key Analysis Areas</a:t>
            </a:r>
            <a:endParaRPr lang="en-US" sz="3200" dirty="0"/>
          </a:p>
        </p:txBody>
      </p:sp>
      <p:sp>
        <p:nvSpPr>
          <p:cNvPr id="25" name="Content Placeholder 3">
            <a:extLst>
              <a:ext uri="{FF2B5EF4-FFF2-40B4-BE49-F238E27FC236}">
                <a16:creationId xmlns:a16="http://schemas.microsoft.com/office/drawing/2014/main" id="{4343CC78-0E52-C082-E349-FC814FC52BA9}"/>
              </a:ext>
            </a:extLst>
          </p:cNvPr>
          <p:cNvSpPr>
            <a:spLocks noGrp="1"/>
          </p:cNvSpPr>
          <p:nvPr>
            <p:ph sz="quarter" idx="11"/>
          </p:nvPr>
        </p:nvSpPr>
        <p:spPr>
          <a:xfrm>
            <a:off x="8215745" y="2153285"/>
            <a:ext cx="3229495" cy="3500438"/>
          </a:xfrm>
        </p:spPr>
        <p:txBody>
          <a:bodyPr/>
          <a:lstStyle/>
          <a:p>
            <a:endParaRPr lang="en-US"/>
          </a:p>
        </p:txBody>
      </p:sp>
      <p:sp>
        <p:nvSpPr>
          <p:cNvPr id="14" name="Slide Number Placeholder 4">
            <a:extLst>
              <a:ext uri="{FF2B5EF4-FFF2-40B4-BE49-F238E27FC236}">
                <a16:creationId xmlns:a16="http://schemas.microsoft.com/office/drawing/2014/main" id="{85EA747A-BF62-7A7E-F482-1D37A2276946}"/>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3</a:t>
            </a:fld>
            <a:endParaRPr lang="en-US"/>
          </a:p>
        </p:txBody>
      </p:sp>
      <p:graphicFrame>
        <p:nvGraphicFramePr>
          <p:cNvPr id="21" name="Content Placeholder 2">
            <a:extLst>
              <a:ext uri="{FF2B5EF4-FFF2-40B4-BE49-F238E27FC236}">
                <a16:creationId xmlns:a16="http://schemas.microsoft.com/office/drawing/2014/main" id="{EDC43A64-E4FC-CE03-CA67-E1D675A7425C}"/>
              </a:ext>
            </a:extLst>
          </p:cNvPr>
          <p:cNvGraphicFramePr>
            <a:graphicFrameLocks noGrp="1"/>
          </p:cNvGraphicFramePr>
          <p:nvPr>
            <p:ph sz="quarter" idx="10"/>
            <p:extLst>
              <p:ext uri="{D42A27DB-BD31-4B8C-83A1-F6EECF244321}">
                <p14:modId xmlns:p14="http://schemas.microsoft.com/office/powerpoint/2010/main" val="4215791564"/>
              </p:ext>
            </p:extLst>
          </p:nvPr>
        </p:nvGraphicFramePr>
        <p:xfrm>
          <a:off x="929642" y="2153285"/>
          <a:ext cx="6925660" cy="3500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A4611758-3088-6DD4-1C87-71F3E2F420AC}"/>
              </a:ext>
            </a:extLst>
          </p:cNvPr>
          <p:cNvPicPr>
            <a:picLocks noChangeAspect="1"/>
          </p:cNvPicPr>
          <p:nvPr/>
        </p:nvPicPr>
        <p:blipFill>
          <a:blip r:embed="rId8"/>
          <a:stretch>
            <a:fillRect/>
          </a:stretch>
        </p:blipFill>
        <p:spPr>
          <a:xfrm>
            <a:off x="7845240" y="2086084"/>
            <a:ext cx="3600000" cy="3600000"/>
          </a:xfrm>
          <a:prstGeom prst="rect">
            <a:avLst/>
          </a:prstGeom>
        </p:spPr>
      </p:pic>
    </p:spTree>
    <p:extLst>
      <p:ext uri="{BB962C8B-B14F-4D97-AF65-F5344CB8AC3E}">
        <p14:creationId xmlns:p14="http://schemas.microsoft.com/office/powerpoint/2010/main" val="1543670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A2D598-699F-0B5C-D22B-C9ACC29CE60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AA6CACC-838B-72E9-B06A-23100F315C70}"/>
              </a:ext>
            </a:extLst>
          </p:cNvPr>
          <p:cNvSpPr>
            <a:spLocks noGrp="1"/>
          </p:cNvSpPr>
          <p:nvPr>
            <p:ph type="title"/>
          </p:nvPr>
        </p:nvSpPr>
        <p:spPr>
          <a:xfrm>
            <a:off x="929640" y="485113"/>
            <a:ext cx="10515600" cy="1531525"/>
          </a:xfrm>
        </p:spPr>
        <p:txBody>
          <a:bodyPr anchor="ctr">
            <a:normAutofit/>
          </a:bodyPr>
          <a:lstStyle/>
          <a:p>
            <a:r>
              <a:rPr lang="en-US"/>
              <a:t>Proportion of Countries by Continent</a:t>
            </a:r>
            <a:endParaRPr lang="en-US" dirty="0"/>
          </a:p>
        </p:txBody>
      </p:sp>
      <p:sp>
        <p:nvSpPr>
          <p:cNvPr id="12" name="Content Placeholder 2">
            <a:extLst>
              <a:ext uri="{FF2B5EF4-FFF2-40B4-BE49-F238E27FC236}">
                <a16:creationId xmlns:a16="http://schemas.microsoft.com/office/drawing/2014/main" id="{E9C92F3B-C519-5F82-8A7B-2D160D14ADCB}"/>
              </a:ext>
            </a:extLst>
          </p:cNvPr>
          <p:cNvSpPr>
            <a:spLocks noGrp="1"/>
          </p:cNvSpPr>
          <p:nvPr>
            <p:ph sz="quarter" idx="10"/>
          </p:nvPr>
        </p:nvSpPr>
        <p:spPr>
          <a:xfrm>
            <a:off x="929640" y="2174716"/>
            <a:ext cx="3960000" cy="3500438"/>
          </a:xfrm>
        </p:spPr>
        <p:txBody>
          <a:bodyPr>
            <a:normAutofit/>
          </a:bodyPr>
          <a:lstStyle/>
          <a:p>
            <a:r>
              <a:rPr lang="en-US"/>
              <a:t>Asia and Africa have the highest number of countries.</a:t>
            </a:r>
          </a:p>
          <a:p>
            <a:r>
              <a:rPr lang="en-US"/>
              <a:t>Oceania and Europe represent fewer countries compared to the other continents.</a:t>
            </a:r>
          </a:p>
          <a:p>
            <a:r>
              <a:rPr lang="en-US"/>
              <a:t>This visualization highlights the disparity in the number of countries across different continents.</a:t>
            </a:r>
          </a:p>
        </p:txBody>
      </p:sp>
      <p:sp>
        <p:nvSpPr>
          <p:cNvPr id="14" name="Slide Number Placeholder 4">
            <a:extLst>
              <a:ext uri="{FF2B5EF4-FFF2-40B4-BE49-F238E27FC236}">
                <a16:creationId xmlns:a16="http://schemas.microsoft.com/office/drawing/2014/main" id="{FAF05404-4223-DD91-9559-CD080B8BA7F0}"/>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4</a:t>
            </a:fld>
            <a:endParaRPr lang="en-US"/>
          </a:p>
        </p:txBody>
      </p:sp>
      <p:pic>
        <p:nvPicPr>
          <p:cNvPr id="6" name="Picture 5">
            <a:extLst>
              <a:ext uri="{FF2B5EF4-FFF2-40B4-BE49-F238E27FC236}">
                <a16:creationId xmlns:a16="http://schemas.microsoft.com/office/drawing/2014/main" id="{EB3F3AC3-F5EA-FF57-6614-EF76A14AEC6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7677" y="1592641"/>
            <a:ext cx="6480000" cy="4812136"/>
          </a:xfrm>
          <a:prstGeom prst="rect">
            <a:avLst/>
          </a:prstGeom>
          <a:noFill/>
        </p:spPr>
      </p:pic>
    </p:spTree>
    <p:extLst>
      <p:ext uri="{BB962C8B-B14F-4D97-AF65-F5344CB8AC3E}">
        <p14:creationId xmlns:p14="http://schemas.microsoft.com/office/powerpoint/2010/main" val="518030615"/>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9D57C-17CD-99E6-3608-812B3D9194E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A45EF52-0071-BF0E-7C2C-2B992DC91740}"/>
              </a:ext>
            </a:extLst>
          </p:cNvPr>
          <p:cNvSpPr>
            <a:spLocks noGrp="1"/>
          </p:cNvSpPr>
          <p:nvPr>
            <p:ph type="title"/>
          </p:nvPr>
        </p:nvSpPr>
        <p:spPr>
          <a:xfrm>
            <a:off x="929640" y="485113"/>
            <a:ext cx="10515600" cy="1531525"/>
          </a:xfrm>
        </p:spPr>
        <p:txBody>
          <a:bodyPr anchor="ctr">
            <a:normAutofit/>
          </a:bodyPr>
          <a:lstStyle/>
          <a:p>
            <a:r>
              <a:rPr lang="en-US"/>
              <a:t>Average GDP per Capita by Continent</a:t>
            </a:r>
            <a:endParaRPr lang="en-US" dirty="0"/>
          </a:p>
        </p:txBody>
      </p:sp>
      <p:sp>
        <p:nvSpPr>
          <p:cNvPr id="19" name="Content Placeholder 2">
            <a:extLst>
              <a:ext uri="{FF2B5EF4-FFF2-40B4-BE49-F238E27FC236}">
                <a16:creationId xmlns:a16="http://schemas.microsoft.com/office/drawing/2014/main" id="{A2C8DAA7-C385-0F2D-8D14-459785CF4B52}"/>
              </a:ext>
            </a:extLst>
          </p:cNvPr>
          <p:cNvSpPr>
            <a:spLocks noGrp="1"/>
          </p:cNvSpPr>
          <p:nvPr>
            <p:ph sz="quarter" idx="10"/>
          </p:nvPr>
        </p:nvSpPr>
        <p:spPr>
          <a:xfrm>
            <a:off x="929640" y="2153285"/>
            <a:ext cx="3960000" cy="3500438"/>
          </a:xfrm>
        </p:spPr>
        <p:txBody>
          <a:bodyPr>
            <a:normAutofit/>
          </a:bodyPr>
          <a:lstStyle/>
          <a:p>
            <a:r>
              <a:rPr lang="en-US"/>
              <a:t>Europe and Oceania have the highest average GDP per capita, far surpassing other continents.</a:t>
            </a:r>
          </a:p>
          <a:p>
            <a:r>
              <a:rPr lang="en-US"/>
              <a:t>Africa has the lowest average GDP per capita, highlighting its economic challenges.</a:t>
            </a:r>
          </a:p>
        </p:txBody>
      </p:sp>
      <p:sp>
        <p:nvSpPr>
          <p:cNvPr id="14" name="Slide Number Placeholder 4">
            <a:extLst>
              <a:ext uri="{FF2B5EF4-FFF2-40B4-BE49-F238E27FC236}">
                <a16:creationId xmlns:a16="http://schemas.microsoft.com/office/drawing/2014/main" id="{98D79541-925A-4546-60EA-CA14EEA429E2}"/>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5</a:t>
            </a:fld>
            <a:endParaRPr lang="en-US"/>
          </a:p>
        </p:txBody>
      </p:sp>
      <p:pic>
        <p:nvPicPr>
          <p:cNvPr id="5" name="Picture 4">
            <a:extLst>
              <a:ext uri="{FF2B5EF4-FFF2-40B4-BE49-F238E27FC236}">
                <a16:creationId xmlns:a16="http://schemas.microsoft.com/office/drawing/2014/main" id="{CBB95A79-8C35-D92C-A755-FABADBD33C9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7725" y="1585149"/>
            <a:ext cx="6480000" cy="4812136"/>
          </a:xfrm>
          <a:prstGeom prst="rect">
            <a:avLst/>
          </a:prstGeom>
          <a:noFill/>
        </p:spPr>
      </p:pic>
    </p:spTree>
    <p:extLst>
      <p:ext uri="{BB962C8B-B14F-4D97-AF65-F5344CB8AC3E}">
        <p14:creationId xmlns:p14="http://schemas.microsoft.com/office/powerpoint/2010/main" val="357736438"/>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99E77-6B95-46A4-ADD4-CD26D679D9D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1F6F33B-47C4-E343-925F-DAFC30019C5B}"/>
              </a:ext>
            </a:extLst>
          </p:cNvPr>
          <p:cNvSpPr>
            <a:spLocks noGrp="1"/>
          </p:cNvSpPr>
          <p:nvPr>
            <p:ph type="title"/>
          </p:nvPr>
        </p:nvSpPr>
        <p:spPr>
          <a:xfrm>
            <a:off x="929640" y="485113"/>
            <a:ext cx="10515600" cy="1531525"/>
          </a:xfrm>
        </p:spPr>
        <p:txBody>
          <a:bodyPr anchor="ctr">
            <a:normAutofit/>
          </a:bodyPr>
          <a:lstStyle/>
          <a:p>
            <a:r>
              <a:rPr lang="en-US"/>
              <a:t>GDP per Capita Across Continents and Years</a:t>
            </a:r>
            <a:endParaRPr lang="en-US" dirty="0"/>
          </a:p>
        </p:txBody>
      </p:sp>
      <p:sp>
        <p:nvSpPr>
          <p:cNvPr id="19" name="Content Placeholder 2">
            <a:extLst>
              <a:ext uri="{FF2B5EF4-FFF2-40B4-BE49-F238E27FC236}">
                <a16:creationId xmlns:a16="http://schemas.microsoft.com/office/drawing/2014/main" id="{0700AAEE-FA5F-707F-98EF-48C10ACFE22F}"/>
              </a:ext>
            </a:extLst>
          </p:cNvPr>
          <p:cNvSpPr>
            <a:spLocks noGrp="1"/>
          </p:cNvSpPr>
          <p:nvPr>
            <p:ph sz="quarter" idx="10"/>
          </p:nvPr>
        </p:nvSpPr>
        <p:spPr>
          <a:xfrm>
            <a:off x="929640" y="2153285"/>
            <a:ext cx="3960000" cy="3500438"/>
          </a:xfrm>
        </p:spPr>
        <p:txBody>
          <a:bodyPr>
            <a:normAutofit/>
          </a:bodyPr>
          <a:lstStyle/>
          <a:p>
            <a:r>
              <a:rPr lang="en-US"/>
              <a:t>Economic Growth: with notable sharp rises in Europe and North America, indicating periods of robust economic growth.</a:t>
            </a:r>
          </a:p>
          <a:p>
            <a:r>
              <a:rPr lang="en-US"/>
              <a:t>Consistent Disparity in Africa: Africa consistently had lower GDP per capita across all years.</a:t>
            </a:r>
          </a:p>
        </p:txBody>
      </p:sp>
      <p:sp>
        <p:nvSpPr>
          <p:cNvPr id="14" name="Slide Number Placeholder 4">
            <a:extLst>
              <a:ext uri="{FF2B5EF4-FFF2-40B4-BE49-F238E27FC236}">
                <a16:creationId xmlns:a16="http://schemas.microsoft.com/office/drawing/2014/main" id="{1DDE4353-48F9-B009-2930-4E8249C0700B}"/>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6</a:t>
            </a:fld>
            <a:endParaRPr lang="en-US"/>
          </a:p>
        </p:txBody>
      </p:sp>
      <p:pic>
        <p:nvPicPr>
          <p:cNvPr id="4" name="Picture 3">
            <a:extLst>
              <a:ext uri="{FF2B5EF4-FFF2-40B4-BE49-F238E27FC236}">
                <a16:creationId xmlns:a16="http://schemas.microsoft.com/office/drawing/2014/main" id="{BD1E67DD-0584-6CEC-1FCE-2340924231A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40537" y="1574957"/>
            <a:ext cx="6480000" cy="4812136"/>
          </a:xfrm>
          <a:prstGeom prst="rect">
            <a:avLst/>
          </a:prstGeom>
          <a:noFill/>
        </p:spPr>
      </p:pic>
    </p:spTree>
    <p:extLst>
      <p:ext uri="{BB962C8B-B14F-4D97-AF65-F5344CB8AC3E}">
        <p14:creationId xmlns:p14="http://schemas.microsoft.com/office/powerpoint/2010/main" val="1566153467"/>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6C10F-36E5-B567-FCDB-6A23AF499F4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05F92DD-F866-B0F2-0992-D13F0D85C967}"/>
              </a:ext>
            </a:extLst>
          </p:cNvPr>
          <p:cNvSpPr>
            <a:spLocks noGrp="1"/>
          </p:cNvSpPr>
          <p:nvPr>
            <p:ph type="title"/>
          </p:nvPr>
        </p:nvSpPr>
        <p:spPr>
          <a:xfrm>
            <a:off x="929640" y="485113"/>
            <a:ext cx="10515600" cy="1531525"/>
          </a:xfrm>
        </p:spPr>
        <p:txBody>
          <a:bodyPr anchor="ctr">
            <a:normAutofit/>
          </a:bodyPr>
          <a:lstStyle/>
          <a:p>
            <a:r>
              <a:rPr lang="en-US"/>
              <a:t>GDP per Capita by Country in 2007</a:t>
            </a:r>
            <a:endParaRPr lang="en-US" dirty="0"/>
          </a:p>
        </p:txBody>
      </p:sp>
      <p:sp>
        <p:nvSpPr>
          <p:cNvPr id="19" name="Content Placeholder 2">
            <a:extLst>
              <a:ext uri="{FF2B5EF4-FFF2-40B4-BE49-F238E27FC236}">
                <a16:creationId xmlns:a16="http://schemas.microsoft.com/office/drawing/2014/main" id="{CE38644A-A95F-F2DE-49C1-0F731E55380E}"/>
              </a:ext>
            </a:extLst>
          </p:cNvPr>
          <p:cNvSpPr>
            <a:spLocks noGrp="1"/>
          </p:cNvSpPr>
          <p:nvPr>
            <p:ph sz="quarter" idx="10"/>
          </p:nvPr>
        </p:nvSpPr>
        <p:spPr>
          <a:xfrm>
            <a:off x="929640" y="2153285"/>
            <a:ext cx="3960000" cy="3500438"/>
          </a:xfrm>
        </p:spPr>
        <p:txBody>
          <a:bodyPr>
            <a:normAutofit/>
          </a:bodyPr>
          <a:lstStyle/>
          <a:p>
            <a:r>
              <a:rPr lang="en-US" b="0"/>
              <a:t>High GDP per capita in countries like Luxembourg, the United States, and other nations in North America and Europe.</a:t>
            </a:r>
          </a:p>
          <a:p>
            <a:r>
              <a:rPr lang="en-US" b="0"/>
              <a:t>Lower GDP per capita in countries such as Burundi and other nations in Africa, emphasizing stark global inequalities.</a:t>
            </a:r>
          </a:p>
        </p:txBody>
      </p:sp>
      <p:sp>
        <p:nvSpPr>
          <p:cNvPr id="14" name="Slide Number Placeholder 4">
            <a:extLst>
              <a:ext uri="{FF2B5EF4-FFF2-40B4-BE49-F238E27FC236}">
                <a16:creationId xmlns:a16="http://schemas.microsoft.com/office/drawing/2014/main" id="{F658265A-9A2B-4113-328E-540C2F2ADC1D}"/>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7</a:t>
            </a:fld>
            <a:endParaRPr lang="en-US"/>
          </a:p>
        </p:txBody>
      </p:sp>
      <p:pic>
        <p:nvPicPr>
          <p:cNvPr id="5" name="Picture 4">
            <a:extLst>
              <a:ext uri="{FF2B5EF4-FFF2-40B4-BE49-F238E27FC236}">
                <a16:creationId xmlns:a16="http://schemas.microsoft.com/office/drawing/2014/main" id="{7D0DBE5A-CA5A-202E-DAF1-ED46AFF61CC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0260" y="1540180"/>
            <a:ext cx="6480000" cy="4812136"/>
          </a:xfrm>
          <a:prstGeom prst="rect">
            <a:avLst/>
          </a:prstGeom>
          <a:noFill/>
        </p:spPr>
      </p:pic>
    </p:spTree>
    <p:extLst>
      <p:ext uri="{BB962C8B-B14F-4D97-AF65-F5344CB8AC3E}">
        <p14:creationId xmlns:p14="http://schemas.microsoft.com/office/powerpoint/2010/main" val="2180708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BEEBB-FD08-FA02-69D2-86C961A0C1D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B9AE68E-6BF1-BE6D-06CD-863DFBDFBEA0}"/>
              </a:ext>
            </a:extLst>
          </p:cNvPr>
          <p:cNvSpPr>
            <a:spLocks noGrp="1"/>
          </p:cNvSpPr>
          <p:nvPr>
            <p:ph type="title"/>
          </p:nvPr>
        </p:nvSpPr>
        <p:spPr>
          <a:xfrm>
            <a:off x="929640" y="485113"/>
            <a:ext cx="10515600" cy="1531525"/>
          </a:xfrm>
        </p:spPr>
        <p:txBody>
          <a:bodyPr anchor="ctr">
            <a:normAutofit/>
          </a:bodyPr>
          <a:lstStyle/>
          <a:p>
            <a:r>
              <a:rPr lang="en-US"/>
              <a:t>Population by Continent Over Time</a:t>
            </a:r>
            <a:endParaRPr lang="en-US" dirty="0"/>
          </a:p>
        </p:txBody>
      </p:sp>
      <p:sp>
        <p:nvSpPr>
          <p:cNvPr id="19" name="Content Placeholder 2">
            <a:extLst>
              <a:ext uri="{FF2B5EF4-FFF2-40B4-BE49-F238E27FC236}">
                <a16:creationId xmlns:a16="http://schemas.microsoft.com/office/drawing/2014/main" id="{056D4981-714A-7A77-0680-A0FBC309939D}"/>
              </a:ext>
            </a:extLst>
          </p:cNvPr>
          <p:cNvSpPr>
            <a:spLocks noGrp="1"/>
          </p:cNvSpPr>
          <p:nvPr>
            <p:ph sz="quarter" idx="10"/>
          </p:nvPr>
        </p:nvSpPr>
        <p:spPr>
          <a:xfrm>
            <a:off x="929640" y="2153285"/>
            <a:ext cx="3960000" cy="3500438"/>
          </a:xfrm>
        </p:spPr>
        <p:txBody>
          <a:bodyPr>
            <a:normAutofit/>
          </a:bodyPr>
          <a:lstStyle/>
          <a:p>
            <a:r>
              <a:rPr lang="en-US"/>
              <a:t>Asia: The largest population increase, with China and India contributing significantly to the rise.</a:t>
            </a:r>
          </a:p>
          <a:p>
            <a:r>
              <a:rPr lang="en-US"/>
              <a:t>Africa: Rapid population growth, reflecting high birth rates and improving life expectancy.</a:t>
            </a:r>
          </a:p>
          <a:p>
            <a:r>
              <a:rPr lang="en-US"/>
              <a:t>Europe: Population growth has slowed, and in some countries, it has even declined during this period.</a:t>
            </a:r>
          </a:p>
        </p:txBody>
      </p:sp>
      <p:sp>
        <p:nvSpPr>
          <p:cNvPr id="14" name="Slide Number Placeholder 4">
            <a:extLst>
              <a:ext uri="{FF2B5EF4-FFF2-40B4-BE49-F238E27FC236}">
                <a16:creationId xmlns:a16="http://schemas.microsoft.com/office/drawing/2014/main" id="{5F86FECF-15BF-8A5A-D191-6B1625648A62}"/>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8</a:t>
            </a:fld>
            <a:endParaRPr lang="en-US"/>
          </a:p>
        </p:txBody>
      </p:sp>
      <p:pic>
        <p:nvPicPr>
          <p:cNvPr id="4" name="Picture 3">
            <a:extLst>
              <a:ext uri="{FF2B5EF4-FFF2-40B4-BE49-F238E27FC236}">
                <a16:creationId xmlns:a16="http://schemas.microsoft.com/office/drawing/2014/main" id="{EA38A135-C956-25C7-D873-E36481C4839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7704" y="1568246"/>
            <a:ext cx="6480000" cy="4812136"/>
          </a:xfrm>
          <a:prstGeom prst="rect">
            <a:avLst/>
          </a:prstGeom>
          <a:noFill/>
        </p:spPr>
      </p:pic>
    </p:spTree>
    <p:extLst>
      <p:ext uri="{BB962C8B-B14F-4D97-AF65-F5344CB8AC3E}">
        <p14:creationId xmlns:p14="http://schemas.microsoft.com/office/powerpoint/2010/main" val="3597906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0DD86-A1E7-1064-CAA5-F4A58DD842D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1107DFB-2B42-77DE-4D4F-312915E8A0ED}"/>
              </a:ext>
            </a:extLst>
          </p:cNvPr>
          <p:cNvSpPr>
            <a:spLocks noGrp="1"/>
          </p:cNvSpPr>
          <p:nvPr>
            <p:ph type="title"/>
          </p:nvPr>
        </p:nvSpPr>
        <p:spPr>
          <a:xfrm>
            <a:off x="929640" y="485113"/>
            <a:ext cx="10515600" cy="1531525"/>
          </a:xfrm>
        </p:spPr>
        <p:txBody>
          <a:bodyPr anchor="ctr">
            <a:normAutofit/>
          </a:bodyPr>
          <a:lstStyle/>
          <a:p>
            <a:r>
              <a:rPr lang="en-US"/>
              <a:t>Population Flows Between Continents (1952 to 2007)</a:t>
            </a:r>
            <a:endParaRPr lang="en-US" dirty="0"/>
          </a:p>
        </p:txBody>
      </p:sp>
      <p:sp>
        <p:nvSpPr>
          <p:cNvPr id="19" name="Content Placeholder 2">
            <a:extLst>
              <a:ext uri="{FF2B5EF4-FFF2-40B4-BE49-F238E27FC236}">
                <a16:creationId xmlns:a16="http://schemas.microsoft.com/office/drawing/2014/main" id="{C0273D03-BE48-C57B-8280-23ABAD94A475}"/>
              </a:ext>
            </a:extLst>
          </p:cNvPr>
          <p:cNvSpPr>
            <a:spLocks noGrp="1"/>
          </p:cNvSpPr>
          <p:nvPr>
            <p:ph sz="quarter" idx="10"/>
          </p:nvPr>
        </p:nvSpPr>
        <p:spPr>
          <a:xfrm>
            <a:off x="929640" y="2153285"/>
            <a:ext cx="3960000" cy="3500438"/>
          </a:xfrm>
        </p:spPr>
        <p:txBody>
          <a:bodyPr>
            <a:normAutofit/>
          </a:bodyPr>
          <a:lstStyle/>
          <a:p>
            <a:r>
              <a:rPr lang="en-US"/>
              <a:t>Asia &amp; Africa: Significant population growth, reflecting high birth rates and migration.</a:t>
            </a:r>
          </a:p>
          <a:p>
            <a:r>
              <a:rPr lang="en-US"/>
              <a:t>Europe &amp; North America: Minimal changes, with some countries experiencing slow growth or decline.</a:t>
            </a:r>
          </a:p>
        </p:txBody>
      </p:sp>
      <p:sp>
        <p:nvSpPr>
          <p:cNvPr id="14" name="Slide Number Placeholder 4">
            <a:extLst>
              <a:ext uri="{FF2B5EF4-FFF2-40B4-BE49-F238E27FC236}">
                <a16:creationId xmlns:a16="http://schemas.microsoft.com/office/drawing/2014/main" id="{0DE6661D-FB1B-4C77-7A1F-9779F619AD17}"/>
              </a:ext>
            </a:extLst>
          </p:cNvPr>
          <p:cNvSpPr>
            <a:spLocks noGrp="1"/>
          </p:cNvSpPr>
          <p:nvPr>
            <p:ph type="sldNum" sz="quarter" idx="4"/>
          </p:nvPr>
        </p:nvSpPr>
        <p:spPr>
          <a:xfrm>
            <a:off x="8534400" y="6121252"/>
            <a:ext cx="2743200" cy="365125"/>
          </a:xfrm>
        </p:spPr>
        <p:txBody>
          <a:bodyPr anchor="ctr">
            <a:normAutofit/>
          </a:bodyPr>
          <a:lstStyle/>
          <a:p>
            <a:pPr>
              <a:spcAft>
                <a:spcPts val="600"/>
              </a:spcAft>
            </a:pPr>
            <a:fld id="{B5CEABB6-07DC-46E8-9B57-56EC44A396E5}" type="slidenum">
              <a:rPr lang="en-US" smtClean="0"/>
              <a:pPr>
                <a:spcAft>
                  <a:spcPts val="600"/>
                </a:spcAft>
              </a:pPr>
              <a:t>9</a:t>
            </a:fld>
            <a:endParaRPr lang="en-US"/>
          </a:p>
        </p:txBody>
      </p:sp>
      <p:pic>
        <p:nvPicPr>
          <p:cNvPr id="4" name="Picture 3">
            <a:extLst>
              <a:ext uri="{FF2B5EF4-FFF2-40B4-BE49-F238E27FC236}">
                <a16:creationId xmlns:a16="http://schemas.microsoft.com/office/drawing/2014/main" id="{933E133D-8E03-AF0C-9F8D-18C19E4A0BB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6218" y="1610679"/>
            <a:ext cx="6480000" cy="4812136"/>
          </a:xfrm>
          <a:prstGeom prst="rect">
            <a:avLst/>
          </a:prstGeom>
          <a:noFill/>
        </p:spPr>
      </p:pic>
    </p:spTree>
    <p:extLst>
      <p:ext uri="{BB962C8B-B14F-4D97-AF65-F5344CB8AC3E}">
        <p14:creationId xmlns:p14="http://schemas.microsoft.com/office/powerpoint/2010/main" val="2053244400"/>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Custom">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722518_win32_SD_v11" id="{6E195932-91F4-4861-8538-848409B20D97}" vid="{F5C82CE7-F5AC-4E30-975C-FD228ED220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7CDA33-9251-49D0-A51A-7888AA3E063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2E4FA29-61E2-42A6-9537-732ED628B6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F796806-D3A7-49C6-9335-B8A0B9307F8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{5826A7FE-523A-4A21-8A9C-70BD360907BD}tf66722518_win32</Template>
  <TotalTime>155</TotalTime>
  <Words>762</Words>
  <Application>Microsoft Office PowerPoint</Application>
  <PresentationFormat>Widescreen</PresentationFormat>
  <Paragraphs>100</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Bodoni MT</vt:lpstr>
      <vt:lpstr>Calibri</vt:lpstr>
      <vt:lpstr>Courier New</vt:lpstr>
      <vt:lpstr>Source Sans Pro Light</vt:lpstr>
      <vt:lpstr>Custom</vt:lpstr>
      <vt:lpstr>Data Analysis and Visualization Report: Exploring Economic, Demographic, and Health Indicators</vt:lpstr>
      <vt:lpstr>Overview of Gapminder Dataset</vt:lpstr>
      <vt:lpstr>Introduction to Key Analysis Areas</vt:lpstr>
      <vt:lpstr>Proportion of Countries by Continent</vt:lpstr>
      <vt:lpstr>Average GDP per Capita by Continent</vt:lpstr>
      <vt:lpstr>GDP per Capita Across Continents and Years</vt:lpstr>
      <vt:lpstr>GDP per Capita by Country in 2007</vt:lpstr>
      <vt:lpstr>Population by Continent Over Time</vt:lpstr>
      <vt:lpstr>Population Flows Between Continents (1952 to 2007)</vt:lpstr>
      <vt:lpstr>Population Distribution by Continent (2007)</vt:lpstr>
      <vt:lpstr>Top 10 Populated Countries in 2007</vt:lpstr>
      <vt:lpstr>Life Expectancy Distribution by Continent</vt:lpstr>
      <vt:lpstr>Average Life Expectancy Over Time by Continent</vt:lpstr>
      <vt:lpstr>Key Economic Indicators</vt:lpstr>
      <vt:lpstr>GDP per Capita and Life Expectancy Over Time</vt:lpstr>
      <vt:lpstr>GDP and Life Expectancy Trends for Top 3 Countries</vt:lpstr>
      <vt:lpstr>GDP vs Life Expectancy (Bubble Plot)</vt:lpstr>
      <vt:lpstr>GDP vs Life Expectancy and Population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Hai Nguyen Quoc</dc:creator>
  <cp:lastModifiedBy>Hai Nguyen Quoc</cp:lastModifiedBy>
  <cp:revision>37</cp:revision>
  <dcterms:created xsi:type="dcterms:W3CDTF">2024-12-23T19:46:03Z</dcterms:created>
  <dcterms:modified xsi:type="dcterms:W3CDTF">2025-01-01T10:38:20Z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