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k nh" initials="vn" lastIdx="2" clrIdx="0">
    <p:extLst>
      <p:ext uri="{19B8F6BF-5375-455C-9EA6-DF929625EA0E}">
        <p15:presenceInfo xmlns:p15="http://schemas.microsoft.com/office/powerpoint/2012/main" userId="890c4734d76f88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F23A-9BDE-4ACE-9362-70E74E298C6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D848-DEF8-477F-9FFB-4E23F154E6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F23A-9BDE-4ACE-9362-70E74E298C6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D848-DEF8-477F-9FFB-4E23F15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8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F23A-9BDE-4ACE-9362-70E74E298C6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D848-DEF8-477F-9FFB-4E23F15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F23A-9BDE-4ACE-9362-70E74E298C6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D848-DEF8-477F-9FFB-4E23F15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F23A-9BDE-4ACE-9362-70E74E298C6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D848-DEF8-477F-9FFB-4E23F154E6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6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F23A-9BDE-4ACE-9362-70E74E298C6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D848-DEF8-477F-9FFB-4E23F15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F23A-9BDE-4ACE-9362-70E74E298C6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D848-DEF8-477F-9FFB-4E23F15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F23A-9BDE-4ACE-9362-70E74E298C6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D848-DEF8-477F-9FFB-4E23F15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F23A-9BDE-4ACE-9362-70E74E298C6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D848-DEF8-477F-9FFB-4E23F15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F2F23A-9BDE-4ACE-9362-70E74E298C6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9ED848-DEF8-477F-9FFB-4E23F15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F23A-9BDE-4ACE-9362-70E74E298C6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D848-DEF8-477F-9FFB-4E23F154E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F2F23A-9BDE-4ACE-9362-70E74E298C6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9ED848-DEF8-477F-9FFB-4E23F154E66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33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AA36-A618-4D0F-87BE-2246DA98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86661"/>
            <a:ext cx="10058400" cy="3566160"/>
          </a:xfrm>
        </p:spPr>
        <p:txBody>
          <a:bodyPr>
            <a:normAutofit/>
          </a:bodyPr>
          <a:lstStyle/>
          <a:p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document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1AE6C-5C5D-4E2C-967A-3BA4A41AB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594165"/>
            <a:ext cx="10058400" cy="114300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name: Webapp Shop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Owner: VO KHOI NAM HAI</a:t>
            </a:r>
          </a:p>
        </p:txBody>
      </p:sp>
    </p:spTree>
    <p:extLst>
      <p:ext uri="{BB962C8B-B14F-4D97-AF65-F5344CB8AC3E}">
        <p14:creationId xmlns:p14="http://schemas.microsoft.com/office/powerpoint/2010/main" val="159747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FA4F-CA7B-4CD0-88E5-A3125A10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FAEB1D-2449-41D4-9157-65B6CEB39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996" y="2021754"/>
            <a:ext cx="3971246" cy="40227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176FCBB-AEA3-4B33-BF03-B1C8AFDB053E}"/>
              </a:ext>
            </a:extLst>
          </p:cNvPr>
          <p:cNvSpPr txBox="1">
            <a:spLocks/>
          </p:cNvSpPr>
          <p:nvPr/>
        </p:nvSpPr>
        <p:spPr>
          <a:xfrm>
            <a:off x="1097279" y="2092312"/>
            <a:ext cx="2615739" cy="678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config: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1146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8FA0-BA06-4E46-967C-10B7E00A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77EB-34A6-49EE-BEFC-67AAC965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3234"/>
            <a:ext cx="3514436" cy="88767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Roles, Scopes, Resources config: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A13EA-3054-4369-9A6E-343A6FB5E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89" y="1883234"/>
            <a:ext cx="4343055" cy="40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2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FC5B-BFA3-4F56-9094-A335A210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A180-E2AA-416E-8FFA-ED39ED37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1224"/>
            <a:ext cx="4656975" cy="402336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user clicks on login link, they will be redirected to the identity server login page to authenticate user.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user/password: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/Pass123$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bob/Pass123$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4120F-6F2A-451F-AC3B-0D408056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666" y="2056048"/>
            <a:ext cx="5266686" cy="36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7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1BE1-FD62-4C59-9B2B-2C965950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D479-C1ED-4CF9-A0DC-3F2CF391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171" y="1845734"/>
            <a:ext cx="10058400" cy="402336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successfully login in, user will be redirected back to the home page.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80F44-31E0-489A-B559-92C0A020E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44494"/>
            <a:ext cx="4981575" cy="36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9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F738-9499-4CCA-BDD3-76172260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30CD6A-A520-42A3-B28C-885687988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7509" y="1864736"/>
            <a:ext cx="5588171" cy="40227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404BCA-E8F8-4897-BAA8-B0F28E9F8241}"/>
              </a:ext>
            </a:extLst>
          </p:cNvPr>
          <p:cNvSpPr txBox="1">
            <a:spLocks/>
          </p:cNvSpPr>
          <p:nvPr/>
        </p:nvSpPr>
        <p:spPr>
          <a:xfrm>
            <a:off x="1171171" y="1845734"/>
            <a:ext cx="426904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React, Redux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CSS framework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oidc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-client library to handle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Connect protocol.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oidc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client config is show on the right: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3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5D9F-37EE-4262-BA1C-77971551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 learnt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FA69-582D-4C39-86BB-DC86BBF2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start a NodeJS project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use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ExpressJS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write basic APIs expose APIs through a port, basic knowledge about Express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run a node application inside a docker container.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nodemon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recognize code changes in development within docker container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ORM to work with MySQL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7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81DE-F762-4971-9512-5FC29B54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 learnt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850D-3A20-47D6-B095-1C0D7BBE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configure MySQL setting in docker-compose to connect with identity server and backend within the same network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data volume to persist data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use ROOT-USER and ROOT-PASSWORD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6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81DE-F762-4971-9512-5FC29B54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 learnt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850D-3A20-47D6-B095-1C0D7BBE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Server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set up an IdentityServer4 project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about API resources, claims, client settings, API scopes etc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client grant types etc.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 Pomelo MySQL Server to connect IndentityServer4 to MySQL database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run IdentityServer4 inside a docker container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set up IdentityServer4 to run inside a docker container with https (setting certificate and export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cert.pfx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94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81DE-F762-4971-9512-5FC29B54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 learnt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850D-3A20-47D6-B095-1C0D7BBE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set up a React, Redux project to run inside a docker container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maintain global state with Redux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Semantic UI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 up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oidc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-client library to work with IdentityServer4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4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81DE-F762-4971-9512-5FC29B54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 learnt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850D-3A20-47D6-B095-1C0D7BBE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containerize components in docker containers using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use docker-compose to run all containers in a network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docker commands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6D12-8731-4F71-B8DC-0FCE0A54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Category: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0AB7-CFFB-44F5-BCD5-DF117AD6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 introduction and basic flow</a:t>
            </a: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components:</a:t>
            </a:r>
          </a:p>
          <a:p>
            <a:pPr marL="742950" marR="0" lvl="1" indent="-28575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end</a:t>
            </a:r>
          </a:p>
          <a:p>
            <a:pPr marL="742950" marR="0" lvl="1" indent="-28575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base</a:t>
            </a:r>
          </a:p>
          <a:p>
            <a:pPr marL="742950" marR="0" lvl="1" indent="-28575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provider</a:t>
            </a:r>
          </a:p>
          <a:p>
            <a:pPr marL="742950" marR="0" lvl="1" indent="-28575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 learnt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9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3823-4E4D-4725-8F37-95F9D98C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 introduction and basic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A1E4-6BF4-43E3-9CD5-CBCAAE86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Webapp shop project is a full-stack web application consists of several components: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 API using NodeJS and Express.js framework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 database to store data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IdentityServer4 to authenticate user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React/Redux in the frontend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4B02-D19C-40C7-8E78-6F31B194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flow of the authentication process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938BD-721E-4B19-8DBC-5D7AD1B0F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27" y="2067935"/>
            <a:ext cx="4883200" cy="4022725"/>
          </a:xfrm>
        </p:spPr>
      </p:pic>
    </p:spTree>
    <p:extLst>
      <p:ext uri="{BB962C8B-B14F-4D97-AF65-F5344CB8AC3E}">
        <p14:creationId xmlns:p14="http://schemas.microsoft.com/office/powerpoint/2010/main" val="259195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CB58-9572-4F8E-880C-E289241C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7E02-A067-4C5F-BDA6-21C9F380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docker-compose up.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IdentityServer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folder run these scripts in command line to migrate necessary tables to the database:</a:t>
            </a:r>
          </a:p>
          <a:p>
            <a:pPr marL="742950" marR="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update-database -context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PersistedGrantDbContext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update-database -context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ConfigurationDbContext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update-database -context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ApplicationDbContext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IdentityServer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folder run this script in command line to seed test data</a:t>
            </a:r>
          </a:p>
          <a:p>
            <a:pPr marL="742950" marR="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 run bin/Debug/netcoreapp3.1/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IdentityService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/seed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Server folder run this script in command line to seed test data</a:t>
            </a:r>
          </a:p>
          <a:p>
            <a:pPr marL="742950" marR="0" lvl="1" indent="-2857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db:seed:all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mysql://root:12345@localhost:3306/my-react-app.</a:t>
            </a:r>
          </a:p>
          <a:p>
            <a:pPr marL="22860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running the scripts successfully, we can access the project main page via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http://localhost:3000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29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AED1-5228-4998-913D-BE508461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9AF185-BECA-43B0-9915-114E48E10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486" y="1846263"/>
            <a:ext cx="684335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7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D2F7-EFF3-410B-A8B9-AFFDEB71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48E5-E305-4DD1-9ABB-1F73BF618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marR="0" lvl="1" indent="-28575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end</a:t>
            </a:r>
          </a:p>
          <a:p>
            <a:pPr marL="742950" marR="0" lvl="1" indent="-28575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base</a:t>
            </a:r>
          </a:p>
          <a:p>
            <a:pPr marL="742950" marR="0" lvl="1" indent="-28575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provider</a:t>
            </a:r>
          </a:p>
          <a:p>
            <a:pPr marL="742950" marR="0" lvl="1" indent="-28575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254362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7B46-6F16-4A4C-BFFD-B0DA3468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8E95-6D75-4C65-B1C7-A50381D8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Written in NodeJS and </a:t>
            </a:r>
            <a:r>
              <a:rPr lang="en-US" dirty="0" err="1"/>
              <a:t>ExpressJS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Sequelize</a:t>
            </a:r>
            <a:r>
              <a:rPr lang="en-US" dirty="0"/>
              <a:t> ORM to work with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Expose port 3001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Express-</a:t>
            </a:r>
            <a:r>
              <a:rPr lang="en-US" dirty="0" err="1"/>
              <a:t>jwt</a:t>
            </a:r>
            <a:r>
              <a:rPr lang="en-US" dirty="0"/>
              <a:t> and </a:t>
            </a:r>
            <a:r>
              <a:rPr lang="en-US" dirty="0" err="1"/>
              <a:t>jwks-rsa</a:t>
            </a:r>
            <a:r>
              <a:rPr lang="en-US" dirty="0"/>
              <a:t> libraries to authenticate user access-token (not working)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Sequelize</a:t>
            </a:r>
            <a:r>
              <a:rPr lang="en-US" dirty="0"/>
              <a:t> config (dev):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3310D-E7CA-4F41-9223-FBBCDE24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57255"/>
            <a:ext cx="348663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8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C7B9-DA8B-4CC3-9530-AE3E4266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855B-2122-4DF4-8615-C86143BB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docker-compose configuration: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91329-BD93-4E6B-AC14-E0B35B2E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15" y="2395105"/>
            <a:ext cx="32480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32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584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Courier New</vt:lpstr>
      <vt:lpstr>Retrospect</vt:lpstr>
      <vt:lpstr>Project document</vt:lpstr>
      <vt:lpstr>Document Category:</vt:lpstr>
      <vt:lpstr>Brief introduction and basic flow</vt:lpstr>
      <vt:lpstr>Basic flow of the authentication process</vt:lpstr>
      <vt:lpstr>Initial set up</vt:lpstr>
      <vt:lpstr>Project main page</vt:lpstr>
      <vt:lpstr>Project components</vt:lpstr>
      <vt:lpstr>Backend</vt:lpstr>
      <vt:lpstr>MySQL database</vt:lpstr>
      <vt:lpstr>Identity Server</vt:lpstr>
      <vt:lpstr>Identity Server</vt:lpstr>
      <vt:lpstr>Identity Server</vt:lpstr>
      <vt:lpstr>Identity Server</vt:lpstr>
      <vt:lpstr>Frontend</vt:lpstr>
      <vt:lpstr>What I learnt</vt:lpstr>
      <vt:lpstr>What I learnt</vt:lpstr>
      <vt:lpstr>What I learnt</vt:lpstr>
      <vt:lpstr>What I learnt</vt:lpstr>
      <vt:lpstr>What I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document</dc:title>
  <dc:creator>vk nh</dc:creator>
  <cp:lastModifiedBy>vk nh</cp:lastModifiedBy>
  <cp:revision>2</cp:revision>
  <dcterms:created xsi:type="dcterms:W3CDTF">2021-10-25T18:52:47Z</dcterms:created>
  <dcterms:modified xsi:type="dcterms:W3CDTF">2021-10-25T19:21:20Z</dcterms:modified>
</cp:coreProperties>
</file>