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26080"/>
        <c:axId val="37816576"/>
      </c:lineChart>
      <c:catAx>
        <c:axId val="37726080"/>
        <c:scaling>
          <c:orientation val="minMax"/>
        </c:scaling>
        <c:delete val="0"/>
        <c:axPos val="b"/>
        <c:majorTickMark val="out"/>
        <c:minorTickMark val="none"/>
        <c:tickLblPos val="nextTo"/>
        <c:crossAx val="37816576"/>
        <c:crosses val="autoZero"/>
        <c:auto val="1"/>
        <c:lblAlgn val="ctr"/>
        <c:lblOffset val="100"/>
        <c:noMultiLvlLbl val="0"/>
      </c:catAx>
      <c:valAx>
        <c:axId val="3781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26080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74112"/>
        <c:axId val="40547840"/>
      </c:lineChart>
      <c:catAx>
        <c:axId val="38874112"/>
        <c:scaling>
          <c:orientation val="minMax"/>
        </c:scaling>
        <c:delete val="0"/>
        <c:axPos val="b"/>
        <c:majorTickMark val="out"/>
        <c:minorTickMark val="none"/>
        <c:tickLblPos val="nextTo"/>
        <c:crossAx val="40547840"/>
        <c:crosses val="autoZero"/>
        <c:auto val="1"/>
        <c:lblAlgn val="ctr"/>
        <c:lblOffset val="100"/>
        <c:noMultiLvlLbl val="0"/>
      </c:catAx>
      <c:valAx>
        <c:axId val="405478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874112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94688"/>
        <c:axId val="34738560"/>
      </c:lineChart>
      <c:catAx>
        <c:axId val="33794688"/>
        <c:scaling>
          <c:orientation val="minMax"/>
        </c:scaling>
        <c:delete val="0"/>
        <c:axPos val="b"/>
        <c:majorTickMark val="out"/>
        <c:minorTickMark val="none"/>
        <c:tickLblPos val="nextTo"/>
        <c:crossAx val="34738560"/>
        <c:crosses val="autoZero"/>
        <c:auto val="1"/>
        <c:lblAlgn val="ctr"/>
        <c:lblOffset val="100"/>
        <c:noMultiLvlLbl val="0"/>
      </c:catAx>
      <c:valAx>
        <c:axId val="34738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79468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Hiệu năng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1000 từ</c:v>
                </c:pt>
                <c:pt idx="1">
                  <c:v>10000 từ</c:v>
                </c:pt>
                <c:pt idx="2">
                  <c:v>100000 từ</c:v>
                </c:pt>
                <c:pt idx="3">
                  <c:v>50000 từ</c:v>
                </c:pt>
                <c:pt idx="4">
                  <c:v>1 triệu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1.3</c:v>
                </c:pt>
                <c:pt idx="1">
                  <c:v>2.1</c:v>
                </c:pt>
                <c:pt idx="2">
                  <c:v>3.2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725696"/>
        <c:axId val="37815040"/>
      </c:lineChart>
      <c:catAx>
        <c:axId val="37725696"/>
        <c:scaling>
          <c:orientation val="minMax"/>
        </c:scaling>
        <c:delete val="0"/>
        <c:axPos val="b"/>
        <c:majorTickMark val="out"/>
        <c:minorTickMark val="none"/>
        <c:tickLblPos val="nextTo"/>
        <c:crossAx val="37815040"/>
        <c:crosses val="autoZero"/>
        <c:auto val="1"/>
        <c:lblAlgn val="ctr"/>
        <c:lblOffset val="100"/>
        <c:noMultiLvlLbl val="0"/>
      </c:catAx>
      <c:valAx>
        <c:axId val="37815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72569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641687-F055-44FA-813F-6CFEF24F366A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13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62247E-1275-46F9-91EF-FE576CA49D01}" type="slidenum">
              <a:rPr lang="en-US" sz="1200">
                <a:solidFill>
                  <a:srgbClr val="FFFFFF"/>
                </a:solidFill>
                <a:latin typeface="+mn-lt"/>
                <a:ea typeface="+mn-ea"/>
              </a:rPr>
              <a:t>1</a:t>
            </a:fld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FAA5280-97C2-4F78-9408-77EC201AA8EE}" type="slidenum">
              <a:rPr lang="en-US" sz="1200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EEF455B-C66C-439B-AB19-2073DB96A055}" type="slidenum">
              <a:rPr lang="en-US" sz="1200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6E7A7F43-DF71-4F7F-BF01-3C0764220939}" type="slidenum">
              <a:rPr lang="en-US" sz="1200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88B3C0AA-D73F-4146-9F47-FD4F171DF237}" type="slidenum">
              <a:rPr lang="en-US" sz="1200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/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9" name="Picture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2920" cy="837000"/>
          </a:xfrm>
          <a:prstGeom prst="rect">
            <a:avLst/>
          </a:prstGeom>
          <a:solidFill>
            <a:srgbClr val="5485C0"/>
          </a:solidFill>
          <a:ln w="25560">
            <a:solidFill>
              <a:srgbClr val="385D8A"/>
            </a:solidFill>
            <a:miter/>
          </a:ln>
        </p:spPr>
      </p:sp>
      <p:sp>
        <p:nvSpPr>
          <p:cNvPr id="7" name="CustomShape 2"/>
          <p:cNvSpPr/>
          <p:nvPr/>
        </p:nvSpPr>
        <p:spPr>
          <a:xfrm>
            <a:off x="0" y="0"/>
            <a:ext cx="9142920" cy="3885120"/>
          </a:xfrm>
          <a:prstGeom prst="rect">
            <a:avLst/>
          </a:prstGeom>
          <a:solidFill>
            <a:srgbClr val="4478B6"/>
          </a:solidFill>
          <a:ln w="25560">
            <a:solidFill>
              <a:srgbClr val="385D8A"/>
            </a:solidFill>
            <a:miter/>
          </a:ln>
        </p:spPr>
      </p:sp>
      <p:pic>
        <p:nvPicPr>
          <p:cNvPr id="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8240" cy="1808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219320" y="0"/>
            <a:ext cx="7619040" cy="1294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  <a:ea typeface="DejaVu Sans"/>
              </a:rPr>
              <a:t>TRƯỜNG ĐẠI HỌC BÁCH KHOA HÀ NỘI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Arial"/>
                <a:ea typeface="DejaVu Sans"/>
              </a:rPr>
              <a:t>VIỆN CÔNG NGHỆ THÔNG TIN VÀ TRUYỀN THÔNG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2920" cy="837000"/>
          </a:xfrm>
          <a:prstGeom prst="rect">
            <a:avLst/>
          </a:prstGeom>
          <a:solidFill>
            <a:srgbClr val="5485C0"/>
          </a:solidFill>
          <a:ln w="25560">
            <a:solidFill>
              <a:srgbClr val="385D8A"/>
            </a:solidFill>
            <a:miter/>
          </a:ln>
        </p:spPr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9142920" cy="837000"/>
          </a:xfrm>
          <a:prstGeom prst="rect">
            <a:avLst/>
          </a:prstGeom>
          <a:solidFill>
            <a:srgbClr val="5485C0"/>
          </a:solidFill>
          <a:ln w="25560">
            <a:solidFill>
              <a:srgbClr val="385D8A"/>
            </a:solidFill>
            <a:miter/>
          </a:ln>
        </p:spPr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2920" cy="837000"/>
          </a:xfrm>
          <a:prstGeom prst="rect">
            <a:avLst/>
          </a:prstGeom>
          <a:solidFill>
            <a:srgbClr val="5485C0"/>
          </a:solidFill>
          <a:ln w="25560">
            <a:solidFill>
              <a:srgbClr val="385D8A"/>
            </a:solidFill>
            <a:miter/>
          </a:ln>
        </p:spPr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9520" y="1052640"/>
            <a:ext cx="8076240" cy="1468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       Báo cáo MiniProject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Môn thực hành lập trình C nâng cao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066680" y="4245840"/>
            <a:ext cx="7840800" cy="23612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ea typeface="DejaVu Sans"/>
              </a:rPr>
              <a:t>Nhóm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SV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DejaVu Sans"/>
              </a:rPr>
              <a:t>thực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DejaVu Sans"/>
              </a:rPr>
              <a:t>hiện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:   BIGBOSS	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ea typeface="DejaVu Sans"/>
              </a:rPr>
              <a:t>Nguyễn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DejaVu Sans"/>
              </a:rPr>
              <a:t>Xuân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DejaVu Sans"/>
              </a:rPr>
              <a:t>Hải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		- 	MSSV: 20121651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Nguyễn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Huy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Hưng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           -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MSSV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20121866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Phạm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Tất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Đạt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		- 	MSSV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: 20130866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Trần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Bảo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Huy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/>
              </a:rPr>
              <a:t>            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/>
              </a:rPr>
              <a:t>	- 	MSSV: </a:t>
            </a:r>
            <a:endParaRPr lang="en-US" sz="2400" dirty="0" smtClean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buFont typeface="StarSymbol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Nguyễn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Thanh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</a:rPr>
              <a:t>Tùng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latin typeface="Times New Roman"/>
              </a:rPr>
              <a:t>- 	MSSV: </a:t>
            </a:r>
          </a:p>
          <a:p>
            <a:pPr>
              <a:lnSpc>
                <a:spcPct val="100000"/>
              </a:lnSpc>
              <a:buFont typeface="StarSymbol"/>
              <a:buAutoNum type="arabicPeriod"/>
            </a:pPr>
            <a:endParaRPr dirty="0"/>
          </a:p>
        </p:txBody>
      </p:sp>
      <p:sp>
        <p:nvSpPr>
          <p:cNvPr id="158" name="CustomShape 3"/>
          <p:cNvSpPr/>
          <p:nvPr/>
        </p:nvSpPr>
        <p:spPr>
          <a:xfrm>
            <a:off x="1066680" y="2700360"/>
            <a:ext cx="72378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DejaVu Sans"/>
              </a:rPr>
              <a:t>Đề tài:  Xây dựng từ điển sử dụng thư viện B tree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600" b="1">
                <a:solidFill>
                  <a:srgbClr val="FFFFFF"/>
                </a:solidFill>
                <a:latin typeface="Times New Roman"/>
                <a:ea typeface="DejaVu Sans"/>
              </a:rPr>
              <a:t>Giảng viên hướng dẫn:	 TS. Nguyễn Bá Ngọc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28960" y="915480"/>
            <a:ext cx="8640000" cy="118692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Arial"/>
                <a:ea typeface="DejaVu Sans"/>
              </a:rPr>
              <a:t>Hàm Xóa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467640" y="1124640"/>
            <a:ext cx="8352000" cy="24354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4"/>
          <p:cNvSpPr/>
          <p:nvPr/>
        </p:nvSpPr>
        <p:spPr>
          <a:xfrm>
            <a:off x="619920" y="1276920"/>
            <a:ext cx="8352000" cy="51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Thực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hiện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công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việc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xóa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1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điển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Chỉ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hoàn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thành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việc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nếu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xóa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được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đó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hoặc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nhấn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ESC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sau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các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thông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báo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1572302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998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28960" y="915480"/>
            <a:ext cx="8640000" cy="118692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Arial"/>
                <a:ea typeface="DejaVu Sans"/>
              </a:rPr>
              <a:t>Hàm Search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467640" y="1124640"/>
            <a:ext cx="8352000" cy="2435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CustomShape 4"/>
          <p:cNvSpPr/>
          <p:nvPr/>
        </p:nvSpPr>
        <p:spPr>
          <a:xfrm>
            <a:off x="619920" y="1276920"/>
            <a:ext cx="8352000" cy="51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320E04"/>
                </a:solidFill>
                <a:latin typeface="Times New Roman"/>
                <a:ea typeface="DejaVu Sans"/>
              </a:rPr>
              <a:t>Thực hiện công việc tìm 1 từ  trong từ điển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320E04"/>
                </a:solidFill>
                <a:latin typeface="Times New Roman"/>
                <a:ea typeface="DejaVu Sans"/>
              </a:rPr>
              <a:t>Chỉ hoàn thành việc tìm từ thành công hoặc nhấn ESC sau các thông báo.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320E04"/>
                </a:solidFill>
                <a:latin typeface="Times New Roman"/>
                <a:ea typeface="DejaVu Sans"/>
              </a:rPr>
              <a:t>Có thêm chức năng autocomplete 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>
                <a:solidFill>
                  <a:srgbClr val="320E04"/>
                </a:solidFill>
                <a:latin typeface="Times New Roman"/>
                <a:ea typeface="DejaVu Sans"/>
              </a:rPr>
              <a:t>Có thêm chức năng tìm kiếm các từ có cách phát âm gần giống.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DejaVu Sans"/>
              </a:rPr>
              <a:t>Test hiệu năng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2123640" y="5898776"/>
            <a:ext cx="5399640" cy="4258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  <a:ea typeface="DejaVu Sans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DejaVu Sans"/>
              </a:rPr>
              <a:t>vị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Arial"/>
                <a:ea typeface="DejaVu Sans"/>
              </a:rPr>
              <a:t>nano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DejaVu Sans"/>
              </a:rPr>
              <a:t>giây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94824330"/>
              </p:ext>
            </p:extLst>
          </p:nvPr>
        </p:nvGraphicFramePr>
        <p:xfrm>
          <a:off x="990600" y="827641"/>
          <a:ext cx="6934200" cy="4353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Đánh giá chung	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23640" y="1196640"/>
            <a:ext cx="7487640" cy="28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Chương trình chỉ là thử nghiệm.</a:t>
            </a:r>
            <a:endParaRPr/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Giao diện còn hạn chế.</a:t>
            </a:r>
            <a:endParaRPr/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Cơ sở dữ liệu chỉ mang tính minh họa chưa có đầy đủ từ và nghĩa.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DejaVu Sans"/>
              </a:rPr>
              <a:t>Tài liệu tham khảo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95640" y="1196640"/>
            <a:ext cx="8280000" cy="1369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Slide bài giảng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n-US" sz="2800">
                <a:solidFill>
                  <a:srgbClr val="000000"/>
                </a:solidFill>
                <a:latin typeface="Times New Roman"/>
                <a:ea typeface="DejaVu Sans"/>
              </a:rPr>
              <a:t>Trên trang web wikipedia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Nội Dung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1066680"/>
            <a:ext cx="8219160" cy="51710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Yêu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cầu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Hướng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giải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quyết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Tổ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chức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liệu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chính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Hiệu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năng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Đánh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giá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chung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tham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DejaVu Sans"/>
              </a:rPr>
              <a:t>khảo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5640" y="1124640"/>
            <a:ext cx="8376480" cy="478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Xây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dựng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điển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đơn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giản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có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các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chức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năng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: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"/>
            </a:pP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vào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điển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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nghĩa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điển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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Xoá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điển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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kiếm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kiểu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autocomplete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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kiếm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gợi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ý</a:t>
            </a:r>
            <a:endParaRPr dirty="0"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điển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gồm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vài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triệu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ngẫu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3200" dirty="0" err="1">
                <a:solidFill>
                  <a:srgbClr val="320E04"/>
                </a:solidFill>
                <a:latin typeface="Times New Roman"/>
                <a:ea typeface="DejaVu Sans"/>
              </a:rPr>
              <a:t>nhiên</a:t>
            </a:r>
            <a:r>
              <a:rPr lang="en-US" sz="3200" dirty="0">
                <a:solidFill>
                  <a:srgbClr val="320E04"/>
                </a:solidFill>
                <a:latin typeface="Times New Roman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2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Yêu cầu 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84680" y="1124640"/>
            <a:ext cx="8280000" cy="371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Sử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thư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viện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B-Tree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xây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dựng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điển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: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Dùng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hàm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cơ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bản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:</a:t>
            </a:r>
            <a:endParaRPr dirty="0"/>
          </a:p>
          <a:p>
            <a:pPr lvl="2">
              <a:lnSpc>
                <a:spcPct val="150000"/>
              </a:lnSpc>
              <a:buFont typeface="Wingdings" charset="2"/>
              <a:buChar char="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insert/ update/ search/ delete,…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xóa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kiếm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… 1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thư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viện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điển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dirty="0"/>
          </a:p>
          <a:p>
            <a:pPr lvl="1">
              <a:lnSpc>
                <a:spcPct val="150000"/>
              </a:lnSpc>
              <a:buFont typeface="Wingdings" charset="2"/>
              <a:buChar char=""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Sử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dụng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soundex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để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tìm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kiếm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DejaVu Sans"/>
              </a:rPr>
              <a:t>gợi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DejaVu Sans"/>
              </a:rPr>
              <a:t> ý.</a:t>
            </a: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Hướng giải quyết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67640" y="1124640"/>
            <a:ext cx="8352000" cy="243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Gồm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2 file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btree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: </a:t>
            </a:r>
            <a:endParaRPr dirty="0"/>
          </a:p>
          <a:p>
            <a:pPr>
              <a:lnSpc>
                <a:spcPct val="150000"/>
              </a:lnSpc>
              <a:buFont typeface="Wingdings" charset="2"/>
              <a:buChar char=""/>
            </a:pP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File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word.dict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: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lưu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trữ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và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nghĩa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của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từ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buFont typeface="Wingdings" charset="2"/>
              <a:buChar char=""/>
            </a:pP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File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soundex.dict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: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lưu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trữ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và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mã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soundex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của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Tahoma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Tahoma"/>
              </a:rPr>
              <a:t>từ</a:t>
            </a:r>
            <a:endParaRPr dirty="0"/>
          </a:p>
        </p:txBody>
      </p:sp>
      <p:sp>
        <p:nvSpPr>
          <p:cNvPr id="166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DejaVu Sans"/>
              </a:rPr>
              <a:t>Các tổ chức dữ liệu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28960" y="915480"/>
            <a:ext cx="8640000" cy="118692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Arial"/>
                <a:ea typeface="DejaVu Sans"/>
              </a:rPr>
              <a:t>Hàm Insert</a:t>
            </a: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467640" y="1124640"/>
            <a:ext cx="8352000" cy="2435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CustomShape 4"/>
          <p:cNvSpPr/>
          <p:nvPr/>
        </p:nvSpPr>
        <p:spPr>
          <a:xfrm>
            <a:off x="619920" y="1276920"/>
            <a:ext cx="8352000" cy="51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Thực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hiện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công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việc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1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vào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điển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Chỉ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hoàn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thành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việc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nếu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đủ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cả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và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nghĩa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hoặc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nhấn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ESC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sau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các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thông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báo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.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Có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chức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năng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phát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hiện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đã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có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sẵn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,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sẽ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yêu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cầu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người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sử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dụng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chọn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cập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nhật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nghĩa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cho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đó</a:t>
            </a:r>
            <a:r>
              <a:rPr lang="en-US" sz="2800" dirty="0" smtClean="0">
                <a:solidFill>
                  <a:srgbClr val="320E04"/>
                </a:solidFill>
                <a:latin typeface="Times New Roman"/>
                <a:ea typeface="DejaVu Sans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452306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190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28960" y="915480"/>
            <a:ext cx="8640000" cy="118692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2"/>
          <p:cNvSpPr/>
          <p:nvPr/>
        </p:nvSpPr>
        <p:spPr>
          <a:xfrm>
            <a:off x="457200" y="0"/>
            <a:ext cx="8676360" cy="82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Arial"/>
                <a:ea typeface="DejaVu Sans"/>
              </a:rPr>
              <a:t>Hàm Update</a:t>
            </a: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467640" y="1124640"/>
            <a:ext cx="8352000" cy="24354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CustomShape 4"/>
          <p:cNvSpPr/>
          <p:nvPr/>
        </p:nvSpPr>
        <p:spPr>
          <a:xfrm>
            <a:off x="619920" y="1276920"/>
            <a:ext cx="8352000" cy="51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Thực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hiện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công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việc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cập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nhật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nghĩa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của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điển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Chỉ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hoàn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thành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việc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cập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nhật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nếu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đủ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cả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và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nghĩa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hoặc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nhấn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ESC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sau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các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thông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báo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.</a:t>
            </a:r>
            <a:endParaRPr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Có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chức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năng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phát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hiện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chưa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có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trong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điển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,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sẽ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yêu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cầu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người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sử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dụng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chọn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thêm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từ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 </a:t>
            </a:r>
            <a:r>
              <a:rPr lang="en-US" sz="2800" dirty="0" err="1">
                <a:solidFill>
                  <a:srgbClr val="320E04"/>
                </a:solidFill>
                <a:latin typeface="Times New Roman"/>
                <a:ea typeface="DejaVu Sans"/>
              </a:rPr>
              <a:t>đó</a:t>
            </a:r>
            <a:r>
              <a:rPr lang="en-US" sz="2800" dirty="0">
                <a:solidFill>
                  <a:srgbClr val="320E04"/>
                </a:solidFill>
                <a:latin typeface="Times New Roman"/>
                <a:ea typeface="DejaVu San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8262195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058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463</Words>
  <Application>Microsoft Office PowerPoint</Application>
  <PresentationFormat>On-screen Show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KHUYNH</dc:creator>
  <cp:lastModifiedBy>KHUYNH</cp:lastModifiedBy>
  <cp:revision>8</cp:revision>
  <dcterms:modified xsi:type="dcterms:W3CDTF">2016-05-12T04:19:30Z</dcterms:modified>
</cp:coreProperties>
</file>