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投机采样加速推理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38100"/>
            <a:ext cx="10210800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1346835"/>
            <a:ext cx="5908675" cy="48171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705" y="1414145"/>
            <a:ext cx="3947160" cy="4683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36775" y="528320"/>
            <a:ext cx="880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模型自带多个头，代替</a:t>
            </a:r>
            <a:r>
              <a:rPr lang="en-US" altLang="zh-CN"/>
              <a:t>draft model (small model) </a:t>
            </a:r>
            <a:r>
              <a:rPr lang="zh-CN" altLang="en-US"/>
              <a:t>起到打草稿的目的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070" y="1343025"/>
            <a:ext cx="9427210" cy="4340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36775" y="528320"/>
            <a:ext cx="880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前一个头的输出，作为后一个头的输入的一部分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630" y="1233170"/>
            <a:ext cx="10248900" cy="4617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zimo Yin</dc:creator>
  <cp:lastModifiedBy>殷子墨</cp:lastModifiedBy>
  <cp:revision>3</cp:revision>
  <dcterms:created xsi:type="dcterms:W3CDTF">2023-08-09T12:44:00Z</dcterms:created>
  <dcterms:modified xsi:type="dcterms:W3CDTF">2025-01-08T10:07:51Z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