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2F87-EB25-490F-A9BB-4FE04701E5FA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094-7101-45D3-8EEE-F49DF6E68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00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2F87-EB25-490F-A9BB-4FE04701E5FA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094-7101-45D3-8EEE-F49DF6E68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1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2F87-EB25-490F-A9BB-4FE04701E5FA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094-7101-45D3-8EEE-F49DF6E68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64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2F87-EB25-490F-A9BB-4FE04701E5FA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094-7101-45D3-8EEE-F49DF6E68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94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2F87-EB25-490F-A9BB-4FE04701E5FA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094-7101-45D3-8EEE-F49DF6E68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1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2F87-EB25-490F-A9BB-4FE04701E5FA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094-7101-45D3-8EEE-F49DF6E68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33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2F87-EB25-490F-A9BB-4FE04701E5FA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094-7101-45D3-8EEE-F49DF6E68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92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2F87-EB25-490F-A9BB-4FE04701E5FA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094-7101-45D3-8EEE-F49DF6E68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21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2F87-EB25-490F-A9BB-4FE04701E5FA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094-7101-45D3-8EEE-F49DF6E68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0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2F87-EB25-490F-A9BB-4FE04701E5FA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094-7101-45D3-8EEE-F49DF6E68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6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2F87-EB25-490F-A9BB-4FE04701E5FA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094-7101-45D3-8EEE-F49DF6E68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59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62F87-EB25-490F-A9BB-4FE04701E5FA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094-7101-45D3-8EEE-F49DF6E68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27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419653" y="501710"/>
            <a:ext cx="10249050" cy="6161854"/>
            <a:chOff x="1486328" y="73085"/>
            <a:chExt cx="10249050" cy="6161854"/>
          </a:xfrm>
        </p:grpSpPr>
        <p:sp>
          <p:nvSpPr>
            <p:cNvPr id="68" name="文本框 67"/>
            <p:cNvSpPr txBox="1"/>
            <p:nvPr/>
          </p:nvSpPr>
          <p:spPr>
            <a:xfrm>
              <a:off x="5513260" y="73085"/>
              <a:ext cx="1277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Hidden</a:t>
              </a:r>
              <a:endParaRPr lang="zh-CN" altLang="en-US" dirty="0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486328" y="369808"/>
              <a:ext cx="10249050" cy="5865131"/>
              <a:chOff x="1486328" y="369808"/>
              <a:chExt cx="10249050" cy="5865131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2889227" y="1173024"/>
                <a:ext cx="932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</a:t>
                </a:r>
                <a:r>
                  <a:rPr lang="en-US" altLang="zh-CN" dirty="0" smtClean="0"/>
                  <a:t>nput</a:t>
                </a:r>
                <a:endParaRPr lang="zh-CN" altLang="en-US" dirty="0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1486328" y="369808"/>
                <a:ext cx="10249050" cy="5865131"/>
                <a:chOff x="3640163" y="1353852"/>
                <a:chExt cx="6401392" cy="4557573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4504812" y="2227054"/>
                  <a:ext cx="518983" cy="51898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4504811" y="2807822"/>
                  <a:ext cx="518983" cy="51898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496574" y="3386530"/>
                  <a:ext cx="518983" cy="51898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4497581" y="3957974"/>
                  <a:ext cx="518983" cy="51898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499210" y="4534759"/>
                  <a:ext cx="518983" cy="51898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168855" y="1353852"/>
                  <a:ext cx="518983" cy="5189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168855" y="1920199"/>
                  <a:ext cx="518983" cy="5189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6168855" y="2509205"/>
                  <a:ext cx="518983" cy="5189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6168855" y="3089970"/>
                  <a:ext cx="518983" cy="5189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6168855" y="3646022"/>
                  <a:ext cx="518983" cy="5189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6168855" y="4222671"/>
                  <a:ext cx="518983" cy="5189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6168855" y="4811677"/>
                  <a:ext cx="518983" cy="5189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6168855" y="5392442"/>
                  <a:ext cx="518983" cy="5189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8669553" y="3386530"/>
                  <a:ext cx="518983" cy="5189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2" name="直接箭头连接符 81"/>
                <p:cNvCxnSpPr>
                  <a:endCxn id="12" idx="2"/>
                </p:cNvCxnSpPr>
                <p:nvPr/>
              </p:nvCxnSpPr>
              <p:spPr>
                <a:xfrm flipV="1">
                  <a:off x="5023794" y="1613344"/>
                  <a:ext cx="1145061" cy="88588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箭头连接符 166"/>
                <p:cNvCxnSpPr>
                  <a:stCxn id="5" idx="6"/>
                  <a:endCxn id="12" idx="2"/>
                </p:cNvCxnSpPr>
                <p:nvPr/>
              </p:nvCxnSpPr>
              <p:spPr>
                <a:xfrm flipV="1">
                  <a:off x="5023794" y="1613344"/>
                  <a:ext cx="1145061" cy="145397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接箭头连接符 170"/>
                <p:cNvCxnSpPr>
                  <a:stCxn id="4" idx="6"/>
                </p:cNvCxnSpPr>
                <p:nvPr/>
              </p:nvCxnSpPr>
              <p:spPr>
                <a:xfrm flipV="1">
                  <a:off x="5023795" y="2202735"/>
                  <a:ext cx="1133740" cy="28381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接箭头连接符 172"/>
                <p:cNvCxnSpPr>
                  <a:stCxn id="4" idx="6"/>
                </p:cNvCxnSpPr>
                <p:nvPr/>
              </p:nvCxnSpPr>
              <p:spPr>
                <a:xfrm>
                  <a:off x="5023795" y="2486546"/>
                  <a:ext cx="1145057" cy="32413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接箭头连接符 174"/>
                <p:cNvCxnSpPr>
                  <a:stCxn id="4" idx="6"/>
                </p:cNvCxnSpPr>
                <p:nvPr/>
              </p:nvCxnSpPr>
              <p:spPr>
                <a:xfrm>
                  <a:off x="5023795" y="2486546"/>
                  <a:ext cx="1145057" cy="9161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直接箭头连接符 176"/>
                <p:cNvCxnSpPr>
                  <a:stCxn id="4" idx="6"/>
                </p:cNvCxnSpPr>
                <p:nvPr/>
              </p:nvCxnSpPr>
              <p:spPr>
                <a:xfrm>
                  <a:off x="5023795" y="2486546"/>
                  <a:ext cx="1150207" cy="14867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接箭头连接符 178"/>
                <p:cNvCxnSpPr>
                  <a:stCxn id="4" idx="6"/>
                </p:cNvCxnSpPr>
                <p:nvPr/>
              </p:nvCxnSpPr>
              <p:spPr>
                <a:xfrm>
                  <a:off x="5023795" y="2486546"/>
                  <a:ext cx="1134762" cy="204566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直接箭头连接符 180"/>
                <p:cNvCxnSpPr>
                  <a:stCxn id="4" idx="6"/>
                </p:cNvCxnSpPr>
                <p:nvPr/>
              </p:nvCxnSpPr>
              <p:spPr>
                <a:xfrm>
                  <a:off x="5023795" y="2486546"/>
                  <a:ext cx="1147632" cy="266172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接箭头连接符 182"/>
                <p:cNvCxnSpPr>
                  <a:stCxn id="4" idx="6"/>
                </p:cNvCxnSpPr>
                <p:nvPr/>
              </p:nvCxnSpPr>
              <p:spPr>
                <a:xfrm>
                  <a:off x="5023795" y="2486546"/>
                  <a:ext cx="1142225" cy="32108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箭头连接符 185"/>
                <p:cNvCxnSpPr>
                  <a:stCxn id="5" idx="6"/>
                </p:cNvCxnSpPr>
                <p:nvPr/>
              </p:nvCxnSpPr>
              <p:spPr>
                <a:xfrm flipV="1">
                  <a:off x="5023794" y="2206536"/>
                  <a:ext cx="1134504" cy="8607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接箭头连接符 188"/>
                <p:cNvCxnSpPr>
                  <a:stCxn id="5" idx="6"/>
                </p:cNvCxnSpPr>
                <p:nvPr/>
              </p:nvCxnSpPr>
              <p:spPr>
                <a:xfrm flipV="1">
                  <a:off x="5023794" y="2797564"/>
                  <a:ext cx="1128584" cy="2697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接箭头连接符 190"/>
                <p:cNvCxnSpPr>
                  <a:stCxn id="5" idx="6"/>
                </p:cNvCxnSpPr>
                <p:nvPr/>
              </p:nvCxnSpPr>
              <p:spPr>
                <a:xfrm>
                  <a:off x="5023794" y="3067314"/>
                  <a:ext cx="1140943" cy="3278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箭头连接符 192"/>
                <p:cNvCxnSpPr>
                  <a:stCxn id="5" idx="6"/>
                </p:cNvCxnSpPr>
                <p:nvPr/>
              </p:nvCxnSpPr>
              <p:spPr>
                <a:xfrm>
                  <a:off x="5023794" y="3067314"/>
                  <a:ext cx="1148920" cy="8929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箭头连接符 194"/>
                <p:cNvCxnSpPr>
                  <a:stCxn id="5" idx="6"/>
                </p:cNvCxnSpPr>
                <p:nvPr/>
              </p:nvCxnSpPr>
              <p:spPr>
                <a:xfrm>
                  <a:off x="5023794" y="3067314"/>
                  <a:ext cx="1136565" cy="14532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直接箭头连接符 196"/>
                <p:cNvCxnSpPr>
                  <a:stCxn id="5" idx="6"/>
                </p:cNvCxnSpPr>
                <p:nvPr/>
              </p:nvCxnSpPr>
              <p:spPr>
                <a:xfrm>
                  <a:off x="5023794" y="3067314"/>
                  <a:ext cx="1161278" cy="208891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接箭头连接符 198"/>
                <p:cNvCxnSpPr>
                  <a:stCxn id="5" idx="6"/>
                </p:cNvCxnSpPr>
                <p:nvPr/>
              </p:nvCxnSpPr>
              <p:spPr>
                <a:xfrm>
                  <a:off x="5023794" y="3067314"/>
                  <a:ext cx="1141799" cy="26221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接箭头连接符 200"/>
                <p:cNvCxnSpPr>
                  <a:endCxn id="12" idx="2"/>
                </p:cNvCxnSpPr>
                <p:nvPr/>
              </p:nvCxnSpPr>
              <p:spPr>
                <a:xfrm flipV="1">
                  <a:off x="5010579" y="1613344"/>
                  <a:ext cx="1158276" cy="206776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箭头连接符 202"/>
                <p:cNvCxnSpPr>
                  <a:stCxn id="6" idx="6"/>
                </p:cNvCxnSpPr>
                <p:nvPr/>
              </p:nvCxnSpPr>
              <p:spPr>
                <a:xfrm flipV="1">
                  <a:off x="5015557" y="2227055"/>
                  <a:ext cx="1146691" cy="141896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箭头连接符 204"/>
                <p:cNvCxnSpPr>
                  <a:stCxn id="6" idx="6"/>
                </p:cNvCxnSpPr>
                <p:nvPr/>
              </p:nvCxnSpPr>
              <p:spPr>
                <a:xfrm flipV="1">
                  <a:off x="5015557" y="2810913"/>
                  <a:ext cx="1144802" cy="8351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箭头连接符 206"/>
                <p:cNvCxnSpPr>
                  <a:stCxn id="6" idx="6"/>
                </p:cNvCxnSpPr>
                <p:nvPr/>
              </p:nvCxnSpPr>
              <p:spPr>
                <a:xfrm flipV="1">
                  <a:off x="5015557" y="3389305"/>
                  <a:ext cx="1138839" cy="25671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7" name="组合 236"/>
                <p:cNvGrpSpPr/>
                <p:nvPr/>
              </p:nvGrpSpPr>
              <p:grpSpPr>
                <a:xfrm flipV="1">
                  <a:off x="5012594" y="1603042"/>
                  <a:ext cx="1163423" cy="4094340"/>
                  <a:chOff x="4535830" y="1022476"/>
                  <a:chExt cx="1163423" cy="4094340"/>
                </a:xfrm>
              </p:grpSpPr>
              <p:cxnSp>
                <p:nvCxnSpPr>
                  <p:cNvPr id="217" name="直接箭头连接符 216"/>
                  <p:cNvCxnSpPr/>
                  <p:nvPr/>
                </p:nvCxnSpPr>
                <p:spPr>
                  <a:xfrm flipV="1">
                    <a:off x="4549045" y="1022476"/>
                    <a:ext cx="1145061" cy="88588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sm" len="sm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直接箭头连接符 217"/>
                  <p:cNvCxnSpPr/>
                  <p:nvPr/>
                </p:nvCxnSpPr>
                <p:spPr>
                  <a:xfrm flipV="1">
                    <a:off x="4549045" y="1022476"/>
                    <a:ext cx="1145061" cy="146427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sm" len="sm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直接箭头连接符 218"/>
                  <p:cNvCxnSpPr/>
                  <p:nvPr/>
                </p:nvCxnSpPr>
                <p:spPr>
                  <a:xfrm flipV="1">
                    <a:off x="4549046" y="1622169"/>
                    <a:ext cx="1133740" cy="28381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sm" len="sm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直接箭头连接符 219"/>
                  <p:cNvCxnSpPr/>
                  <p:nvPr/>
                </p:nvCxnSpPr>
                <p:spPr>
                  <a:xfrm>
                    <a:off x="4549046" y="1905980"/>
                    <a:ext cx="1145057" cy="32413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sm" len="sm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箭头连接符 220"/>
                  <p:cNvCxnSpPr/>
                  <p:nvPr/>
                </p:nvCxnSpPr>
                <p:spPr>
                  <a:xfrm>
                    <a:off x="4549046" y="1905980"/>
                    <a:ext cx="1145057" cy="91619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sm" len="sm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箭头连接符 221"/>
                  <p:cNvCxnSpPr/>
                  <p:nvPr/>
                </p:nvCxnSpPr>
                <p:spPr>
                  <a:xfrm>
                    <a:off x="4549046" y="1905980"/>
                    <a:ext cx="1150207" cy="148670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sm" len="sm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直接箭头连接符 222"/>
                  <p:cNvCxnSpPr/>
                  <p:nvPr/>
                </p:nvCxnSpPr>
                <p:spPr>
                  <a:xfrm>
                    <a:off x="4549046" y="1905980"/>
                    <a:ext cx="1134762" cy="204566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sm" len="sm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直接箭头连接符 223"/>
                  <p:cNvCxnSpPr/>
                  <p:nvPr/>
                </p:nvCxnSpPr>
                <p:spPr>
                  <a:xfrm>
                    <a:off x="4549046" y="1905980"/>
                    <a:ext cx="1147632" cy="266172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sm" len="sm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直接箭头连接符 224"/>
                  <p:cNvCxnSpPr/>
                  <p:nvPr/>
                </p:nvCxnSpPr>
                <p:spPr>
                  <a:xfrm>
                    <a:off x="4549046" y="1905980"/>
                    <a:ext cx="1142225" cy="321083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sm" len="sm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直接箭头连接符 225"/>
                  <p:cNvCxnSpPr/>
                  <p:nvPr/>
                </p:nvCxnSpPr>
                <p:spPr>
                  <a:xfrm flipV="1">
                    <a:off x="4549045" y="1625970"/>
                    <a:ext cx="1134504" cy="86077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sm" len="sm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直接箭头连接符 226"/>
                  <p:cNvCxnSpPr/>
                  <p:nvPr/>
                </p:nvCxnSpPr>
                <p:spPr>
                  <a:xfrm flipV="1">
                    <a:off x="4549045" y="2216998"/>
                    <a:ext cx="1128584" cy="26975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sm" len="sm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直接箭头连接符 227"/>
                  <p:cNvCxnSpPr/>
                  <p:nvPr/>
                </p:nvCxnSpPr>
                <p:spPr>
                  <a:xfrm>
                    <a:off x="4549045" y="2486748"/>
                    <a:ext cx="1140943" cy="32782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sm" len="sm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直接箭头连接符 228"/>
                  <p:cNvCxnSpPr/>
                  <p:nvPr/>
                </p:nvCxnSpPr>
                <p:spPr>
                  <a:xfrm>
                    <a:off x="4549045" y="2486748"/>
                    <a:ext cx="1148920" cy="89292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sm" len="sm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接箭头连接符 229"/>
                  <p:cNvCxnSpPr/>
                  <p:nvPr/>
                </p:nvCxnSpPr>
                <p:spPr>
                  <a:xfrm>
                    <a:off x="4549045" y="2486748"/>
                    <a:ext cx="1136565" cy="145328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sm" len="sm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直接箭头连接符 231"/>
                  <p:cNvCxnSpPr/>
                  <p:nvPr/>
                </p:nvCxnSpPr>
                <p:spPr>
                  <a:xfrm>
                    <a:off x="4549045" y="2486748"/>
                    <a:ext cx="1141799" cy="262218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sm" len="sm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直接箭头连接符 232"/>
                  <p:cNvCxnSpPr/>
                  <p:nvPr/>
                </p:nvCxnSpPr>
                <p:spPr>
                  <a:xfrm flipV="1">
                    <a:off x="4535830" y="1022476"/>
                    <a:ext cx="1158276" cy="206776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sm" len="sm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直接箭头连接符 233"/>
                  <p:cNvCxnSpPr/>
                  <p:nvPr/>
                </p:nvCxnSpPr>
                <p:spPr>
                  <a:xfrm flipV="1">
                    <a:off x="4540808" y="1646489"/>
                    <a:ext cx="1146691" cy="141896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sm" len="sm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直接箭头连接符 234"/>
                  <p:cNvCxnSpPr/>
                  <p:nvPr/>
                </p:nvCxnSpPr>
                <p:spPr>
                  <a:xfrm flipV="1">
                    <a:off x="4540808" y="2230347"/>
                    <a:ext cx="1144802" cy="83510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sm" len="sm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直接箭头连接符 235"/>
                  <p:cNvCxnSpPr/>
                  <p:nvPr/>
                </p:nvCxnSpPr>
                <p:spPr>
                  <a:xfrm flipV="1">
                    <a:off x="4540808" y="2808739"/>
                    <a:ext cx="1138839" cy="25671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sm" len="sm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1" name="直接箭头连接符 240"/>
                <p:cNvCxnSpPr>
                  <a:endCxn id="20" idx="2"/>
                </p:cNvCxnSpPr>
                <p:nvPr/>
              </p:nvCxnSpPr>
              <p:spPr>
                <a:xfrm>
                  <a:off x="6682860" y="1610923"/>
                  <a:ext cx="1986693" cy="20350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直接箭头连接符 243"/>
                <p:cNvCxnSpPr>
                  <a:endCxn id="20" idx="2"/>
                </p:cNvCxnSpPr>
                <p:nvPr/>
              </p:nvCxnSpPr>
              <p:spPr>
                <a:xfrm>
                  <a:off x="6693930" y="2190095"/>
                  <a:ext cx="1975623" cy="14559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直接箭头连接符 245"/>
                <p:cNvCxnSpPr>
                  <a:endCxn id="20" idx="2"/>
                </p:cNvCxnSpPr>
                <p:nvPr/>
              </p:nvCxnSpPr>
              <p:spPr>
                <a:xfrm>
                  <a:off x="6700022" y="2797564"/>
                  <a:ext cx="1969531" cy="84845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直接箭头连接符 247"/>
                <p:cNvCxnSpPr>
                  <a:endCxn id="20" idx="2"/>
                </p:cNvCxnSpPr>
                <p:nvPr/>
              </p:nvCxnSpPr>
              <p:spPr>
                <a:xfrm>
                  <a:off x="6673121" y="3378795"/>
                  <a:ext cx="1996432" cy="2672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直接箭头连接符 249"/>
                <p:cNvCxnSpPr>
                  <a:endCxn id="20" idx="2"/>
                </p:cNvCxnSpPr>
                <p:nvPr/>
              </p:nvCxnSpPr>
              <p:spPr>
                <a:xfrm flipV="1">
                  <a:off x="6693930" y="3646022"/>
                  <a:ext cx="1975623" cy="2663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直接箭头连接符 251"/>
                <p:cNvCxnSpPr>
                  <a:endCxn id="20" idx="2"/>
                </p:cNvCxnSpPr>
                <p:nvPr/>
              </p:nvCxnSpPr>
              <p:spPr>
                <a:xfrm flipV="1">
                  <a:off x="6697642" y="3646022"/>
                  <a:ext cx="1971911" cy="8377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直接箭头连接符 253"/>
                <p:cNvCxnSpPr>
                  <a:stCxn id="18" idx="6"/>
                  <a:endCxn id="20" idx="2"/>
                </p:cNvCxnSpPr>
                <p:nvPr/>
              </p:nvCxnSpPr>
              <p:spPr>
                <a:xfrm flipV="1">
                  <a:off x="6687838" y="3646021"/>
                  <a:ext cx="1981715" cy="142514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直接箭头连接符 255"/>
                <p:cNvCxnSpPr>
                  <a:stCxn id="19" idx="6"/>
                  <a:endCxn id="20" idx="2"/>
                </p:cNvCxnSpPr>
                <p:nvPr/>
              </p:nvCxnSpPr>
              <p:spPr>
                <a:xfrm flipV="1">
                  <a:off x="6687838" y="3646021"/>
                  <a:ext cx="1981715" cy="200591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箭头连接符 70"/>
                <p:cNvCxnSpPr>
                  <a:endCxn id="4" idx="2"/>
                </p:cNvCxnSpPr>
                <p:nvPr/>
              </p:nvCxnSpPr>
              <p:spPr>
                <a:xfrm flipV="1">
                  <a:off x="3651794" y="2486546"/>
                  <a:ext cx="853019" cy="183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sm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箭头连接符 161"/>
                <p:cNvCxnSpPr/>
                <p:nvPr/>
              </p:nvCxnSpPr>
              <p:spPr>
                <a:xfrm flipV="1">
                  <a:off x="3640163" y="3077627"/>
                  <a:ext cx="853019" cy="183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sm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箭头连接符 162"/>
                <p:cNvCxnSpPr/>
                <p:nvPr/>
              </p:nvCxnSpPr>
              <p:spPr>
                <a:xfrm flipV="1">
                  <a:off x="3647004" y="3681110"/>
                  <a:ext cx="853019" cy="183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sm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接箭头连接符 163"/>
                <p:cNvCxnSpPr/>
                <p:nvPr/>
              </p:nvCxnSpPr>
              <p:spPr>
                <a:xfrm flipV="1">
                  <a:off x="3640163" y="4235639"/>
                  <a:ext cx="853019" cy="183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sm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接箭头连接符 164"/>
                <p:cNvCxnSpPr/>
                <p:nvPr/>
              </p:nvCxnSpPr>
              <p:spPr>
                <a:xfrm flipV="1">
                  <a:off x="3640163" y="4811501"/>
                  <a:ext cx="853019" cy="183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sm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接箭头连接符 165"/>
                <p:cNvCxnSpPr/>
                <p:nvPr/>
              </p:nvCxnSpPr>
              <p:spPr>
                <a:xfrm flipV="1">
                  <a:off x="9188536" y="3636066"/>
                  <a:ext cx="853019" cy="183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sm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文本框 68"/>
              <p:cNvSpPr txBox="1"/>
              <p:nvPr/>
            </p:nvSpPr>
            <p:spPr>
              <a:xfrm>
                <a:off x="9556436" y="2640988"/>
                <a:ext cx="1277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Output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902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504812" y="2227054"/>
            <a:ext cx="518983" cy="5189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504811" y="2807822"/>
            <a:ext cx="518983" cy="5189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496574" y="3386530"/>
            <a:ext cx="518983" cy="5189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497581" y="3957974"/>
            <a:ext cx="518983" cy="5189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499210" y="4534759"/>
            <a:ext cx="518983" cy="5189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94272" y="403655"/>
            <a:ext cx="518983" cy="5189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8941" y="1488301"/>
            <a:ext cx="74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nput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05232" y="218989"/>
            <a:ext cx="74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6168855" y="1353852"/>
            <a:ext cx="518983" cy="51898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168855" y="1920199"/>
            <a:ext cx="518983" cy="51898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168855" y="2509205"/>
            <a:ext cx="518983" cy="51898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168855" y="3089970"/>
            <a:ext cx="518983" cy="51898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168855" y="3646022"/>
            <a:ext cx="518983" cy="51898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168855" y="4222671"/>
            <a:ext cx="518983" cy="51898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68855" y="4811677"/>
            <a:ext cx="518983" cy="51898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168855" y="5392442"/>
            <a:ext cx="518983" cy="51898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669553" y="3386530"/>
            <a:ext cx="518983" cy="518983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/>
          <p:cNvCxnSpPr>
            <a:endCxn id="12" idx="2"/>
          </p:cNvCxnSpPr>
          <p:nvPr/>
        </p:nvCxnSpPr>
        <p:spPr>
          <a:xfrm flipV="1">
            <a:off x="5023794" y="1613344"/>
            <a:ext cx="1145061" cy="885881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5" idx="6"/>
            <a:endCxn id="12" idx="2"/>
          </p:cNvCxnSpPr>
          <p:nvPr/>
        </p:nvCxnSpPr>
        <p:spPr>
          <a:xfrm flipV="1">
            <a:off x="5023794" y="1613344"/>
            <a:ext cx="1145061" cy="1453970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4" idx="6"/>
          </p:cNvCxnSpPr>
          <p:nvPr/>
        </p:nvCxnSpPr>
        <p:spPr>
          <a:xfrm flipV="1">
            <a:off x="5023795" y="2202735"/>
            <a:ext cx="1133740" cy="283811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4" idx="6"/>
          </p:cNvCxnSpPr>
          <p:nvPr/>
        </p:nvCxnSpPr>
        <p:spPr>
          <a:xfrm>
            <a:off x="5023795" y="2486546"/>
            <a:ext cx="1145057" cy="324137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stCxn id="4" idx="6"/>
          </p:cNvCxnSpPr>
          <p:nvPr/>
        </p:nvCxnSpPr>
        <p:spPr>
          <a:xfrm>
            <a:off x="5023795" y="2486546"/>
            <a:ext cx="1145057" cy="91619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stCxn id="4" idx="6"/>
          </p:cNvCxnSpPr>
          <p:nvPr/>
        </p:nvCxnSpPr>
        <p:spPr>
          <a:xfrm>
            <a:off x="5023795" y="2486546"/>
            <a:ext cx="1150207" cy="1486702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4" idx="6"/>
          </p:cNvCxnSpPr>
          <p:nvPr/>
        </p:nvCxnSpPr>
        <p:spPr>
          <a:xfrm>
            <a:off x="5023795" y="2486546"/>
            <a:ext cx="1134762" cy="2045665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4" idx="6"/>
          </p:cNvCxnSpPr>
          <p:nvPr/>
        </p:nvCxnSpPr>
        <p:spPr>
          <a:xfrm>
            <a:off x="5023795" y="2486546"/>
            <a:ext cx="1147632" cy="266172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4" idx="6"/>
          </p:cNvCxnSpPr>
          <p:nvPr/>
        </p:nvCxnSpPr>
        <p:spPr>
          <a:xfrm>
            <a:off x="5023795" y="2486546"/>
            <a:ext cx="1142225" cy="321083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stCxn id="5" idx="6"/>
          </p:cNvCxnSpPr>
          <p:nvPr/>
        </p:nvCxnSpPr>
        <p:spPr>
          <a:xfrm flipV="1">
            <a:off x="5023794" y="2206536"/>
            <a:ext cx="1134504" cy="860778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5" idx="6"/>
          </p:cNvCxnSpPr>
          <p:nvPr/>
        </p:nvCxnSpPr>
        <p:spPr>
          <a:xfrm flipV="1">
            <a:off x="5023794" y="2797564"/>
            <a:ext cx="1128584" cy="269750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5" idx="6"/>
          </p:cNvCxnSpPr>
          <p:nvPr/>
        </p:nvCxnSpPr>
        <p:spPr>
          <a:xfrm>
            <a:off x="5023794" y="3067314"/>
            <a:ext cx="1140943" cy="327823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>
            <a:stCxn id="5" idx="6"/>
          </p:cNvCxnSpPr>
          <p:nvPr/>
        </p:nvCxnSpPr>
        <p:spPr>
          <a:xfrm>
            <a:off x="5023794" y="3067314"/>
            <a:ext cx="1148920" cy="892922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stCxn id="5" idx="6"/>
          </p:cNvCxnSpPr>
          <p:nvPr/>
        </p:nvCxnSpPr>
        <p:spPr>
          <a:xfrm>
            <a:off x="5023794" y="3067314"/>
            <a:ext cx="1136565" cy="1453284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5" idx="6"/>
          </p:cNvCxnSpPr>
          <p:nvPr/>
        </p:nvCxnSpPr>
        <p:spPr>
          <a:xfrm>
            <a:off x="5023794" y="3067314"/>
            <a:ext cx="1161278" cy="2088910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>
            <a:stCxn id="5" idx="6"/>
          </p:cNvCxnSpPr>
          <p:nvPr/>
        </p:nvCxnSpPr>
        <p:spPr>
          <a:xfrm>
            <a:off x="5023794" y="3067314"/>
            <a:ext cx="1141799" cy="2622188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>
            <a:endCxn id="12" idx="2"/>
          </p:cNvCxnSpPr>
          <p:nvPr/>
        </p:nvCxnSpPr>
        <p:spPr>
          <a:xfrm flipV="1">
            <a:off x="5010579" y="1613344"/>
            <a:ext cx="1158276" cy="206776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>
            <a:stCxn id="6" idx="6"/>
          </p:cNvCxnSpPr>
          <p:nvPr/>
        </p:nvCxnSpPr>
        <p:spPr>
          <a:xfrm flipV="1">
            <a:off x="5015557" y="2227055"/>
            <a:ext cx="1146691" cy="1418967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6" idx="6"/>
          </p:cNvCxnSpPr>
          <p:nvPr/>
        </p:nvCxnSpPr>
        <p:spPr>
          <a:xfrm flipV="1">
            <a:off x="5015557" y="2810913"/>
            <a:ext cx="1144802" cy="83510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>
            <a:stCxn id="6" idx="6"/>
          </p:cNvCxnSpPr>
          <p:nvPr/>
        </p:nvCxnSpPr>
        <p:spPr>
          <a:xfrm flipV="1">
            <a:off x="5015557" y="3389305"/>
            <a:ext cx="1138839" cy="256717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组合 236"/>
          <p:cNvGrpSpPr/>
          <p:nvPr/>
        </p:nvGrpSpPr>
        <p:grpSpPr>
          <a:xfrm flipV="1">
            <a:off x="5012594" y="1603042"/>
            <a:ext cx="1163423" cy="4094340"/>
            <a:chOff x="4535830" y="1022476"/>
            <a:chExt cx="1163423" cy="4094340"/>
          </a:xfrm>
        </p:grpSpPr>
        <p:cxnSp>
          <p:nvCxnSpPr>
            <p:cNvPr id="217" name="直接箭头连接符 216"/>
            <p:cNvCxnSpPr/>
            <p:nvPr/>
          </p:nvCxnSpPr>
          <p:spPr>
            <a:xfrm flipV="1">
              <a:off x="4549045" y="1022476"/>
              <a:ext cx="1145061" cy="88588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箭头连接符 217"/>
            <p:cNvCxnSpPr/>
            <p:nvPr/>
          </p:nvCxnSpPr>
          <p:spPr>
            <a:xfrm flipV="1">
              <a:off x="4549045" y="1022476"/>
              <a:ext cx="1145061" cy="14642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箭头连接符 218"/>
            <p:cNvCxnSpPr/>
            <p:nvPr/>
          </p:nvCxnSpPr>
          <p:spPr>
            <a:xfrm flipV="1">
              <a:off x="4549046" y="1622169"/>
              <a:ext cx="1133740" cy="2838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箭头连接符 219"/>
            <p:cNvCxnSpPr/>
            <p:nvPr/>
          </p:nvCxnSpPr>
          <p:spPr>
            <a:xfrm>
              <a:off x="4549046" y="1905980"/>
              <a:ext cx="1145057" cy="3241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箭头连接符 220"/>
            <p:cNvCxnSpPr/>
            <p:nvPr/>
          </p:nvCxnSpPr>
          <p:spPr>
            <a:xfrm>
              <a:off x="4549046" y="1905980"/>
              <a:ext cx="1145057" cy="91619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箭头连接符 221"/>
            <p:cNvCxnSpPr/>
            <p:nvPr/>
          </p:nvCxnSpPr>
          <p:spPr>
            <a:xfrm>
              <a:off x="4549046" y="1905980"/>
              <a:ext cx="1150207" cy="148670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箭头连接符 222"/>
            <p:cNvCxnSpPr/>
            <p:nvPr/>
          </p:nvCxnSpPr>
          <p:spPr>
            <a:xfrm>
              <a:off x="4549046" y="1905980"/>
              <a:ext cx="1134762" cy="204566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/>
            <p:cNvCxnSpPr/>
            <p:nvPr/>
          </p:nvCxnSpPr>
          <p:spPr>
            <a:xfrm>
              <a:off x="4549046" y="1905980"/>
              <a:ext cx="1147632" cy="26617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箭头连接符 224"/>
            <p:cNvCxnSpPr/>
            <p:nvPr/>
          </p:nvCxnSpPr>
          <p:spPr>
            <a:xfrm>
              <a:off x="4549046" y="1905980"/>
              <a:ext cx="1142225" cy="32108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箭头连接符 225"/>
            <p:cNvCxnSpPr/>
            <p:nvPr/>
          </p:nvCxnSpPr>
          <p:spPr>
            <a:xfrm flipV="1">
              <a:off x="4549045" y="1625970"/>
              <a:ext cx="1134504" cy="8607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箭头连接符 226"/>
            <p:cNvCxnSpPr/>
            <p:nvPr/>
          </p:nvCxnSpPr>
          <p:spPr>
            <a:xfrm flipV="1">
              <a:off x="4549045" y="2216998"/>
              <a:ext cx="1128584" cy="2697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/>
            <p:cNvCxnSpPr/>
            <p:nvPr/>
          </p:nvCxnSpPr>
          <p:spPr>
            <a:xfrm>
              <a:off x="4549045" y="2486748"/>
              <a:ext cx="1140943" cy="32782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/>
            <p:cNvCxnSpPr/>
            <p:nvPr/>
          </p:nvCxnSpPr>
          <p:spPr>
            <a:xfrm>
              <a:off x="4549045" y="2486748"/>
              <a:ext cx="1148920" cy="8929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/>
            <p:cNvCxnSpPr/>
            <p:nvPr/>
          </p:nvCxnSpPr>
          <p:spPr>
            <a:xfrm>
              <a:off x="4549045" y="2486748"/>
              <a:ext cx="1136565" cy="14532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/>
            <p:cNvCxnSpPr/>
            <p:nvPr/>
          </p:nvCxnSpPr>
          <p:spPr>
            <a:xfrm>
              <a:off x="4549045" y="2486748"/>
              <a:ext cx="1141799" cy="26221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箭头连接符 232"/>
            <p:cNvCxnSpPr/>
            <p:nvPr/>
          </p:nvCxnSpPr>
          <p:spPr>
            <a:xfrm flipV="1">
              <a:off x="4535830" y="1022476"/>
              <a:ext cx="1158276" cy="20677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/>
            <p:cNvCxnSpPr/>
            <p:nvPr/>
          </p:nvCxnSpPr>
          <p:spPr>
            <a:xfrm flipV="1">
              <a:off x="4540808" y="1646489"/>
              <a:ext cx="1146691" cy="141896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/>
            <p:cNvCxnSpPr/>
            <p:nvPr/>
          </p:nvCxnSpPr>
          <p:spPr>
            <a:xfrm flipV="1">
              <a:off x="4540808" y="2230347"/>
              <a:ext cx="1144802" cy="8351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/>
            <p:cNvCxnSpPr/>
            <p:nvPr/>
          </p:nvCxnSpPr>
          <p:spPr>
            <a:xfrm flipV="1">
              <a:off x="4540808" y="2808739"/>
              <a:ext cx="1138839" cy="25671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直接箭头连接符 240"/>
          <p:cNvCxnSpPr>
            <a:endCxn id="20" idx="2"/>
          </p:cNvCxnSpPr>
          <p:nvPr/>
        </p:nvCxnSpPr>
        <p:spPr>
          <a:xfrm>
            <a:off x="6682860" y="1610923"/>
            <a:ext cx="1986693" cy="203509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endCxn id="20" idx="2"/>
          </p:cNvCxnSpPr>
          <p:nvPr/>
        </p:nvCxnSpPr>
        <p:spPr>
          <a:xfrm>
            <a:off x="6693930" y="2190095"/>
            <a:ext cx="1975623" cy="1455927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endCxn id="20" idx="2"/>
          </p:cNvCxnSpPr>
          <p:nvPr/>
        </p:nvCxnSpPr>
        <p:spPr>
          <a:xfrm>
            <a:off x="6700022" y="2797564"/>
            <a:ext cx="1969531" cy="848458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>
            <a:endCxn id="20" idx="2"/>
          </p:cNvCxnSpPr>
          <p:nvPr/>
        </p:nvCxnSpPr>
        <p:spPr>
          <a:xfrm>
            <a:off x="6673121" y="3378795"/>
            <a:ext cx="1996432" cy="267227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>
            <a:endCxn id="20" idx="2"/>
          </p:cNvCxnSpPr>
          <p:nvPr/>
        </p:nvCxnSpPr>
        <p:spPr>
          <a:xfrm flipV="1">
            <a:off x="6693930" y="3646022"/>
            <a:ext cx="1975623" cy="26635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/>
          <p:cNvCxnSpPr>
            <a:endCxn id="20" idx="2"/>
          </p:cNvCxnSpPr>
          <p:nvPr/>
        </p:nvCxnSpPr>
        <p:spPr>
          <a:xfrm flipV="1">
            <a:off x="6697642" y="3646022"/>
            <a:ext cx="1971911" cy="83779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>
            <a:endCxn id="20" idx="2"/>
          </p:cNvCxnSpPr>
          <p:nvPr/>
        </p:nvCxnSpPr>
        <p:spPr>
          <a:xfrm flipV="1">
            <a:off x="6707446" y="3646022"/>
            <a:ext cx="1962107" cy="1447867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>
            <a:endCxn id="20" idx="2"/>
          </p:cNvCxnSpPr>
          <p:nvPr/>
        </p:nvCxnSpPr>
        <p:spPr>
          <a:xfrm flipV="1">
            <a:off x="6707446" y="3646022"/>
            <a:ext cx="1962107" cy="2027040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03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504812" y="2227054"/>
            <a:ext cx="518983" cy="5189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504811" y="2807822"/>
            <a:ext cx="518983" cy="5189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496574" y="3386530"/>
            <a:ext cx="518983" cy="5189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497581" y="3957974"/>
            <a:ext cx="518983" cy="5189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499210" y="4534759"/>
            <a:ext cx="518983" cy="5189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94272" y="403655"/>
            <a:ext cx="518983" cy="5189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8941" y="1488301"/>
            <a:ext cx="74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nput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05232" y="218989"/>
            <a:ext cx="74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6168855" y="1353852"/>
            <a:ext cx="518983" cy="51898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168855" y="1920199"/>
            <a:ext cx="518983" cy="51898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168855" y="2509205"/>
            <a:ext cx="518983" cy="51898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168855" y="3089970"/>
            <a:ext cx="518983" cy="51898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168855" y="3646022"/>
            <a:ext cx="518983" cy="51898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168855" y="4222671"/>
            <a:ext cx="518983" cy="51898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68855" y="4811677"/>
            <a:ext cx="518983" cy="51898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168855" y="5392442"/>
            <a:ext cx="518983" cy="51898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669553" y="3386530"/>
            <a:ext cx="518983" cy="518983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/>
          <p:cNvCxnSpPr>
            <a:endCxn id="12" idx="2"/>
          </p:cNvCxnSpPr>
          <p:nvPr/>
        </p:nvCxnSpPr>
        <p:spPr>
          <a:xfrm flipV="1">
            <a:off x="5023794" y="1613344"/>
            <a:ext cx="1145061" cy="885881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5" idx="6"/>
            <a:endCxn id="12" idx="2"/>
          </p:cNvCxnSpPr>
          <p:nvPr/>
        </p:nvCxnSpPr>
        <p:spPr>
          <a:xfrm flipV="1">
            <a:off x="5023794" y="1613344"/>
            <a:ext cx="1145061" cy="1453970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4" idx="6"/>
          </p:cNvCxnSpPr>
          <p:nvPr/>
        </p:nvCxnSpPr>
        <p:spPr>
          <a:xfrm flipV="1">
            <a:off x="5023795" y="2202735"/>
            <a:ext cx="1133740" cy="283811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4" idx="6"/>
          </p:cNvCxnSpPr>
          <p:nvPr/>
        </p:nvCxnSpPr>
        <p:spPr>
          <a:xfrm>
            <a:off x="5023795" y="2486546"/>
            <a:ext cx="1145057" cy="324137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stCxn id="4" idx="6"/>
          </p:cNvCxnSpPr>
          <p:nvPr/>
        </p:nvCxnSpPr>
        <p:spPr>
          <a:xfrm>
            <a:off x="5023795" y="2486546"/>
            <a:ext cx="1145057" cy="91619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stCxn id="4" idx="6"/>
          </p:cNvCxnSpPr>
          <p:nvPr/>
        </p:nvCxnSpPr>
        <p:spPr>
          <a:xfrm>
            <a:off x="5023795" y="2486546"/>
            <a:ext cx="1150207" cy="1486702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4" idx="6"/>
          </p:cNvCxnSpPr>
          <p:nvPr/>
        </p:nvCxnSpPr>
        <p:spPr>
          <a:xfrm>
            <a:off x="5023795" y="2486546"/>
            <a:ext cx="1134762" cy="2045665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4" idx="6"/>
          </p:cNvCxnSpPr>
          <p:nvPr/>
        </p:nvCxnSpPr>
        <p:spPr>
          <a:xfrm>
            <a:off x="5023795" y="2486546"/>
            <a:ext cx="1147632" cy="266172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4" idx="6"/>
          </p:cNvCxnSpPr>
          <p:nvPr/>
        </p:nvCxnSpPr>
        <p:spPr>
          <a:xfrm>
            <a:off x="5023795" y="2486546"/>
            <a:ext cx="1142225" cy="321083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stCxn id="5" idx="6"/>
          </p:cNvCxnSpPr>
          <p:nvPr/>
        </p:nvCxnSpPr>
        <p:spPr>
          <a:xfrm flipV="1">
            <a:off x="5023794" y="2206536"/>
            <a:ext cx="1134504" cy="860778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5" idx="6"/>
          </p:cNvCxnSpPr>
          <p:nvPr/>
        </p:nvCxnSpPr>
        <p:spPr>
          <a:xfrm flipV="1">
            <a:off x="5023794" y="2797564"/>
            <a:ext cx="1128584" cy="269750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5" idx="6"/>
          </p:cNvCxnSpPr>
          <p:nvPr/>
        </p:nvCxnSpPr>
        <p:spPr>
          <a:xfrm>
            <a:off x="5023794" y="3067314"/>
            <a:ext cx="1140943" cy="327823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>
            <a:stCxn id="5" idx="6"/>
          </p:cNvCxnSpPr>
          <p:nvPr/>
        </p:nvCxnSpPr>
        <p:spPr>
          <a:xfrm>
            <a:off x="5023794" y="3067314"/>
            <a:ext cx="1148920" cy="892922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stCxn id="5" idx="6"/>
          </p:cNvCxnSpPr>
          <p:nvPr/>
        </p:nvCxnSpPr>
        <p:spPr>
          <a:xfrm>
            <a:off x="5023794" y="3067314"/>
            <a:ext cx="1136565" cy="1453284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5" idx="6"/>
          </p:cNvCxnSpPr>
          <p:nvPr/>
        </p:nvCxnSpPr>
        <p:spPr>
          <a:xfrm>
            <a:off x="5023794" y="3067314"/>
            <a:ext cx="1161278" cy="2088910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>
            <a:stCxn id="5" idx="6"/>
          </p:cNvCxnSpPr>
          <p:nvPr/>
        </p:nvCxnSpPr>
        <p:spPr>
          <a:xfrm>
            <a:off x="5023794" y="3067314"/>
            <a:ext cx="1141799" cy="2622188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>
            <a:endCxn id="12" idx="2"/>
          </p:cNvCxnSpPr>
          <p:nvPr/>
        </p:nvCxnSpPr>
        <p:spPr>
          <a:xfrm flipV="1">
            <a:off x="5010579" y="1613344"/>
            <a:ext cx="1158276" cy="206776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>
            <a:stCxn id="6" idx="6"/>
          </p:cNvCxnSpPr>
          <p:nvPr/>
        </p:nvCxnSpPr>
        <p:spPr>
          <a:xfrm flipV="1">
            <a:off x="5015557" y="2227055"/>
            <a:ext cx="1146691" cy="1418967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6" idx="6"/>
          </p:cNvCxnSpPr>
          <p:nvPr/>
        </p:nvCxnSpPr>
        <p:spPr>
          <a:xfrm flipV="1">
            <a:off x="5015557" y="2810913"/>
            <a:ext cx="1144802" cy="83510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>
            <a:stCxn id="6" idx="6"/>
          </p:cNvCxnSpPr>
          <p:nvPr/>
        </p:nvCxnSpPr>
        <p:spPr>
          <a:xfrm flipV="1">
            <a:off x="5015557" y="3389305"/>
            <a:ext cx="1138839" cy="256717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组合 236"/>
          <p:cNvGrpSpPr/>
          <p:nvPr/>
        </p:nvGrpSpPr>
        <p:grpSpPr>
          <a:xfrm flipV="1">
            <a:off x="5012594" y="1603042"/>
            <a:ext cx="1163423" cy="4094340"/>
            <a:chOff x="4535830" y="1022476"/>
            <a:chExt cx="1163423" cy="4094340"/>
          </a:xfrm>
        </p:grpSpPr>
        <p:cxnSp>
          <p:nvCxnSpPr>
            <p:cNvPr id="217" name="直接箭头连接符 216"/>
            <p:cNvCxnSpPr/>
            <p:nvPr/>
          </p:nvCxnSpPr>
          <p:spPr>
            <a:xfrm flipV="1">
              <a:off x="4549045" y="1022476"/>
              <a:ext cx="1145061" cy="88588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箭头连接符 217"/>
            <p:cNvCxnSpPr/>
            <p:nvPr/>
          </p:nvCxnSpPr>
          <p:spPr>
            <a:xfrm flipV="1">
              <a:off x="4549045" y="1022476"/>
              <a:ext cx="1145061" cy="14642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箭头连接符 218"/>
            <p:cNvCxnSpPr/>
            <p:nvPr/>
          </p:nvCxnSpPr>
          <p:spPr>
            <a:xfrm flipV="1">
              <a:off x="4549046" y="1622169"/>
              <a:ext cx="1133740" cy="2838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箭头连接符 219"/>
            <p:cNvCxnSpPr/>
            <p:nvPr/>
          </p:nvCxnSpPr>
          <p:spPr>
            <a:xfrm>
              <a:off x="4549046" y="1905980"/>
              <a:ext cx="1145057" cy="3241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箭头连接符 220"/>
            <p:cNvCxnSpPr/>
            <p:nvPr/>
          </p:nvCxnSpPr>
          <p:spPr>
            <a:xfrm>
              <a:off x="4549046" y="1905980"/>
              <a:ext cx="1145057" cy="91619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箭头连接符 221"/>
            <p:cNvCxnSpPr/>
            <p:nvPr/>
          </p:nvCxnSpPr>
          <p:spPr>
            <a:xfrm>
              <a:off x="4549046" y="1905980"/>
              <a:ext cx="1150207" cy="148670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箭头连接符 222"/>
            <p:cNvCxnSpPr/>
            <p:nvPr/>
          </p:nvCxnSpPr>
          <p:spPr>
            <a:xfrm>
              <a:off x="4549046" y="1905980"/>
              <a:ext cx="1134762" cy="204566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/>
            <p:cNvCxnSpPr/>
            <p:nvPr/>
          </p:nvCxnSpPr>
          <p:spPr>
            <a:xfrm>
              <a:off x="4549046" y="1905980"/>
              <a:ext cx="1147632" cy="26617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箭头连接符 224"/>
            <p:cNvCxnSpPr/>
            <p:nvPr/>
          </p:nvCxnSpPr>
          <p:spPr>
            <a:xfrm>
              <a:off x="4549046" y="1905980"/>
              <a:ext cx="1142225" cy="32108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箭头连接符 225"/>
            <p:cNvCxnSpPr/>
            <p:nvPr/>
          </p:nvCxnSpPr>
          <p:spPr>
            <a:xfrm flipV="1">
              <a:off x="4549045" y="1625970"/>
              <a:ext cx="1134504" cy="8607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箭头连接符 226"/>
            <p:cNvCxnSpPr/>
            <p:nvPr/>
          </p:nvCxnSpPr>
          <p:spPr>
            <a:xfrm flipV="1">
              <a:off x="4549045" y="2216998"/>
              <a:ext cx="1128584" cy="2697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/>
            <p:cNvCxnSpPr/>
            <p:nvPr/>
          </p:nvCxnSpPr>
          <p:spPr>
            <a:xfrm>
              <a:off x="4549045" y="2486748"/>
              <a:ext cx="1140943" cy="32782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/>
            <p:cNvCxnSpPr/>
            <p:nvPr/>
          </p:nvCxnSpPr>
          <p:spPr>
            <a:xfrm>
              <a:off x="4549045" y="2486748"/>
              <a:ext cx="1148920" cy="8929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/>
            <p:cNvCxnSpPr/>
            <p:nvPr/>
          </p:nvCxnSpPr>
          <p:spPr>
            <a:xfrm>
              <a:off x="4549045" y="2486748"/>
              <a:ext cx="1136565" cy="14532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/>
            <p:cNvCxnSpPr/>
            <p:nvPr/>
          </p:nvCxnSpPr>
          <p:spPr>
            <a:xfrm>
              <a:off x="4549045" y="2486748"/>
              <a:ext cx="1141799" cy="26221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箭头连接符 232"/>
            <p:cNvCxnSpPr/>
            <p:nvPr/>
          </p:nvCxnSpPr>
          <p:spPr>
            <a:xfrm flipV="1">
              <a:off x="4535830" y="1022476"/>
              <a:ext cx="1158276" cy="20677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/>
            <p:cNvCxnSpPr/>
            <p:nvPr/>
          </p:nvCxnSpPr>
          <p:spPr>
            <a:xfrm flipV="1">
              <a:off x="4540808" y="1646489"/>
              <a:ext cx="1146691" cy="141896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/>
            <p:cNvCxnSpPr/>
            <p:nvPr/>
          </p:nvCxnSpPr>
          <p:spPr>
            <a:xfrm flipV="1">
              <a:off x="4540808" y="2230347"/>
              <a:ext cx="1144802" cy="8351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/>
            <p:cNvCxnSpPr/>
            <p:nvPr/>
          </p:nvCxnSpPr>
          <p:spPr>
            <a:xfrm flipV="1">
              <a:off x="4540808" y="2808739"/>
              <a:ext cx="1138839" cy="25671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直接箭头连接符 240"/>
          <p:cNvCxnSpPr>
            <a:endCxn id="20" idx="2"/>
          </p:cNvCxnSpPr>
          <p:nvPr/>
        </p:nvCxnSpPr>
        <p:spPr>
          <a:xfrm>
            <a:off x="6682860" y="1610923"/>
            <a:ext cx="1986693" cy="203509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endCxn id="20" idx="2"/>
          </p:cNvCxnSpPr>
          <p:nvPr/>
        </p:nvCxnSpPr>
        <p:spPr>
          <a:xfrm>
            <a:off x="6693930" y="2190095"/>
            <a:ext cx="1975623" cy="1455927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endCxn id="20" idx="2"/>
          </p:cNvCxnSpPr>
          <p:nvPr/>
        </p:nvCxnSpPr>
        <p:spPr>
          <a:xfrm>
            <a:off x="6700022" y="2797564"/>
            <a:ext cx="1969531" cy="848458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>
            <a:endCxn id="20" idx="2"/>
          </p:cNvCxnSpPr>
          <p:nvPr/>
        </p:nvCxnSpPr>
        <p:spPr>
          <a:xfrm>
            <a:off x="6673121" y="3378795"/>
            <a:ext cx="1996432" cy="267227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>
            <a:endCxn id="20" idx="2"/>
          </p:cNvCxnSpPr>
          <p:nvPr/>
        </p:nvCxnSpPr>
        <p:spPr>
          <a:xfrm flipV="1">
            <a:off x="6693930" y="3646022"/>
            <a:ext cx="1975623" cy="26635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/>
          <p:cNvCxnSpPr>
            <a:endCxn id="20" idx="2"/>
          </p:cNvCxnSpPr>
          <p:nvPr/>
        </p:nvCxnSpPr>
        <p:spPr>
          <a:xfrm flipV="1">
            <a:off x="6697642" y="3646022"/>
            <a:ext cx="1971911" cy="83779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>
            <a:endCxn id="20" idx="2"/>
          </p:cNvCxnSpPr>
          <p:nvPr/>
        </p:nvCxnSpPr>
        <p:spPr>
          <a:xfrm flipV="1">
            <a:off x="6707446" y="3646022"/>
            <a:ext cx="1962107" cy="1447867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>
            <a:endCxn id="20" idx="2"/>
          </p:cNvCxnSpPr>
          <p:nvPr/>
        </p:nvCxnSpPr>
        <p:spPr>
          <a:xfrm flipV="1">
            <a:off x="6707446" y="3646022"/>
            <a:ext cx="1962107" cy="2027040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2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504812" y="2227054"/>
            <a:ext cx="518983" cy="5189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504811" y="2807822"/>
            <a:ext cx="518983" cy="5189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496574" y="3386530"/>
            <a:ext cx="518983" cy="5189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497581" y="3957974"/>
            <a:ext cx="518983" cy="5189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499210" y="4534759"/>
            <a:ext cx="518983" cy="5189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94272" y="403655"/>
            <a:ext cx="518983" cy="5189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8941" y="1488301"/>
            <a:ext cx="74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nput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05232" y="218989"/>
            <a:ext cx="74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6168855" y="1353852"/>
            <a:ext cx="518983" cy="51898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168855" y="1920199"/>
            <a:ext cx="518983" cy="51898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168855" y="2509205"/>
            <a:ext cx="518983" cy="51898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168855" y="3089970"/>
            <a:ext cx="518983" cy="51898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168855" y="3646022"/>
            <a:ext cx="518983" cy="51898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168855" y="4222671"/>
            <a:ext cx="518983" cy="51898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68855" y="4811677"/>
            <a:ext cx="518983" cy="51898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168855" y="5392442"/>
            <a:ext cx="518983" cy="51898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669553" y="3386530"/>
            <a:ext cx="518983" cy="518983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/>
          <p:cNvCxnSpPr>
            <a:endCxn id="12" idx="2"/>
          </p:cNvCxnSpPr>
          <p:nvPr/>
        </p:nvCxnSpPr>
        <p:spPr>
          <a:xfrm flipV="1">
            <a:off x="5023794" y="1613344"/>
            <a:ext cx="1145061" cy="885881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5" idx="6"/>
            <a:endCxn id="12" idx="2"/>
          </p:cNvCxnSpPr>
          <p:nvPr/>
        </p:nvCxnSpPr>
        <p:spPr>
          <a:xfrm flipV="1">
            <a:off x="5023794" y="1613344"/>
            <a:ext cx="1145061" cy="1453970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4" idx="6"/>
          </p:cNvCxnSpPr>
          <p:nvPr/>
        </p:nvCxnSpPr>
        <p:spPr>
          <a:xfrm flipV="1">
            <a:off x="5023795" y="2202735"/>
            <a:ext cx="1133740" cy="283811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4" idx="6"/>
          </p:cNvCxnSpPr>
          <p:nvPr/>
        </p:nvCxnSpPr>
        <p:spPr>
          <a:xfrm>
            <a:off x="5023795" y="2486546"/>
            <a:ext cx="1145057" cy="324137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stCxn id="4" idx="6"/>
          </p:cNvCxnSpPr>
          <p:nvPr/>
        </p:nvCxnSpPr>
        <p:spPr>
          <a:xfrm>
            <a:off x="5023795" y="2486546"/>
            <a:ext cx="1145057" cy="91619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stCxn id="4" idx="6"/>
          </p:cNvCxnSpPr>
          <p:nvPr/>
        </p:nvCxnSpPr>
        <p:spPr>
          <a:xfrm>
            <a:off x="5023795" y="2486546"/>
            <a:ext cx="1150207" cy="1486702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4" idx="6"/>
          </p:cNvCxnSpPr>
          <p:nvPr/>
        </p:nvCxnSpPr>
        <p:spPr>
          <a:xfrm>
            <a:off x="5023795" y="2486546"/>
            <a:ext cx="1134762" cy="2045665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4" idx="6"/>
          </p:cNvCxnSpPr>
          <p:nvPr/>
        </p:nvCxnSpPr>
        <p:spPr>
          <a:xfrm>
            <a:off x="5023795" y="2486546"/>
            <a:ext cx="1147632" cy="266172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4" idx="6"/>
          </p:cNvCxnSpPr>
          <p:nvPr/>
        </p:nvCxnSpPr>
        <p:spPr>
          <a:xfrm>
            <a:off x="5023795" y="2486546"/>
            <a:ext cx="1142225" cy="321083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stCxn id="5" idx="6"/>
          </p:cNvCxnSpPr>
          <p:nvPr/>
        </p:nvCxnSpPr>
        <p:spPr>
          <a:xfrm flipV="1">
            <a:off x="5023794" y="2206536"/>
            <a:ext cx="1134504" cy="860778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5" idx="6"/>
          </p:cNvCxnSpPr>
          <p:nvPr/>
        </p:nvCxnSpPr>
        <p:spPr>
          <a:xfrm flipV="1">
            <a:off x="5023794" y="2797564"/>
            <a:ext cx="1128584" cy="269750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5" idx="6"/>
          </p:cNvCxnSpPr>
          <p:nvPr/>
        </p:nvCxnSpPr>
        <p:spPr>
          <a:xfrm>
            <a:off x="5023794" y="3067314"/>
            <a:ext cx="1140943" cy="327823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>
            <a:stCxn id="5" idx="6"/>
          </p:cNvCxnSpPr>
          <p:nvPr/>
        </p:nvCxnSpPr>
        <p:spPr>
          <a:xfrm>
            <a:off x="5023794" y="3067314"/>
            <a:ext cx="1148920" cy="892922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stCxn id="5" idx="6"/>
          </p:cNvCxnSpPr>
          <p:nvPr/>
        </p:nvCxnSpPr>
        <p:spPr>
          <a:xfrm>
            <a:off x="5023794" y="3067314"/>
            <a:ext cx="1136565" cy="1453284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5" idx="6"/>
          </p:cNvCxnSpPr>
          <p:nvPr/>
        </p:nvCxnSpPr>
        <p:spPr>
          <a:xfrm>
            <a:off x="5023794" y="3067314"/>
            <a:ext cx="1161278" cy="2088910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>
            <a:stCxn id="5" idx="6"/>
          </p:cNvCxnSpPr>
          <p:nvPr/>
        </p:nvCxnSpPr>
        <p:spPr>
          <a:xfrm>
            <a:off x="5023794" y="3067314"/>
            <a:ext cx="1141799" cy="2622188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>
            <a:endCxn id="12" idx="2"/>
          </p:cNvCxnSpPr>
          <p:nvPr/>
        </p:nvCxnSpPr>
        <p:spPr>
          <a:xfrm flipV="1">
            <a:off x="5010579" y="1613344"/>
            <a:ext cx="1158276" cy="206776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>
            <a:stCxn id="6" idx="6"/>
          </p:cNvCxnSpPr>
          <p:nvPr/>
        </p:nvCxnSpPr>
        <p:spPr>
          <a:xfrm flipV="1">
            <a:off x="5015557" y="2227055"/>
            <a:ext cx="1146691" cy="1418967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6" idx="6"/>
          </p:cNvCxnSpPr>
          <p:nvPr/>
        </p:nvCxnSpPr>
        <p:spPr>
          <a:xfrm flipV="1">
            <a:off x="5015557" y="2810913"/>
            <a:ext cx="1144802" cy="83510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>
            <a:stCxn id="6" idx="6"/>
          </p:cNvCxnSpPr>
          <p:nvPr/>
        </p:nvCxnSpPr>
        <p:spPr>
          <a:xfrm flipV="1">
            <a:off x="5015557" y="3389305"/>
            <a:ext cx="1138839" cy="256717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组合 236"/>
          <p:cNvGrpSpPr/>
          <p:nvPr/>
        </p:nvGrpSpPr>
        <p:grpSpPr>
          <a:xfrm flipV="1">
            <a:off x="5012594" y="1603042"/>
            <a:ext cx="1163423" cy="4094340"/>
            <a:chOff x="4535830" y="1022476"/>
            <a:chExt cx="1163423" cy="4094340"/>
          </a:xfrm>
        </p:grpSpPr>
        <p:cxnSp>
          <p:nvCxnSpPr>
            <p:cNvPr id="217" name="直接箭头连接符 216"/>
            <p:cNvCxnSpPr/>
            <p:nvPr/>
          </p:nvCxnSpPr>
          <p:spPr>
            <a:xfrm flipV="1">
              <a:off x="4549045" y="1022476"/>
              <a:ext cx="1145061" cy="88588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箭头连接符 217"/>
            <p:cNvCxnSpPr/>
            <p:nvPr/>
          </p:nvCxnSpPr>
          <p:spPr>
            <a:xfrm flipV="1">
              <a:off x="4549045" y="1022476"/>
              <a:ext cx="1145061" cy="14642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箭头连接符 218"/>
            <p:cNvCxnSpPr/>
            <p:nvPr/>
          </p:nvCxnSpPr>
          <p:spPr>
            <a:xfrm flipV="1">
              <a:off x="4549046" y="1622169"/>
              <a:ext cx="1133740" cy="2838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箭头连接符 219"/>
            <p:cNvCxnSpPr/>
            <p:nvPr/>
          </p:nvCxnSpPr>
          <p:spPr>
            <a:xfrm>
              <a:off x="4549046" y="1905980"/>
              <a:ext cx="1145057" cy="3241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箭头连接符 220"/>
            <p:cNvCxnSpPr/>
            <p:nvPr/>
          </p:nvCxnSpPr>
          <p:spPr>
            <a:xfrm>
              <a:off x="4549046" y="1905980"/>
              <a:ext cx="1145057" cy="91619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箭头连接符 221"/>
            <p:cNvCxnSpPr/>
            <p:nvPr/>
          </p:nvCxnSpPr>
          <p:spPr>
            <a:xfrm>
              <a:off x="4549046" y="1905980"/>
              <a:ext cx="1150207" cy="148670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箭头连接符 222"/>
            <p:cNvCxnSpPr/>
            <p:nvPr/>
          </p:nvCxnSpPr>
          <p:spPr>
            <a:xfrm>
              <a:off x="4549046" y="1905980"/>
              <a:ext cx="1134762" cy="204566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/>
            <p:cNvCxnSpPr/>
            <p:nvPr/>
          </p:nvCxnSpPr>
          <p:spPr>
            <a:xfrm>
              <a:off x="4549046" y="1905980"/>
              <a:ext cx="1147632" cy="26617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箭头连接符 224"/>
            <p:cNvCxnSpPr/>
            <p:nvPr/>
          </p:nvCxnSpPr>
          <p:spPr>
            <a:xfrm>
              <a:off x="4549046" y="1905980"/>
              <a:ext cx="1142225" cy="32108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箭头连接符 225"/>
            <p:cNvCxnSpPr/>
            <p:nvPr/>
          </p:nvCxnSpPr>
          <p:spPr>
            <a:xfrm flipV="1">
              <a:off x="4549045" y="1625970"/>
              <a:ext cx="1134504" cy="8607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箭头连接符 226"/>
            <p:cNvCxnSpPr/>
            <p:nvPr/>
          </p:nvCxnSpPr>
          <p:spPr>
            <a:xfrm flipV="1">
              <a:off x="4549045" y="2216998"/>
              <a:ext cx="1128584" cy="2697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/>
            <p:cNvCxnSpPr/>
            <p:nvPr/>
          </p:nvCxnSpPr>
          <p:spPr>
            <a:xfrm>
              <a:off x="4549045" y="2486748"/>
              <a:ext cx="1140943" cy="32782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/>
            <p:cNvCxnSpPr/>
            <p:nvPr/>
          </p:nvCxnSpPr>
          <p:spPr>
            <a:xfrm>
              <a:off x="4549045" y="2486748"/>
              <a:ext cx="1148920" cy="8929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/>
            <p:cNvCxnSpPr/>
            <p:nvPr/>
          </p:nvCxnSpPr>
          <p:spPr>
            <a:xfrm>
              <a:off x="4549045" y="2486748"/>
              <a:ext cx="1136565" cy="14532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/>
            <p:cNvCxnSpPr/>
            <p:nvPr/>
          </p:nvCxnSpPr>
          <p:spPr>
            <a:xfrm>
              <a:off x="4549045" y="2486748"/>
              <a:ext cx="1141799" cy="26221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箭头连接符 232"/>
            <p:cNvCxnSpPr/>
            <p:nvPr/>
          </p:nvCxnSpPr>
          <p:spPr>
            <a:xfrm flipV="1">
              <a:off x="4535830" y="1022476"/>
              <a:ext cx="1158276" cy="20677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/>
            <p:cNvCxnSpPr/>
            <p:nvPr/>
          </p:nvCxnSpPr>
          <p:spPr>
            <a:xfrm flipV="1">
              <a:off x="4540808" y="1646489"/>
              <a:ext cx="1146691" cy="141896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/>
            <p:cNvCxnSpPr/>
            <p:nvPr/>
          </p:nvCxnSpPr>
          <p:spPr>
            <a:xfrm flipV="1">
              <a:off x="4540808" y="2230347"/>
              <a:ext cx="1144802" cy="8351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/>
            <p:cNvCxnSpPr/>
            <p:nvPr/>
          </p:nvCxnSpPr>
          <p:spPr>
            <a:xfrm flipV="1">
              <a:off x="4540808" y="2808739"/>
              <a:ext cx="1138839" cy="25671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直接箭头连接符 240"/>
          <p:cNvCxnSpPr>
            <a:endCxn id="20" idx="2"/>
          </p:cNvCxnSpPr>
          <p:nvPr/>
        </p:nvCxnSpPr>
        <p:spPr>
          <a:xfrm>
            <a:off x="6682860" y="1610923"/>
            <a:ext cx="1986693" cy="203509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endCxn id="20" idx="2"/>
          </p:cNvCxnSpPr>
          <p:nvPr/>
        </p:nvCxnSpPr>
        <p:spPr>
          <a:xfrm>
            <a:off x="6693930" y="2190095"/>
            <a:ext cx="1975623" cy="1455927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endCxn id="20" idx="2"/>
          </p:cNvCxnSpPr>
          <p:nvPr/>
        </p:nvCxnSpPr>
        <p:spPr>
          <a:xfrm>
            <a:off x="6700022" y="2797564"/>
            <a:ext cx="1969531" cy="848458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>
            <a:endCxn id="20" idx="2"/>
          </p:cNvCxnSpPr>
          <p:nvPr/>
        </p:nvCxnSpPr>
        <p:spPr>
          <a:xfrm>
            <a:off x="6673121" y="3378795"/>
            <a:ext cx="1996432" cy="267227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>
            <a:endCxn id="20" idx="2"/>
          </p:cNvCxnSpPr>
          <p:nvPr/>
        </p:nvCxnSpPr>
        <p:spPr>
          <a:xfrm flipV="1">
            <a:off x="6693930" y="3646022"/>
            <a:ext cx="1975623" cy="26635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/>
          <p:cNvCxnSpPr>
            <a:endCxn id="20" idx="2"/>
          </p:cNvCxnSpPr>
          <p:nvPr/>
        </p:nvCxnSpPr>
        <p:spPr>
          <a:xfrm flipV="1">
            <a:off x="6697642" y="3646022"/>
            <a:ext cx="1971911" cy="83779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>
            <a:endCxn id="20" idx="2"/>
          </p:cNvCxnSpPr>
          <p:nvPr/>
        </p:nvCxnSpPr>
        <p:spPr>
          <a:xfrm flipV="1">
            <a:off x="6707446" y="3646022"/>
            <a:ext cx="1962107" cy="1447867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>
            <a:endCxn id="20" idx="2"/>
          </p:cNvCxnSpPr>
          <p:nvPr/>
        </p:nvCxnSpPr>
        <p:spPr>
          <a:xfrm flipV="1">
            <a:off x="6707446" y="3646022"/>
            <a:ext cx="1962107" cy="2027040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8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hq</dc:creator>
  <cp:lastModifiedBy>hq</cp:lastModifiedBy>
  <cp:revision>7</cp:revision>
  <dcterms:created xsi:type="dcterms:W3CDTF">2016-06-15T12:07:11Z</dcterms:created>
  <dcterms:modified xsi:type="dcterms:W3CDTF">2016-06-15T12:35:27Z</dcterms:modified>
</cp:coreProperties>
</file>