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882" autoAdjust="0"/>
    <p:restoredTop sz="95063" autoAdjust="0"/>
  </p:normalViewPr>
  <p:slideViewPr>
    <p:cSldViewPr snapToGrid="0" snapToObjects="1">
      <p:cViewPr>
        <p:scale>
          <a:sx n="155" d="100"/>
          <a:sy n="155" d="100"/>
        </p:scale>
        <p:origin x="-552" y="9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26781-C17C-E241-93AF-E4F5D0EC477B}" type="datetimeFigureOut">
              <a:rPr lang="en-US" smtClean="0"/>
              <a:t>7/17/15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87E4E-8509-B247-B293-2D57FF7C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9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87E4E-8509-B247-B293-2D57FF7CDD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7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2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9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9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3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7/17/15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6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7/17/15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7/17/15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5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2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6A6-240E-5C43-B6A9-82D91F6EABF0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5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46A6-240E-5C43-B6A9-82D91F6EABF0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8152-E951-E945-8C92-0222452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4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4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45714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457145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45714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45714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457145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Rectangle 763"/>
          <p:cNvSpPr/>
          <p:nvPr/>
        </p:nvSpPr>
        <p:spPr>
          <a:xfrm>
            <a:off x="6768063" y="6449059"/>
            <a:ext cx="312878" cy="276290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spcCol="0" rtlCol="0" anchor="ctr" anchorCtr="1"/>
          <a:lstStyle/>
          <a:p>
            <a:pPr algn="ctr"/>
            <a:r>
              <a:rPr lang="en-US" sz="1600" b="1" i="1" dirty="0" smtClean="0">
                <a:solidFill>
                  <a:srgbClr val="000000"/>
                </a:solidFill>
                <a:latin typeface="Book Antiqua"/>
                <a:cs typeface="Book Antiqua"/>
              </a:rPr>
              <a:t>x</a:t>
            </a:r>
            <a:r>
              <a:rPr lang="en-US" sz="1600" i="1" baseline="-25000" dirty="0" smtClean="0">
                <a:solidFill>
                  <a:srgbClr val="000000"/>
                </a:solidFill>
                <a:latin typeface="Book Antiqua"/>
                <a:cs typeface="Book Antiqua"/>
              </a:rPr>
              <a:t>n</a:t>
            </a:r>
            <a:endParaRPr lang="en-US" sz="1600" i="1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sp>
        <p:nvSpPr>
          <p:cNvPr id="751" name="Rectangle 750"/>
          <p:cNvSpPr/>
          <p:nvPr/>
        </p:nvSpPr>
        <p:spPr>
          <a:xfrm>
            <a:off x="1271527" y="3439685"/>
            <a:ext cx="312878" cy="276290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spcCol="0" rtlCol="0" anchor="ctr" anchorCtr="1"/>
          <a:lstStyle/>
          <a:p>
            <a:pPr algn="ctr"/>
            <a:r>
              <a:rPr lang="en-US" sz="1600" b="1" i="1" dirty="0" smtClean="0">
                <a:solidFill>
                  <a:srgbClr val="000000"/>
                </a:solidFill>
                <a:latin typeface="Book Antiqua"/>
                <a:ea typeface="Lucida Grande"/>
                <a:cs typeface="Book Antiqua"/>
              </a:rPr>
              <a:t>φ</a:t>
            </a:r>
            <a:endParaRPr lang="en-US" sz="1600" b="1" i="1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grpSp>
        <p:nvGrpSpPr>
          <p:cNvPr id="749" name="Group 748"/>
          <p:cNvGrpSpPr/>
          <p:nvPr/>
        </p:nvGrpSpPr>
        <p:grpSpPr>
          <a:xfrm>
            <a:off x="8739681" y="5213790"/>
            <a:ext cx="312878" cy="1352648"/>
            <a:chOff x="7704156" y="5195889"/>
            <a:chExt cx="250787" cy="1084212"/>
          </a:xfrm>
        </p:grpSpPr>
        <p:sp>
          <p:nvSpPr>
            <p:cNvPr id="745" name="Rectangle 744"/>
            <p:cNvSpPr/>
            <p:nvPr/>
          </p:nvSpPr>
          <p:spPr>
            <a:xfrm>
              <a:off x="7704156" y="5195889"/>
              <a:ext cx="250787" cy="22146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spcCol="0" rtlCol="0" anchor="ctr" anchorCtr="1"/>
            <a:lstStyle/>
            <a:p>
              <a:pPr algn="ctr"/>
              <a:r>
                <a:rPr lang="en-US" sz="1600" b="1" i="1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y</a:t>
              </a:r>
              <a:r>
                <a:rPr lang="en-US" sz="1600" i="1" baseline="-25000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1</a:t>
              </a:r>
              <a:endParaRPr lang="en-US" sz="1600" i="1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7704156" y="5554213"/>
              <a:ext cx="250787" cy="22146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spcCol="0" rtlCol="0" anchor="ctr" anchorCtr="1"/>
            <a:lstStyle/>
            <a:p>
              <a:pPr algn="ctr"/>
              <a:r>
                <a:rPr lang="en-US" sz="1600" b="1" i="1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y</a:t>
              </a:r>
              <a:r>
                <a:rPr lang="en-US" sz="1600" i="1" baseline="-25000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2</a:t>
              </a:r>
              <a:endParaRPr lang="en-US" sz="1600" i="1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748" name="Rectangle 747"/>
            <p:cNvSpPr/>
            <p:nvPr/>
          </p:nvSpPr>
          <p:spPr>
            <a:xfrm>
              <a:off x="7704156" y="6058641"/>
              <a:ext cx="250787" cy="22146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spcCol="0" rtlCol="0" anchor="ctr" anchorCtr="1"/>
            <a:lstStyle/>
            <a:p>
              <a:pPr algn="ctr"/>
              <a:r>
                <a:rPr lang="en-US" sz="1600" b="1" i="1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y</a:t>
              </a:r>
              <a:r>
                <a:rPr lang="en-US" sz="1600" i="1" baseline="-25000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q</a:t>
              </a:r>
              <a:endParaRPr lang="en-US" sz="1600" i="1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</p:grpSp>
      <p:grpSp>
        <p:nvGrpSpPr>
          <p:cNvPr id="755" name="Group 754"/>
          <p:cNvGrpSpPr/>
          <p:nvPr/>
        </p:nvGrpSpPr>
        <p:grpSpPr>
          <a:xfrm>
            <a:off x="85794" y="5768796"/>
            <a:ext cx="312878" cy="624331"/>
            <a:chOff x="723258" y="5640753"/>
            <a:chExt cx="250787" cy="500431"/>
          </a:xfrm>
        </p:grpSpPr>
        <p:sp>
          <p:nvSpPr>
            <p:cNvPr id="752" name="Rectangle 751"/>
            <p:cNvSpPr/>
            <p:nvPr/>
          </p:nvSpPr>
          <p:spPr>
            <a:xfrm>
              <a:off x="723258" y="5640753"/>
              <a:ext cx="250787" cy="22146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spcCol="0" rtlCol="0" anchor="ctr" anchorCtr="1"/>
            <a:lstStyle/>
            <a:p>
              <a:pPr algn="ctr"/>
              <a:r>
                <a:rPr lang="en-US" sz="1600" b="1" i="1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u</a:t>
              </a:r>
              <a:r>
                <a:rPr lang="en-US" sz="1600" i="1" baseline="-25000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1</a:t>
              </a:r>
              <a:endParaRPr lang="en-US" sz="1600" i="1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723258" y="5919724"/>
              <a:ext cx="250787" cy="22146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spcCol="0" rtlCol="0" anchor="ctr" anchorCtr="1"/>
            <a:lstStyle/>
            <a:p>
              <a:pPr algn="ctr"/>
              <a:r>
                <a:rPr lang="en-US" sz="1600" b="1" i="1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u</a:t>
              </a:r>
              <a:r>
                <a:rPr lang="en-US" sz="1600" i="1" baseline="-25000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p</a:t>
              </a:r>
              <a:endParaRPr lang="en-US" sz="1600" i="1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52136" y="3677888"/>
            <a:ext cx="275433" cy="2908160"/>
            <a:chOff x="4356100" y="2625725"/>
            <a:chExt cx="303212" cy="3201458"/>
          </a:xfrm>
        </p:grpSpPr>
        <p:sp>
          <p:nvSpPr>
            <p:cNvPr id="4" name="Oval 3"/>
            <p:cNvSpPr/>
            <p:nvPr/>
          </p:nvSpPr>
          <p:spPr>
            <a:xfrm>
              <a:off x="4356100" y="2625725"/>
              <a:ext cx="301625" cy="301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356100" y="3117850"/>
              <a:ext cx="301625" cy="301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356100" y="3832225"/>
              <a:ext cx="301625" cy="301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57687" y="4319058"/>
              <a:ext cx="301625" cy="301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7687" y="4811183"/>
              <a:ext cx="301625" cy="301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7687" y="5525558"/>
              <a:ext cx="301625" cy="301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83100" y="354457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483100" y="36741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83100" y="523028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83100" y="535982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72660" y="3677888"/>
            <a:ext cx="275433" cy="2908160"/>
            <a:chOff x="4356100" y="2625725"/>
            <a:chExt cx="303212" cy="3201458"/>
          </a:xfrm>
        </p:grpSpPr>
        <p:sp>
          <p:nvSpPr>
            <p:cNvPr id="20" name="Oval 19"/>
            <p:cNvSpPr/>
            <p:nvPr/>
          </p:nvSpPr>
          <p:spPr>
            <a:xfrm>
              <a:off x="4356100" y="2625725"/>
              <a:ext cx="301625" cy="301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356100" y="3117850"/>
              <a:ext cx="301625" cy="301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6100" y="3832225"/>
              <a:ext cx="301625" cy="301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357687" y="4319058"/>
              <a:ext cx="301625" cy="301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357687" y="4811183"/>
              <a:ext cx="301625" cy="301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57687" y="5525558"/>
              <a:ext cx="301625" cy="301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483100" y="354457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483100" y="36741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83100" y="523028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483100" y="535982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426127" y="3814891"/>
            <a:ext cx="847974" cy="2634167"/>
            <a:chOff x="677269" y="-764079"/>
            <a:chExt cx="933496" cy="2899833"/>
          </a:xfrm>
        </p:grpSpPr>
        <p:cxnSp>
          <p:nvCxnSpPr>
            <p:cNvPr id="31" name="Straight Connector 30"/>
            <p:cNvCxnSpPr>
              <a:stCxn id="4" idx="6"/>
              <a:endCxn id="20" idx="2"/>
            </p:cNvCxnSpPr>
            <p:nvPr/>
          </p:nvCxnSpPr>
          <p:spPr>
            <a:xfrm>
              <a:off x="677269" y="-764079"/>
              <a:ext cx="931909" cy="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" idx="6"/>
              <a:endCxn id="21" idx="2"/>
            </p:cNvCxnSpPr>
            <p:nvPr/>
          </p:nvCxnSpPr>
          <p:spPr>
            <a:xfrm>
              <a:off x="677269" y="-764079"/>
              <a:ext cx="931909" cy="49212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" idx="6"/>
              <a:endCxn id="22" idx="2"/>
            </p:cNvCxnSpPr>
            <p:nvPr/>
          </p:nvCxnSpPr>
          <p:spPr>
            <a:xfrm>
              <a:off x="677269" y="-764079"/>
              <a:ext cx="931909" cy="120650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" idx="6"/>
              <a:endCxn id="23" idx="2"/>
            </p:cNvCxnSpPr>
            <p:nvPr/>
          </p:nvCxnSpPr>
          <p:spPr>
            <a:xfrm>
              <a:off x="677269" y="-764079"/>
              <a:ext cx="933496" cy="169333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" idx="6"/>
              <a:endCxn id="24" idx="2"/>
            </p:cNvCxnSpPr>
            <p:nvPr/>
          </p:nvCxnSpPr>
          <p:spPr>
            <a:xfrm>
              <a:off x="677269" y="-764079"/>
              <a:ext cx="933496" cy="2185458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" idx="6"/>
              <a:endCxn id="25" idx="2"/>
            </p:cNvCxnSpPr>
            <p:nvPr/>
          </p:nvCxnSpPr>
          <p:spPr>
            <a:xfrm>
              <a:off x="677269" y="-764079"/>
              <a:ext cx="933496" cy="289983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6" idx="6"/>
              <a:endCxn id="20" idx="2"/>
            </p:cNvCxnSpPr>
            <p:nvPr/>
          </p:nvCxnSpPr>
          <p:spPr>
            <a:xfrm flipV="1">
              <a:off x="677269" y="-764079"/>
              <a:ext cx="931909" cy="49212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" idx="6"/>
              <a:endCxn id="21" idx="2"/>
            </p:cNvCxnSpPr>
            <p:nvPr/>
          </p:nvCxnSpPr>
          <p:spPr>
            <a:xfrm>
              <a:off x="677269" y="-271954"/>
              <a:ext cx="931909" cy="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" idx="6"/>
              <a:endCxn id="22" idx="2"/>
            </p:cNvCxnSpPr>
            <p:nvPr/>
          </p:nvCxnSpPr>
          <p:spPr>
            <a:xfrm>
              <a:off x="677269" y="-271954"/>
              <a:ext cx="931909" cy="71437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" idx="6"/>
              <a:endCxn id="23" idx="2"/>
            </p:cNvCxnSpPr>
            <p:nvPr/>
          </p:nvCxnSpPr>
          <p:spPr>
            <a:xfrm>
              <a:off x="677269" y="-271954"/>
              <a:ext cx="933496" cy="1201208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" idx="6"/>
              <a:endCxn id="24" idx="2"/>
            </p:cNvCxnSpPr>
            <p:nvPr/>
          </p:nvCxnSpPr>
          <p:spPr>
            <a:xfrm>
              <a:off x="677269" y="-271954"/>
              <a:ext cx="933496" cy="169333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" idx="6"/>
              <a:endCxn id="25" idx="2"/>
            </p:cNvCxnSpPr>
            <p:nvPr/>
          </p:nvCxnSpPr>
          <p:spPr>
            <a:xfrm>
              <a:off x="677269" y="-271954"/>
              <a:ext cx="933496" cy="2407708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" idx="6"/>
              <a:endCxn id="20" idx="2"/>
            </p:cNvCxnSpPr>
            <p:nvPr/>
          </p:nvCxnSpPr>
          <p:spPr>
            <a:xfrm flipV="1">
              <a:off x="677269" y="-764079"/>
              <a:ext cx="931909" cy="120650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" idx="6"/>
              <a:endCxn id="21" idx="2"/>
            </p:cNvCxnSpPr>
            <p:nvPr/>
          </p:nvCxnSpPr>
          <p:spPr>
            <a:xfrm flipV="1">
              <a:off x="677269" y="-271954"/>
              <a:ext cx="931909" cy="71437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7" idx="6"/>
              <a:endCxn id="22" idx="2"/>
            </p:cNvCxnSpPr>
            <p:nvPr/>
          </p:nvCxnSpPr>
          <p:spPr>
            <a:xfrm>
              <a:off x="677269" y="442421"/>
              <a:ext cx="931909" cy="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" idx="6"/>
              <a:endCxn id="23" idx="2"/>
            </p:cNvCxnSpPr>
            <p:nvPr/>
          </p:nvCxnSpPr>
          <p:spPr>
            <a:xfrm>
              <a:off x="677269" y="442421"/>
              <a:ext cx="933496" cy="48683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" idx="6"/>
              <a:endCxn id="24" idx="2"/>
            </p:cNvCxnSpPr>
            <p:nvPr/>
          </p:nvCxnSpPr>
          <p:spPr>
            <a:xfrm>
              <a:off x="677269" y="442421"/>
              <a:ext cx="933496" cy="978958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" idx="6"/>
              <a:endCxn id="25" idx="2"/>
            </p:cNvCxnSpPr>
            <p:nvPr/>
          </p:nvCxnSpPr>
          <p:spPr>
            <a:xfrm>
              <a:off x="677269" y="442421"/>
              <a:ext cx="933496" cy="169333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10" idx="6"/>
              <a:endCxn id="20" idx="2"/>
            </p:cNvCxnSpPr>
            <p:nvPr/>
          </p:nvCxnSpPr>
          <p:spPr>
            <a:xfrm flipV="1">
              <a:off x="678856" y="-764079"/>
              <a:ext cx="930322" cy="169333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" idx="6"/>
              <a:endCxn id="21" idx="2"/>
            </p:cNvCxnSpPr>
            <p:nvPr/>
          </p:nvCxnSpPr>
          <p:spPr>
            <a:xfrm flipV="1">
              <a:off x="678856" y="-271954"/>
              <a:ext cx="930322" cy="1201208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" idx="6"/>
              <a:endCxn id="22" idx="2"/>
            </p:cNvCxnSpPr>
            <p:nvPr/>
          </p:nvCxnSpPr>
          <p:spPr>
            <a:xfrm flipV="1">
              <a:off x="678856" y="442421"/>
              <a:ext cx="930322" cy="48683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" idx="6"/>
              <a:endCxn id="23" idx="2"/>
            </p:cNvCxnSpPr>
            <p:nvPr/>
          </p:nvCxnSpPr>
          <p:spPr>
            <a:xfrm>
              <a:off x="678856" y="929254"/>
              <a:ext cx="931909" cy="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0" idx="6"/>
              <a:endCxn id="24" idx="2"/>
            </p:cNvCxnSpPr>
            <p:nvPr/>
          </p:nvCxnSpPr>
          <p:spPr>
            <a:xfrm>
              <a:off x="678856" y="929254"/>
              <a:ext cx="931909" cy="49212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0" idx="6"/>
              <a:endCxn id="25" idx="2"/>
            </p:cNvCxnSpPr>
            <p:nvPr/>
          </p:nvCxnSpPr>
          <p:spPr>
            <a:xfrm>
              <a:off x="678856" y="929254"/>
              <a:ext cx="931909" cy="120650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" idx="6"/>
              <a:endCxn id="20" idx="2"/>
            </p:cNvCxnSpPr>
            <p:nvPr/>
          </p:nvCxnSpPr>
          <p:spPr>
            <a:xfrm flipV="1">
              <a:off x="678856" y="-764079"/>
              <a:ext cx="930322" cy="2185458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1" idx="6"/>
              <a:endCxn id="21" idx="2"/>
            </p:cNvCxnSpPr>
            <p:nvPr/>
          </p:nvCxnSpPr>
          <p:spPr>
            <a:xfrm flipV="1">
              <a:off x="678856" y="-271954"/>
              <a:ext cx="930322" cy="169333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1" idx="6"/>
              <a:endCxn id="22" idx="2"/>
            </p:cNvCxnSpPr>
            <p:nvPr/>
          </p:nvCxnSpPr>
          <p:spPr>
            <a:xfrm flipV="1">
              <a:off x="678856" y="442421"/>
              <a:ext cx="930322" cy="978958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" idx="6"/>
              <a:endCxn id="23" idx="2"/>
            </p:cNvCxnSpPr>
            <p:nvPr/>
          </p:nvCxnSpPr>
          <p:spPr>
            <a:xfrm flipV="1">
              <a:off x="678856" y="929254"/>
              <a:ext cx="931909" cy="49212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" idx="6"/>
              <a:endCxn id="24" idx="2"/>
            </p:cNvCxnSpPr>
            <p:nvPr/>
          </p:nvCxnSpPr>
          <p:spPr>
            <a:xfrm>
              <a:off x="678856" y="1421379"/>
              <a:ext cx="931909" cy="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" idx="6"/>
              <a:endCxn id="25" idx="2"/>
            </p:cNvCxnSpPr>
            <p:nvPr/>
          </p:nvCxnSpPr>
          <p:spPr>
            <a:xfrm>
              <a:off x="678856" y="1421379"/>
              <a:ext cx="931909" cy="71437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" idx="6"/>
              <a:endCxn id="25" idx="2"/>
            </p:cNvCxnSpPr>
            <p:nvPr/>
          </p:nvCxnSpPr>
          <p:spPr>
            <a:xfrm>
              <a:off x="678856" y="2135754"/>
              <a:ext cx="931909" cy="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2" idx="6"/>
              <a:endCxn id="24" idx="2"/>
            </p:cNvCxnSpPr>
            <p:nvPr/>
          </p:nvCxnSpPr>
          <p:spPr>
            <a:xfrm flipV="1">
              <a:off x="678856" y="1421379"/>
              <a:ext cx="931909" cy="71437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2" idx="6"/>
              <a:endCxn id="23" idx="2"/>
            </p:cNvCxnSpPr>
            <p:nvPr/>
          </p:nvCxnSpPr>
          <p:spPr>
            <a:xfrm flipV="1">
              <a:off x="678856" y="929254"/>
              <a:ext cx="931909" cy="120650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" idx="6"/>
              <a:endCxn id="22" idx="2"/>
            </p:cNvCxnSpPr>
            <p:nvPr/>
          </p:nvCxnSpPr>
          <p:spPr>
            <a:xfrm flipV="1">
              <a:off x="678856" y="442421"/>
              <a:ext cx="930322" cy="169333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2" idx="6"/>
              <a:endCxn id="21" idx="2"/>
            </p:cNvCxnSpPr>
            <p:nvPr/>
          </p:nvCxnSpPr>
          <p:spPr>
            <a:xfrm flipV="1">
              <a:off x="678856" y="-271954"/>
              <a:ext cx="930322" cy="2407708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2" idx="6"/>
              <a:endCxn id="20" idx="2"/>
            </p:cNvCxnSpPr>
            <p:nvPr/>
          </p:nvCxnSpPr>
          <p:spPr>
            <a:xfrm flipV="1">
              <a:off x="678856" y="-764079"/>
              <a:ext cx="930322" cy="289983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257966" y="3677888"/>
            <a:ext cx="275433" cy="2908160"/>
            <a:chOff x="4356100" y="2625725"/>
            <a:chExt cx="303212" cy="3201458"/>
          </a:xfrm>
        </p:grpSpPr>
        <p:sp>
          <p:nvSpPr>
            <p:cNvPr id="181" name="Oval 180"/>
            <p:cNvSpPr/>
            <p:nvPr/>
          </p:nvSpPr>
          <p:spPr>
            <a:xfrm>
              <a:off x="4356100" y="2625725"/>
              <a:ext cx="301625" cy="301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356100" y="3117850"/>
              <a:ext cx="301625" cy="301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356100" y="3832225"/>
              <a:ext cx="301625" cy="301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4357687" y="4319058"/>
              <a:ext cx="301625" cy="301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4357687" y="4811183"/>
              <a:ext cx="301625" cy="301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4357687" y="5525558"/>
              <a:ext cx="301625" cy="301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483100" y="354457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4483100" y="36741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4483100" y="523028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4483100" y="535982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8" name="Group 457"/>
          <p:cNvGrpSpPr/>
          <p:nvPr/>
        </p:nvGrpSpPr>
        <p:grpSpPr>
          <a:xfrm>
            <a:off x="1503708" y="4124933"/>
            <a:ext cx="49030" cy="2150980"/>
            <a:chOff x="2218315" y="3443824"/>
            <a:chExt cx="53975" cy="2367915"/>
          </a:xfrm>
        </p:grpSpPr>
        <p:sp>
          <p:nvSpPr>
            <p:cNvPr id="206" name="Rectangle 205"/>
            <p:cNvSpPr/>
            <p:nvPr/>
          </p:nvSpPr>
          <p:spPr>
            <a:xfrm>
              <a:off x="2218315" y="3443824"/>
              <a:ext cx="53975" cy="53975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218315" y="3745919"/>
              <a:ext cx="53975" cy="53975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>
              <a:off x="2223583" y="38816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2223583" y="39932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218315" y="4114385"/>
              <a:ext cx="53975" cy="53975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218315" y="4416480"/>
              <a:ext cx="53975" cy="53975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218315" y="4715242"/>
              <a:ext cx="53975" cy="53975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2223583" y="485098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2223583" y="496256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218315" y="5083708"/>
              <a:ext cx="53975" cy="53975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218315" y="5389298"/>
              <a:ext cx="53975" cy="53975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304" name="Oval 303"/>
            <p:cNvSpPr/>
            <p:nvPr/>
          </p:nvSpPr>
          <p:spPr>
            <a:xfrm>
              <a:off x="2223583" y="552504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2223583" y="563661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218315" y="5757764"/>
              <a:ext cx="53975" cy="53975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</p:grpSp>
      <p:grpSp>
        <p:nvGrpSpPr>
          <p:cNvPr id="733" name="Group 732"/>
          <p:cNvGrpSpPr/>
          <p:nvPr/>
        </p:nvGrpSpPr>
        <p:grpSpPr>
          <a:xfrm>
            <a:off x="1552738" y="3814884"/>
            <a:ext cx="1600840" cy="2634168"/>
            <a:chOff x="1899084" y="4074599"/>
            <a:chExt cx="1283150" cy="2111412"/>
          </a:xfrm>
        </p:grpSpPr>
        <p:cxnSp>
          <p:nvCxnSpPr>
            <p:cNvPr id="308" name="Straight Connector 307"/>
            <p:cNvCxnSpPr>
              <a:stCxn id="206" idx="3"/>
              <a:endCxn id="4" idx="2"/>
            </p:cNvCxnSpPr>
            <p:nvPr/>
          </p:nvCxnSpPr>
          <p:spPr>
            <a:xfrm flipV="1">
              <a:off x="1899084" y="4074599"/>
              <a:ext cx="1281994" cy="26816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>
              <a:stCxn id="206" idx="3"/>
              <a:endCxn id="6" idx="2"/>
            </p:cNvCxnSpPr>
            <p:nvPr/>
          </p:nvCxnSpPr>
          <p:spPr>
            <a:xfrm>
              <a:off x="1899084" y="4342768"/>
              <a:ext cx="1281994" cy="9015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stCxn id="206" idx="3"/>
              <a:endCxn id="7" idx="2"/>
            </p:cNvCxnSpPr>
            <p:nvPr/>
          </p:nvCxnSpPr>
          <p:spPr>
            <a:xfrm>
              <a:off x="1899084" y="4342768"/>
              <a:ext cx="1281994" cy="610302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206" idx="3"/>
              <a:endCxn id="10" idx="2"/>
            </p:cNvCxnSpPr>
            <p:nvPr/>
          </p:nvCxnSpPr>
          <p:spPr>
            <a:xfrm>
              <a:off x="1899084" y="4342768"/>
              <a:ext cx="1283150" cy="964772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206" idx="3"/>
              <a:endCxn id="11" idx="2"/>
            </p:cNvCxnSpPr>
            <p:nvPr/>
          </p:nvCxnSpPr>
          <p:spPr>
            <a:xfrm>
              <a:off x="1899084" y="4342768"/>
              <a:ext cx="1283150" cy="1323096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stCxn id="206" idx="3"/>
              <a:endCxn id="12" idx="2"/>
            </p:cNvCxnSpPr>
            <p:nvPr/>
          </p:nvCxnSpPr>
          <p:spPr>
            <a:xfrm>
              <a:off x="1899084" y="4342768"/>
              <a:ext cx="1283150" cy="184324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207" idx="3"/>
              <a:endCxn id="4" idx="2"/>
            </p:cNvCxnSpPr>
            <p:nvPr/>
          </p:nvCxnSpPr>
          <p:spPr>
            <a:xfrm flipV="1">
              <a:off x="1899084" y="4074599"/>
              <a:ext cx="1281994" cy="48812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stCxn id="207" idx="3"/>
              <a:endCxn id="6" idx="2"/>
            </p:cNvCxnSpPr>
            <p:nvPr/>
          </p:nvCxnSpPr>
          <p:spPr>
            <a:xfrm flipV="1">
              <a:off x="1899084" y="4432923"/>
              <a:ext cx="1281994" cy="12980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207" idx="3"/>
              <a:endCxn id="7" idx="2"/>
            </p:cNvCxnSpPr>
            <p:nvPr/>
          </p:nvCxnSpPr>
          <p:spPr>
            <a:xfrm>
              <a:off x="1899084" y="4562728"/>
              <a:ext cx="1281994" cy="390342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>
              <a:stCxn id="207" idx="3"/>
              <a:endCxn id="10" idx="2"/>
            </p:cNvCxnSpPr>
            <p:nvPr/>
          </p:nvCxnSpPr>
          <p:spPr>
            <a:xfrm>
              <a:off x="1899084" y="4562728"/>
              <a:ext cx="1283150" cy="744812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207" idx="3"/>
              <a:endCxn id="11" idx="2"/>
            </p:cNvCxnSpPr>
            <p:nvPr/>
          </p:nvCxnSpPr>
          <p:spPr>
            <a:xfrm>
              <a:off x="1899084" y="4562728"/>
              <a:ext cx="1283150" cy="1103136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>
              <a:stCxn id="207" idx="3"/>
              <a:endCxn id="12" idx="2"/>
            </p:cNvCxnSpPr>
            <p:nvPr/>
          </p:nvCxnSpPr>
          <p:spPr>
            <a:xfrm>
              <a:off x="1899084" y="4562728"/>
              <a:ext cx="1283150" cy="162328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295" idx="3"/>
              <a:endCxn id="12" idx="2"/>
            </p:cNvCxnSpPr>
            <p:nvPr/>
          </p:nvCxnSpPr>
          <p:spPr>
            <a:xfrm>
              <a:off x="1899084" y="4831013"/>
              <a:ext cx="1283150" cy="1354998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295" idx="3"/>
              <a:endCxn id="11" idx="2"/>
            </p:cNvCxnSpPr>
            <p:nvPr/>
          </p:nvCxnSpPr>
          <p:spPr>
            <a:xfrm>
              <a:off x="1899084" y="4831013"/>
              <a:ext cx="1283150" cy="83485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stCxn id="295" idx="3"/>
              <a:endCxn id="10" idx="2"/>
            </p:cNvCxnSpPr>
            <p:nvPr/>
          </p:nvCxnSpPr>
          <p:spPr>
            <a:xfrm>
              <a:off x="1899084" y="4831013"/>
              <a:ext cx="1283150" cy="47652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>
              <a:stCxn id="295" idx="3"/>
              <a:endCxn id="7" idx="2"/>
            </p:cNvCxnSpPr>
            <p:nvPr/>
          </p:nvCxnSpPr>
          <p:spPr>
            <a:xfrm>
              <a:off x="1899084" y="4831013"/>
              <a:ext cx="1281994" cy="12205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>
              <a:stCxn id="295" idx="3"/>
              <a:endCxn id="6" idx="2"/>
            </p:cNvCxnSpPr>
            <p:nvPr/>
          </p:nvCxnSpPr>
          <p:spPr>
            <a:xfrm flipV="1">
              <a:off x="1899084" y="4432923"/>
              <a:ext cx="1281994" cy="39809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>
              <a:stCxn id="295" idx="3"/>
              <a:endCxn id="4" idx="2"/>
            </p:cNvCxnSpPr>
            <p:nvPr/>
          </p:nvCxnSpPr>
          <p:spPr>
            <a:xfrm flipV="1">
              <a:off x="1899084" y="4074599"/>
              <a:ext cx="1281994" cy="756414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>
              <a:stCxn id="296" idx="3"/>
              <a:endCxn id="4" idx="2"/>
            </p:cNvCxnSpPr>
            <p:nvPr/>
          </p:nvCxnSpPr>
          <p:spPr>
            <a:xfrm flipV="1">
              <a:off x="1899084" y="4074599"/>
              <a:ext cx="1281994" cy="976374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>
              <a:stCxn id="296" idx="3"/>
              <a:endCxn id="6" idx="2"/>
            </p:cNvCxnSpPr>
            <p:nvPr/>
          </p:nvCxnSpPr>
          <p:spPr>
            <a:xfrm flipV="1">
              <a:off x="1899084" y="4432923"/>
              <a:ext cx="1281994" cy="61805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>
              <a:stCxn id="296" idx="3"/>
              <a:endCxn id="7" idx="2"/>
            </p:cNvCxnSpPr>
            <p:nvPr/>
          </p:nvCxnSpPr>
          <p:spPr>
            <a:xfrm flipV="1">
              <a:off x="1899084" y="4953070"/>
              <a:ext cx="1281994" cy="9790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>
              <a:stCxn id="296" idx="3"/>
              <a:endCxn id="10" idx="2"/>
            </p:cNvCxnSpPr>
            <p:nvPr/>
          </p:nvCxnSpPr>
          <p:spPr>
            <a:xfrm>
              <a:off x="1899084" y="5050973"/>
              <a:ext cx="1283150" cy="25656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>
              <a:stCxn id="296" idx="3"/>
              <a:endCxn id="11" idx="2"/>
            </p:cNvCxnSpPr>
            <p:nvPr/>
          </p:nvCxnSpPr>
          <p:spPr>
            <a:xfrm>
              <a:off x="1899084" y="5050973"/>
              <a:ext cx="1283150" cy="61489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>
              <a:stCxn id="296" idx="3"/>
              <a:endCxn id="12" idx="2"/>
            </p:cNvCxnSpPr>
            <p:nvPr/>
          </p:nvCxnSpPr>
          <p:spPr>
            <a:xfrm>
              <a:off x="1899084" y="5050973"/>
              <a:ext cx="1283150" cy="1135038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>
              <a:stCxn id="298" idx="3"/>
              <a:endCxn id="4" idx="2"/>
            </p:cNvCxnSpPr>
            <p:nvPr/>
          </p:nvCxnSpPr>
          <p:spPr>
            <a:xfrm flipV="1">
              <a:off x="1899084" y="4074599"/>
              <a:ext cx="1281994" cy="119390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>
              <a:stCxn id="298" idx="3"/>
              <a:endCxn id="6" idx="2"/>
            </p:cNvCxnSpPr>
            <p:nvPr/>
          </p:nvCxnSpPr>
          <p:spPr>
            <a:xfrm flipV="1">
              <a:off x="1899084" y="4432923"/>
              <a:ext cx="1281994" cy="83558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>
              <a:stCxn id="298" idx="3"/>
              <a:endCxn id="7" idx="2"/>
            </p:cNvCxnSpPr>
            <p:nvPr/>
          </p:nvCxnSpPr>
          <p:spPr>
            <a:xfrm flipV="1">
              <a:off x="1899084" y="4953070"/>
              <a:ext cx="1281994" cy="315436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>
              <a:stCxn id="298" idx="3"/>
              <a:endCxn id="10" idx="2"/>
            </p:cNvCxnSpPr>
            <p:nvPr/>
          </p:nvCxnSpPr>
          <p:spPr>
            <a:xfrm>
              <a:off x="1899084" y="5268506"/>
              <a:ext cx="1283150" cy="39034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>
              <a:stCxn id="298" idx="3"/>
              <a:endCxn id="11" idx="2"/>
            </p:cNvCxnSpPr>
            <p:nvPr/>
          </p:nvCxnSpPr>
          <p:spPr>
            <a:xfrm>
              <a:off x="1899084" y="5268506"/>
              <a:ext cx="1283150" cy="397358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>
              <a:stCxn id="298" idx="3"/>
              <a:endCxn id="12" idx="2"/>
            </p:cNvCxnSpPr>
            <p:nvPr/>
          </p:nvCxnSpPr>
          <p:spPr>
            <a:xfrm>
              <a:off x="1899084" y="5268506"/>
              <a:ext cx="1283150" cy="91750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>
              <a:stCxn id="306" idx="3"/>
              <a:endCxn id="4" idx="2"/>
            </p:cNvCxnSpPr>
            <p:nvPr/>
          </p:nvCxnSpPr>
          <p:spPr>
            <a:xfrm flipV="1">
              <a:off x="1899084" y="4074599"/>
              <a:ext cx="1281994" cy="195298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>
              <a:stCxn id="306" idx="3"/>
              <a:endCxn id="6" idx="2"/>
            </p:cNvCxnSpPr>
            <p:nvPr/>
          </p:nvCxnSpPr>
          <p:spPr>
            <a:xfrm flipV="1">
              <a:off x="1899084" y="4432923"/>
              <a:ext cx="1281994" cy="159465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>
              <a:stCxn id="306" idx="3"/>
              <a:endCxn id="7" idx="2"/>
            </p:cNvCxnSpPr>
            <p:nvPr/>
          </p:nvCxnSpPr>
          <p:spPr>
            <a:xfrm flipV="1">
              <a:off x="1899084" y="4953070"/>
              <a:ext cx="1281994" cy="1074512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>
              <a:stCxn id="306" idx="3"/>
              <a:endCxn id="10" idx="2"/>
            </p:cNvCxnSpPr>
            <p:nvPr/>
          </p:nvCxnSpPr>
          <p:spPr>
            <a:xfrm flipV="1">
              <a:off x="1899084" y="5307540"/>
              <a:ext cx="1283150" cy="720042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>
              <a:stCxn id="306" idx="3"/>
              <a:endCxn id="11" idx="2"/>
            </p:cNvCxnSpPr>
            <p:nvPr/>
          </p:nvCxnSpPr>
          <p:spPr>
            <a:xfrm flipV="1">
              <a:off x="1899084" y="5665864"/>
              <a:ext cx="1283150" cy="361718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>
              <a:stCxn id="306" idx="3"/>
              <a:endCxn id="12" idx="2"/>
            </p:cNvCxnSpPr>
            <p:nvPr/>
          </p:nvCxnSpPr>
          <p:spPr>
            <a:xfrm>
              <a:off x="1899084" y="6027582"/>
              <a:ext cx="1283150" cy="15842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>
              <a:stCxn id="303" idx="3"/>
              <a:endCxn id="4" idx="2"/>
            </p:cNvCxnSpPr>
            <p:nvPr/>
          </p:nvCxnSpPr>
          <p:spPr>
            <a:xfrm flipV="1">
              <a:off x="1899084" y="4074599"/>
              <a:ext cx="1281994" cy="168469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>
              <a:stCxn id="303" idx="3"/>
              <a:endCxn id="6" idx="2"/>
            </p:cNvCxnSpPr>
            <p:nvPr/>
          </p:nvCxnSpPr>
          <p:spPr>
            <a:xfrm flipV="1">
              <a:off x="1899084" y="4432923"/>
              <a:ext cx="1281994" cy="132637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>
              <a:stCxn id="303" idx="3"/>
              <a:endCxn id="7" idx="2"/>
            </p:cNvCxnSpPr>
            <p:nvPr/>
          </p:nvCxnSpPr>
          <p:spPr>
            <a:xfrm flipV="1">
              <a:off x="1899084" y="4953070"/>
              <a:ext cx="1281994" cy="806226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>
              <a:stCxn id="303" idx="3"/>
              <a:endCxn id="10" idx="2"/>
            </p:cNvCxnSpPr>
            <p:nvPr/>
          </p:nvCxnSpPr>
          <p:spPr>
            <a:xfrm flipV="1">
              <a:off x="1899084" y="5307540"/>
              <a:ext cx="1283150" cy="451756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>
              <a:stCxn id="303" idx="3"/>
              <a:endCxn id="11" idx="2"/>
            </p:cNvCxnSpPr>
            <p:nvPr/>
          </p:nvCxnSpPr>
          <p:spPr>
            <a:xfrm flipV="1">
              <a:off x="1899084" y="5665864"/>
              <a:ext cx="1283150" cy="93432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>
              <a:stCxn id="303" idx="3"/>
              <a:endCxn id="12" idx="2"/>
            </p:cNvCxnSpPr>
            <p:nvPr/>
          </p:nvCxnSpPr>
          <p:spPr>
            <a:xfrm>
              <a:off x="1899084" y="5759296"/>
              <a:ext cx="1283150" cy="42671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>
              <a:stCxn id="301" idx="3"/>
              <a:endCxn id="4" idx="2"/>
            </p:cNvCxnSpPr>
            <p:nvPr/>
          </p:nvCxnSpPr>
          <p:spPr>
            <a:xfrm flipV="1">
              <a:off x="1899084" y="4074599"/>
              <a:ext cx="1281994" cy="146219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>
              <a:stCxn id="301" idx="3"/>
              <a:endCxn id="6" idx="2"/>
            </p:cNvCxnSpPr>
            <p:nvPr/>
          </p:nvCxnSpPr>
          <p:spPr>
            <a:xfrm flipV="1">
              <a:off x="1899084" y="4432923"/>
              <a:ext cx="1281994" cy="110386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>
              <a:stCxn id="301" idx="3"/>
              <a:endCxn id="7" idx="2"/>
            </p:cNvCxnSpPr>
            <p:nvPr/>
          </p:nvCxnSpPr>
          <p:spPr>
            <a:xfrm flipV="1">
              <a:off x="1899084" y="4953070"/>
              <a:ext cx="1281994" cy="583722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>
              <a:stCxn id="301" idx="3"/>
              <a:endCxn id="10" idx="2"/>
            </p:cNvCxnSpPr>
            <p:nvPr/>
          </p:nvCxnSpPr>
          <p:spPr>
            <a:xfrm flipV="1">
              <a:off x="1899084" y="5307540"/>
              <a:ext cx="1283150" cy="229252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>
              <a:stCxn id="301" idx="3"/>
              <a:endCxn id="11" idx="2"/>
            </p:cNvCxnSpPr>
            <p:nvPr/>
          </p:nvCxnSpPr>
          <p:spPr>
            <a:xfrm>
              <a:off x="1899084" y="5536792"/>
              <a:ext cx="1283150" cy="129072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>
              <a:stCxn id="301" idx="3"/>
              <a:endCxn id="12" idx="2"/>
            </p:cNvCxnSpPr>
            <p:nvPr/>
          </p:nvCxnSpPr>
          <p:spPr>
            <a:xfrm>
              <a:off x="1899084" y="5536792"/>
              <a:ext cx="1283150" cy="64921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7" name="Group 596"/>
          <p:cNvGrpSpPr/>
          <p:nvPr/>
        </p:nvGrpSpPr>
        <p:grpSpPr>
          <a:xfrm>
            <a:off x="6533398" y="3814892"/>
            <a:ext cx="836251" cy="2634167"/>
            <a:chOff x="8234414" y="3245174"/>
            <a:chExt cx="1679913" cy="2899833"/>
          </a:xfrm>
        </p:grpSpPr>
        <p:cxnSp>
          <p:nvCxnSpPr>
            <p:cNvPr id="461" name="Straight Connector 460"/>
            <p:cNvCxnSpPr>
              <a:stCxn id="181" idx="6"/>
            </p:cNvCxnSpPr>
            <p:nvPr/>
          </p:nvCxnSpPr>
          <p:spPr>
            <a:xfrm>
              <a:off x="8234414" y="3245174"/>
              <a:ext cx="1679913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>
              <a:stCxn id="182" idx="6"/>
            </p:cNvCxnSpPr>
            <p:nvPr/>
          </p:nvCxnSpPr>
          <p:spPr>
            <a:xfrm>
              <a:off x="8234414" y="3737298"/>
              <a:ext cx="1679913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>
              <a:stCxn id="183" idx="6"/>
            </p:cNvCxnSpPr>
            <p:nvPr/>
          </p:nvCxnSpPr>
          <p:spPr>
            <a:xfrm>
              <a:off x="8234414" y="4451673"/>
              <a:ext cx="1679913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>
              <a:stCxn id="184" idx="6"/>
            </p:cNvCxnSpPr>
            <p:nvPr/>
          </p:nvCxnSpPr>
          <p:spPr>
            <a:xfrm>
              <a:off x="8236001" y="4938508"/>
              <a:ext cx="167832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>
              <a:stCxn id="185" idx="6"/>
            </p:cNvCxnSpPr>
            <p:nvPr/>
          </p:nvCxnSpPr>
          <p:spPr>
            <a:xfrm>
              <a:off x="8236001" y="5430632"/>
              <a:ext cx="167832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>
              <a:stCxn id="186" idx="6"/>
            </p:cNvCxnSpPr>
            <p:nvPr/>
          </p:nvCxnSpPr>
          <p:spPr>
            <a:xfrm>
              <a:off x="8236001" y="6145007"/>
              <a:ext cx="167832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1" name="Group 550"/>
          <p:cNvGrpSpPr/>
          <p:nvPr/>
        </p:nvGrpSpPr>
        <p:grpSpPr>
          <a:xfrm>
            <a:off x="4612372" y="1148293"/>
            <a:ext cx="295143" cy="2110391"/>
            <a:chOff x="5612705" y="309640"/>
            <a:chExt cx="324909" cy="2323233"/>
          </a:xfrm>
        </p:grpSpPr>
        <p:sp>
          <p:nvSpPr>
            <p:cNvPr id="193" name="Rectangle 192"/>
            <p:cNvSpPr/>
            <p:nvPr/>
          </p:nvSpPr>
          <p:spPr>
            <a:xfrm>
              <a:off x="5612705" y="309640"/>
              <a:ext cx="324909" cy="26839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i="1" dirty="0">
                  <a:solidFill>
                    <a:srgbClr val="000000"/>
                  </a:solidFill>
                  <a:latin typeface="Book Antiqua"/>
                  <a:cs typeface="Book Antiqua"/>
                </a:rPr>
                <a:t>z</a:t>
              </a:r>
              <a:r>
                <a:rPr lang="en-US" sz="1400" baseline="30000" dirty="0">
                  <a:solidFill>
                    <a:srgbClr val="000000"/>
                  </a:solidFill>
                  <a:latin typeface="Book Antiqua"/>
                  <a:cs typeface="Book Antiqua"/>
                </a:rPr>
                <a:t>-1</a:t>
              </a:r>
              <a:endParaRPr lang="en-US" sz="1400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612705" y="811013"/>
              <a:ext cx="324909" cy="26839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i="1" dirty="0">
                  <a:solidFill>
                    <a:srgbClr val="000000"/>
                  </a:solidFill>
                  <a:latin typeface="Book Antiqua"/>
                  <a:cs typeface="Book Antiqua"/>
                </a:rPr>
                <a:t>z</a:t>
              </a:r>
              <a:r>
                <a:rPr lang="en-US" sz="1400" baseline="30000" dirty="0">
                  <a:solidFill>
                    <a:srgbClr val="000000"/>
                  </a:solidFill>
                  <a:latin typeface="Book Antiqua"/>
                  <a:cs typeface="Book Antiqua"/>
                </a:rPr>
                <a:t>-1</a:t>
              </a:r>
              <a:endParaRPr lang="en-US" sz="1400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5754214" y="647436"/>
              <a:ext cx="38818" cy="388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6" name="Oval 195"/>
            <p:cNvSpPr/>
            <p:nvPr/>
          </p:nvSpPr>
          <p:spPr>
            <a:xfrm>
              <a:off x="5754214" y="719178"/>
              <a:ext cx="38818" cy="388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612705" y="1161712"/>
              <a:ext cx="324909" cy="26839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i="1" dirty="0">
                  <a:solidFill>
                    <a:srgbClr val="000000"/>
                  </a:solidFill>
                  <a:latin typeface="Book Antiqua"/>
                  <a:cs typeface="Book Antiqua"/>
                </a:rPr>
                <a:t>z</a:t>
              </a:r>
              <a:r>
                <a:rPr lang="en-US" sz="1400" baseline="30000" dirty="0">
                  <a:solidFill>
                    <a:srgbClr val="000000"/>
                  </a:solidFill>
                  <a:latin typeface="Book Antiqua"/>
                  <a:cs typeface="Book Antiqua"/>
                </a:rPr>
                <a:t>-1</a:t>
              </a:r>
              <a:endParaRPr lang="en-US" sz="1400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612705" y="1512411"/>
              <a:ext cx="324909" cy="26839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i="1" dirty="0">
                  <a:solidFill>
                    <a:srgbClr val="000000"/>
                  </a:solidFill>
                  <a:latin typeface="Book Antiqua"/>
                  <a:cs typeface="Book Antiqua"/>
                </a:rPr>
                <a:t>z</a:t>
              </a:r>
              <a:r>
                <a:rPr lang="en-US" sz="1400" baseline="30000" dirty="0">
                  <a:solidFill>
                    <a:srgbClr val="000000"/>
                  </a:solidFill>
                  <a:latin typeface="Book Antiqua"/>
                  <a:cs typeface="Book Antiqua"/>
                </a:rPr>
                <a:t>-1</a:t>
              </a:r>
              <a:endParaRPr lang="en-US" sz="1400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>
              <a:off x="5754214" y="1850207"/>
              <a:ext cx="38818" cy="388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3" name="Oval 202"/>
            <p:cNvSpPr/>
            <p:nvPr/>
          </p:nvSpPr>
          <p:spPr>
            <a:xfrm>
              <a:off x="5754214" y="1921949"/>
              <a:ext cx="38818" cy="388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5612705" y="2013784"/>
              <a:ext cx="324909" cy="26839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i="1" dirty="0">
                  <a:solidFill>
                    <a:srgbClr val="000000"/>
                  </a:solidFill>
                  <a:latin typeface="Book Antiqua"/>
                  <a:cs typeface="Book Antiqua"/>
                </a:rPr>
                <a:t>z</a:t>
              </a:r>
              <a:r>
                <a:rPr lang="en-US" sz="1400" baseline="30000" dirty="0">
                  <a:solidFill>
                    <a:srgbClr val="000000"/>
                  </a:solidFill>
                  <a:latin typeface="Book Antiqua"/>
                  <a:cs typeface="Book Antiqua"/>
                </a:rPr>
                <a:t>-1</a:t>
              </a:r>
              <a:endParaRPr lang="en-US" sz="1400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5612705" y="2364483"/>
              <a:ext cx="324909" cy="268390"/>
            </a:xfrm>
            <a:prstGeom prst="rect">
              <a:avLst/>
            </a:prstGeom>
            <a:noFill/>
            <a:ln>
              <a:solidFill>
                <a:schemeClr val="tx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i="1" dirty="0">
                  <a:solidFill>
                    <a:srgbClr val="000000"/>
                  </a:solidFill>
                  <a:latin typeface="Book Antiqua"/>
                  <a:cs typeface="Book Antiqua"/>
                </a:rPr>
                <a:t>z</a:t>
              </a:r>
              <a:r>
                <a:rPr lang="en-US" sz="1400" baseline="30000" dirty="0">
                  <a:solidFill>
                    <a:srgbClr val="000000"/>
                  </a:solidFill>
                  <a:latin typeface="Book Antiqua"/>
                  <a:cs typeface="Book Antiqua"/>
                </a:rPr>
                <a:t>-1</a:t>
              </a:r>
              <a:endParaRPr lang="en-US" sz="1400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</p:grpSp>
      <p:grpSp>
        <p:nvGrpSpPr>
          <p:cNvPr id="544" name="Group 543"/>
          <p:cNvGrpSpPr/>
          <p:nvPr/>
        </p:nvGrpSpPr>
        <p:grpSpPr>
          <a:xfrm>
            <a:off x="6798373" y="1268046"/>
            <a:ext cx="353210" cy="5181007"/>
            <a:chOff x="7193822" y="441476"/>
            <a:chExt cx="762000" cy="5703532"/>
          </a:xfrm>
        </p:grpSpPr>
        <p:cxnSp>
          <p:nvCxnSpPr>
            <p:cNvPr id="459" name="Straight Connector 458"/>
            <p:cNvCxnSpPr/>
            <p:nvPr/>
          </p:nvCxnSpPr>
          <p:spPr>
            <a:xfrm flipV="1">
              <a:off x="7193822" y="2497667"/>
              <a:ext cx="0" cy="747507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 flipV="1">
              <a:off x="7346222" y="2146905"/>
              <a:ext cx="0" cy="1590396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/>
            <p:nvPr/>
          </p:nvCxnSpPr>
          <p:spPr>
            <a:xfrm flipV="1">
              <a:off x="7498622" y="1644952"/>
              <a:ext cx="0" cy="2806722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>
            <a:xfrm flipV="1">
              <a:off x="7651022" y="1294190"/>
              <a:ext cx="0" cy="3644318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 flipV="1">
              <a:off x="7803422" y="943429"/>
              <a:ext cx="0" cy="4487203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 flipV="1">
              <a:off x="7955822" y="441476"/>
              <a:ext cx="0" cy="5703532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>
            <a:endCxn id="494" idx="3"/>
          </p:cNvCxnSpPr>
          <p:nvPr/>
        </p:nvCxnSpPr>
        <p:spPr>
          <a:xfrm flipH="1">
            <a:off x="4907514" y="3135861"/>
            <a:ext cx="1890859" cy="923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>
            <a:endCxn id="493" idx="3"/>
          </p:cNvCxnSpPr>
          <p:nvPr/>
        </p:nvCxnSpPr>
        <p:spPr>
          <a:xfrm flipH="1">
            <a:off x="4907514" y="2817232"/>
            <a:ext cx="1961501" cy="982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>
            <a:endCxn id="200" idx="3"/>
          </p:cNvCxnSpPr>
          <p:nvPr/>
        </p:nvCxnSpPr>
        <p:spPr>
          <a:xfrm flipH="1">
            <a:off x="4907514" y="2361267"/>
            <a:ext cx="2032143" cy="1507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>
            <a:endCxn id="198" idx="3"/>
          </p:cNvCxnSpPr>
          <p:nvPr/>
        </p:nvCxnSpPr>
        <p:spPr>
          <a:xfrm flipH="1">
            <a:off x="4907514" y="2042640"/>
            <a:ext cx="2102785" cy="1564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>
            <a:endCxn id="194" idx="3"/>
          </p:cNvCxnSpPr>
          <p:nvPr/>
        </p:nvCxnSpPr>
        <p:spPr>
          <a:xfrm flipH="1">
            <a:off x="4907514" y="1724013"/>
            <a:ext cx="2174808" cy="1622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>
            <a:endCxn id="193" idx="3"/>
          </p:cNvCxnSpPr>
          <p:nvPr/>
        </p:nvCxnSpPr>
        <p:spPr>
          <a:xfrm flipH="1">
            <a:off x="4907514" y="1268045"/>
            <a:ext cx="2245450" cy="2150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8" name="Group 597"/>
          <p:cNvGrpSpPr/>
          <p:nvPr/>
        </p:nvGrpSpPr>
        <p:grpSpPr>
          <a:xfrm>
            <a:off x="460818" y="5913519"/>
            <a:ext cx="1042890" cy="337876"/>
            <a:chOff x="215680" y="5555462"/>
            <a:chExt cx="1678326" cy="371952"/>
          </a:xfrm>
        </p:grpSpPr>
        <p:cxnSp>
          <p:nvCxnSpPr>
            <p:cNvPr id="536" name="Straight Connector 535"/>
            <p:cNvCxnSpPr/>
            <p:nvPr/>
          </p:nvCxnSpPr>
          <p:spPr>
            <a:xfrm>
              <a:off x="215680" y="5927414"/>
              <a:ext cx="167832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>
              <a:off x="215680" y="5555462"/>
              <a:ext cx="167832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8" name="Straight Connector 537"/>
          <p:cNvCxnSpPr>
            <a:endCxn id="301" idx="1"/>
          </p:cNvCxnSpPr>
          <p:nvPr/>
        </p:nvCxnSpPr>
        <p:spPr>
          <a:xfrm>
            <a:off x="601035" y="5639092"/>
            <a:ext cx="902673" cy="4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>
            <a:endCxn id="298" idx="1"/>
          </p:cNvCxnSpPr>
          <p:nvPr/>
        </p:nvCxnSpPr>
        <p:spPr>
          <a:xfrm>
            <a:off x="700369" y="5304381"/>
            <a:ext cx="803339" cy="5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>
            <a:endCxn id="296" idx="1"/>
          </p:cNvCxnSpPr>
          <p:nvPr/>
        </p:nvCxnSpPr>
        <p:spPr>
          <a:xfrm>
            <a:off x="799695" y="5032991"/>
            <a:ext cx="704013" cy="4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>
            <a:endCxn id="295" idx="1"/>
          </p:cNvCxnSpPr>
          <p:nvPr/>
        </p:nvCxnSpPr>
        <p:spPr>
          <a:xfrm>
            <a:off x="899028" y="4756988"/>
            <a:ext cx="604680" cy="1588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>
            <a:endCxn id="207" idx="1"/>
          </p:cNvCxnSpPr>
          <p:nvPr/>
        </p:nvCxnSpPr>
        <p:spPr>
          <a:xfrm>
            <a:off x="998362" y="4423862"/>
            <a:ext cx="505346" cy="5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>
            <a:endCxn id="206" idx="1"/>
          </p:cNvCxnSpPr>
          <p:nvPr/>
        </p:nvCxnSpPr>
        <p:spPr>
          <a:xfrm>
            <a:off x="1097690" y="4149442"/>
            <a:ext cx="406018" cy="6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6" name="Group 725"/>
          <p:cNvGrpSpPr/>
          <p:nvPr/>
        </p:nvGrpSpPr>
        <p:grpSpPr>
          <a:xfrm>
            <a:off x="601036" y="1268045"/>
            <a:ext cx="496654" cy="4371046"/>
            <a:chOff x="1136249" y="2033185"/>
            <a:chExt cx="398092" cy="3503603"/>
          </a:xfrm>
        </p:grpSpPr>
        <p:cxnSp>
          <p:nvCxnSpPr>
            <p:cNvPr id="552" name="Straight Connector 551"/>
            <p:cNvCxnSpPr/>
            <p:nvPr/>
          </p:nvCxnSpPr>
          <p:spPr>
            <a:xfrm flipV="1">
              <a:off x="1534341" y="3530333"/>
              <a:ext cx="0" cy="812436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 flipV="1">
              <a:off x="1454722" y="3274939"/>
              <a:ext cx="0" cy="1287791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flipV="1">
              <a:off x="1375104" y="2910659"/>
              <a:ext cx="0" cy="1919081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flipV="1">
              <a:off x="1295484" y="2654060"/>
              <a:ext cx="0" cy="239691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flipV="1">
              <a:off x="1215866" y="2399964"/>
              <a:ext cx="0" cy="2868539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flipV="1">
              <a:off x="1136249" y="2033185"/>
              <a:ext cx="1" cy="3503603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9" name="Straight Connector 578"/>
          <p:cNvCxnSpPr>
            <a:stCxn id="494" idx="1"/>
          </p:cNvCxnSpPr>
          <p:nvPr/>
        </p:nvCxnSpPr>
        <p:spPr>
          <a:xfrm flipH="1" flipV="1">
            <a:off x="1097695" y="3135865"/>
            <a:ext cx="3514677" cy="918"/>
          </a:xfrm>
          <a:prstGeom prst="line">
            <a:avLst/>
          </a:prstGeom>
          <a:ln w="6350">
            <a:solidFill>
              <a:schemeClr val="tx1"/>
            </a:solidFill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>
            <a:stCxn id="493" idx="1"/>
          </p:cNvCxnSpPr>
          <p:nvPr/>
        </p:nvCxnSpPr>
        <p:spPr>
          <a:xfrm flipH="1">
            <a:off x="998358" y="2818209"/>
            <a:ext cx="3614008" cy="0"/>
          </a:xfrm>
          <a:prstGeom prst="line">
            <a:avLst/>
          </a:prstGeom>
          <a:ln w="6350">
            <a:solidFill>
              <a:schemeClr val="tx1"/>
            </a:solidFill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>
            <a:stCxn id="200" idx="1"/>
          </p:cNvCxnSpPr>
          <p:nvPr/>
        </p:nvCxnSpPr>
        <p:spPr>
          <a:xfrm flipH="1">
            <a:off x="899032" y="2362769"/>
            <a:ext cx="3713339" cy="0"/>
          </a:xfrm>
          <a:prstGeom prst="line">
            <a:avLst/>
          </a:prstGeom>
          <a:ln w="6350">
            <a:solidFill>
              <a:schemeClr val="tx1"/>
            </a:solidFill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>
            <a:stCxn id="198" idx="1"/>
          </p:cNvCxnSpPr>
          <p:nvPr/>
        </p:nvCxnSpPr>
        <p:spPr>
          <a:xfrm flipH="1" flipV="1">
            <a:off x="799700" y="2042644"/>
            <a:ext cx="3812672" cy="1559"/>
          </a:xfrm>
          <a:prstGeom prst="line">
            <a:avLst/>
          </a:prstGeom>
          <a:ln w="6350">
            <a:solidFill>
              <a:schemeClr val="tx1"/>
            </a:solidFill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>
            <a:stCxn id="194" idx="1"/>
          </p:cNvCxnSpPr>
          <p:nvPr/>
        </p:nvCxnSpPr>
        <p:spPr>
          <a:xfrm flipH="1" flipV="1">
            <a:off x="700366" y="1724013"/>
            <a:ext cx="3912004" cy="1621"/>
          </a:xfrm>
          <a:prstGeom prst="line">
            <a:avLst/>
          </a:prstGeom>
          <a:ln w="6350">
            <a:solidFill>
              <a:schemeClr val="tx1"/>
            </a:solidFill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>
            <a:stCxn id="193" idx="1"/>
          </p:cNvCxnSpPr>
          <p:nvPr/>
        </p:nvCxnSpPr>
        <p:spPr>
          <a:xfrm flipH="1">
            <a:off x="601036" y="1270193"/>
            <a:ext cx="4011335" cy="0"/>
          </a:xfrm>
          <a:prstGeom prst="line">
            <a:avLst/>
          </a:prstGeom>
          <a:ln w="6350">
            <a:solidFill>
              <a:schemeClr val="tx1"/>
            </a:solidFill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8" name="Group 617"/>
          <p:cNvGrpSpPr/>
          <p:nvPr/>
        </p:nvGrpSpPr>
        <p:grpSpPr>
          <a:xfrm>
            <a:off x="4548094" y="3814891"/>
            <a:ext cx="1709873" cy="2634167"/>
            <a:chOff x="900031" y="-764079"/>
            <a:chExt cx="710734" cy="2899833"/>
          </a:xfrm>
        </p:grpSpPr>
        <p:cxnSp>
          <p:nvCxnSpPr>
            <p:cNvPr id="619" name="Straight Connector 618"/>
            <p:cNvCxnSpPr/>
            <p:nvPr/>
          </p:nvCxnSpPr>
          <p:spPr>
            <a:xfrm>
              <a:off x="900031" y="-764079"/>
              <a:ext cx="709147" cy="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/>
            <p:cNvCxnSpPr/>
            <p:nvPr/>
          </p:nvCxnSpPr>
          <p:spPr>
            <a:xfrm>
              <a:off x="900031" y="-764079"/>
              <a:ext cx="709147" cy="49212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>
            <a:xfrm>
              <a:off x="900031" y="-764079"/>
              <a:ext cx="709147" cy="120650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/>
            <p:nvPr/>
          </p:nvCxnSpPr>
          <p:spPr>
            <a:xfrm>
              <a:off x="900031" y="-764079"/>
              <a:ext cx="710734" cy="169333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/>
            <p:cNvCxnSpPr/>
            <p:nvPr/>
          </p:nvCxnSpPr>
          <p:spPr>
            <a:xfrm>
              <a:off x="900031" y="-764079"/>
              <a:ext cx="710734" cy="2185458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/>
            <p:cNvCxnSpPr/>
            <p:nvPr/>
          </p:nvCxnSpPr>
          <p:spPr>
            <a:xfrm>
              <a:off x="900031" y="-764079"/>
              <a:ext cx="710734" cy="289983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/>
            <p:nvPr/>
          </p:nvCxnSpPr>
          <p:spPr>
            <a:xfrm flipV="1">
              <a:off x="900031" y="-764079"/>
              <a:ext cx="709147" cy="49212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>
              <a:off x="900031" y="-271954"/>
              <a:ext cx="709147" cy="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/>
            <p:cNvCxnSpPr/>
            <p:nvPr/>
          </p:nvCxnSpPr>
          <p:spPr>
            <a:xfrm>
              <a:off x="900031" y="-271954"/>
              <a:ext cx="709147" cy="71437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/>
            <p:nvPr/>
          </p:nvCxnSpPr>
          <p:spPr>
            <a:xfrm>
              <a:off x="900031" y="-271954"/>
              <a:ext cx="710734" cy="1201208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>
              <a:off x="900031" y="-271954"/>
              <a:ext cx="710734" cy="169333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/>
            <p:cNvCxnSpPr/>
            <p:nvPr/>
          </p:nvCxnSpPr>
          <p:spPr>
            <a:xfrm>
              <a:off x="900031" y="-271954"/>
              <a:ext cx="710734" cy="2407708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/>
            <p:cNvCxnSpPr/>
            <p:nvPr/>
          </p:nvCxnSpPr>
          <p:spPr>
            <a:xfrm flipV="1">
              <a:off x="900031" y="-764079"/>
              <a:ext cx="709147" cy="120650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/>
            <p:nvPr/>
          </p:nvCxnSpPr>
          <p:spPr>
            <a:xfrm flipV="1">
              <a:off x="900031" y="-271954"/>
              <a:ext cx="709147" cy="71437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/>
            <p:cNvCxnSpPr/>
            <p:nvPr/>
          </p:nvCxnSpPr>
          <p:spPr>
            <a:xfrm>
              <a:off x="900031" y="442421"/>
              <a:ext cx="709147" cy="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/>
            <p:cNvCxnSpPr/>
            <p:nvPr/>
          </p:nvCxnSpPr>
          <p:spPr>
            <a:xfrm>
              <a:off x="900031" y="442421"/>
              <a:ext cx="710734" cy="48683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/>
            <p:cNvCxnSpPr/>
            <p:nvPr/>
          </p:nvCxnSpPr>
          <p:spPr>
            <a:xfrm>
              <a:off x="900031" y="442421"/>
              <a:ext cx="710734" cy="978958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/>
            <p:cNvCxnSpPr/>
            <p:nvPr/>
          </p:nvCxnSpPr>
          <p:spPr>
            <a:xfrm>
              <a:off x="900031" y="442421"/>
              <a:ext cx="710734" cy="169333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/>
            <p:nvPr/>
          </p:nvCxnSpPr>
          <p:spPr>
            <a:xfrm flipV="1">
              <a:off x="901618" y="-764079"/>
              <a:ext cx="707560" cy="169333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 flipV="1">
              <a:off x="901618" y="-271954"/>
              <a:ext cx="707560" cy="1201208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 flipV="1">
              <a:off x="901618" y="442421"/>
              <a:ext cx="707560" cy="48683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/>
            <p:cNvCxnSpPr/>
            <p:nvPr/>
          </p:nvCxnSpPr>
          <p:spPr>
            <a:xfrm>
              <a:off x="901618" y="929254"/>
              <a:ext cx="709147" cy="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/>
            <p:nvPr/>
          </p:nvCxnSpPr>
          <p:spPr>
            <a:xfrm>
              <a:off x="901618" y="929254"/>
              <a:ext cx="709147" cy="49212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/>
            <p:nvPr/>
          </p:nvCxnSpPr>
          <p:spPr>
            <a:xfrm>
              <a:off x="901618" y="929254"/>
              <a:ext cx="709147" cy="120650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/>
          </p:nvCxnSpPr>
          <p:spPr>
            <a:xfrm flipV="1">
              <a:off x="901618" y="-764079"/>
              <a:ext cx="707560" cy="2185458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flipV="1">
              <a:off x="901618" y="-271954"/>
              <a:ext cx="707560" cy="169333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/>
          </p:nvCxnSpPr>
          <p:spPr>
            <a:xfrm flipV="1">
              <a:off x="901618" y="442421"/>
              <a:ext cx="707560" cy="978958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/>
            <p:cNvCxnSpPr/>
            <p:nvPr/>
          </p:nvCxnSpPr>
          <p:spPr>
            <a:xfrm flipV="1">
              <a:off x="901618" y="929254"/>
              <a:ext cx="709147" cy="49212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/>
            <p:nvPr/>
          </p:nvCxnSpPr>
          <p:spPr>
            <a:xfrm>
              <a:off x="901618" y="1421379"/>
              <a:ext cx="709147" cy="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/>
            <p:nvPr/>
          </p:nvCxnSpPr>
          <p:spPr>
            <a:xfrm>
              <a:off x="901618" y="1421379"/>
              <a:ext cx="709147" cy="71437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/>
            <p:cNvCxnSpPr/>
            <p:nvPr/>
          </p:nvCxnSpPr>
          <p:spPr>
            <a:xfrm>
              <a:off x="901618" y="2135754"/>
              <a:ext cx="709147" cy="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/>
            <p:cNvCxnSpPr/>
            <p:nvPr/>
          </p:nvCxnSpPr>
          <p:spPr>
            <a:xfrm flipV="1">
              <a:off x="901618" y="1421379"/>
              <a:ext cx="709147" cy="71437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/>
            <p:cNvCxnSpPr/>
            <p:nvPr/>
          </p:nvCxnSpPr>
          <p:spPr>
            <a:xfrm flipV="1">
              <a:off x="901618" y="929254"/>
              <a:ext cx="709147" cy="120650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/>
            <p:nvPr/>
          </p:nvCxnSpPr>
          <p:spPr>
            <a:xfrm flipV="1">
              <a:off x="901618" y="442421"/>
              <a:ext cx="707560" cy="169333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/>
            <p:nvPr/>
          </p:nvCxnSpPr>
          <p:spPr>
            <a:xfrm flipV="1">
              <a:off x="901618" y="-271954"/>
              <a:ext cx="707560" cy="2407708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/>
            <p:cNvCxnSpPr/>
            <p:nvPr/>
          </p:nvCxnSpPr>
          <p:spPr>
            <a:xfrm flipV="1">
              <a:off x="901618" y="-764079"/>
              <a:ext cx="707560" cy="289983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5" name="Rectangle 654"/>
          <p:cNvSpPr/>
          <p:nvPr/>
        </p:nvSpPr>
        <p:spPr>
          <a:xfrm>
            <a:off x="4740918" y="3677888"/>
            <a:ext cx="1303151" cy="29081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ook Antiqua"/>
                <a:cs typeface="Book Antiqua"/>
              </a:rPr>
              <a:t>More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Book Antiqua"/>
                <a:cs typeface="Book Antiqua"/>
              </a:rPr>
              <a:t>hidden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Book Antiqua"/>
                <a:cs typeface="Book Antiqua"/>
              </a:rPr>
              <a:t>layers</a:t>
            </a:r>
            <a:endParaRPr lang="en-US" sz="1600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grpSp>
        <p:nvGrpSpPr>
          <p:cNvPr id="722" name="Group 721"/>
          <p:cNvGrpSpPr/>
          <p:nvPr/>
        </p:nvGrpSpPr>
        <p:grpSpPr>
          <a:xfrm>
            <a:off x="7369649" y="3794126"/>
            <a:ext cx="965847" cy="2675698"/>
            <a:chOff x="6561617" y="4057960"/>
            <a:chExt cx="774173" cy="2144700"/>
          </a:xfrm>
        </p:grpSpPr>
        <p:sp>
          <p:nvSpPr>
            <p:cNvPr id="661" name="Oval 660"/>
            <p:cNvSpPr/>
            <p:nvPr/>
          </p:nvSpPr>
          <p:spPr>
            <a:xfrm>
              <a:off x="6561617" y="6169371"/>
              <a:ext cx="33289" cy="3328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/>
            </a:p>
          </p:txBody>
        </p:sp>
        <p:sp>
          <p:nvSpPr>
            <p:cNvPr id="662" name="Oval 661"/>
            <p:cNvSpPr/>
            <p:nvPr/>
          </p:nvSpPr>
          <p:spPr>
            <a:xfrm>
              <a:off x="6561617" y="5649223"/>
              <a:ext cx="33289" cy="3328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/>
            </a:p>
          </p:txBody>
        </p:sp>
        <p:sp>
          <p:nvSpPr>
            <p:cNvPr id="663" name="Oval 662"/>
            <p:cNvSpPr/>
            <p:nvPr/>
          </p:nvSpPr>
          <p:spPr>
            <a:xfrm>
              <a:off x="6561617" y="5290901"/>
              <a:ext cx="33289" cy="3328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/>
            </a:p>
          </p:txBody>
        </p:sp>
        <p:sp>
          <p:nvSpPr>
            <p:cNvPr id="664" name="Oval 663"/>
            <p:cNvSpPr/>
            <p:nvPr/>
          </p:nvSpPr>
          <p:spPr>
            <a:xfrm>
              <a:off x="6561617" y="4936430"/>
              <a:ext cx="33289" cy="3328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/>
            </a:p>
          </p:txBody>
        </p:sp>
        <p:sp>
          <p:nvSpPr>
            <p:cNvPr id="665" name="Oval 664"/>
            <p:cNvSpPr/>
            <p:nvPr/>
          </p:nvSpPr>
          <p:spPr>
            <a:xfrm>
              <a:off x="6561617" y="4416281"/>
              <a:ext cx="33289" cy="3328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/>
            </a:p>
          </p:txBody>
        </p:sp>
        <p:sp>
          <p:nvSpPr>
            <p:cNvPr id="666" name="Oval 665"/>
            <p:cNvSpPr/>
            <p:nvPr/>
          </p:nvSpPr>
          <p:spPr>
            <a:xfrm>
              <a:off x="6561617" y="4057960"/>
              <a:ext cx="33289" cy="3328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679" name="Straight Connector 678"/>
            <p:cNvCxnSpPr/>
            <p:nvPr/>
          </p:nvCxnSpPr>
          <p:spPr>
            <a:xfrm>
              <a:off x="6594904" y="4074601"/>
              <a:ext cx="707597" cy="123294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/>
            <p:nvPr/>
          </p:nvCxnSpPr>
          <p:spPr>
            <a:xfrm>
              <a:off x="6594904" y="4074601"/>
              <a:ext cx="707597" cy="1591264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>
              <a:off x="6594904" y="4074601"/>
              <a:ext cx="707597" cy="211141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/>
            <p:cNvCxnSpPr/>
            <p:nvPr/>
          </p:nvCxnSpPr>
          <p:spPr>
            <a:xfrm>
              <a:off x="6594904" y="4432924"/>
              <a:ext cx="707597" cy="87461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/>
            <p:cNvCxnSpPr/>
            <p:nvPr/>
          </p:nvCxnSpPr>
          <p:spPr>
            <a:xfrm>
              <a:off x="6594904" y="4432924"/>
              <a:ext cx="707597" cy="123294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/>
            <p:cNvCxnSpPr/>
            <p:nvPr/>
          </p:nvCxnSpPr>
          <p:spPr>
            <a:xfrm>
              <a:off x="6594904" y="4432924"/>
              <a:ext cx="707597" cy="1753088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>
            <a:xfrm>
              <a:off x="6594904" y="4953071"/>
              <a:ext cx="707597" cy="35447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>
              <a:off x="6594904" y="4953071"/>
              <a:ext cx="707597" cy="712794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>
              <a:off x="6594904" y="4953071"/>
              <a:ext cx="707597" cy="123294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>
              <a:off x="6596484" y="5307542"/>
              <a:ext cx="706017" cy="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/>
          </p:nvCxnSpPr>
          <p:spPr>
            <a:xfrm>
              <a:off x="6596484" y="5307542"/>
              <a:ext cx="706017" cy="35832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/>
            <p:cNvCxnSpPr/>
            <p:nvPr/>
          </p:nvCxnSpPr>
          <p:spPr>
            <a:xfrm>
              <a:off x="6596484" y="5307542"/>
              <a:ext cx="706017" cy="87847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/>
            <p:cNvCxnSpPr/>
            <p:nvPr/>
          </p:nvCxnSpPr>
          <p:spPr>
            <a:xfrm flipV="1">
              <a:off x="6596484" y="5307542"/>
              <a:ext cx="706017" cy="35832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/>
            <p:cNvCxnSpPr/>
            <p:nvPr/>
          </p:nvCxnSpPr>
          <p:spPr>
            <a:xfrm>
              <a:off x="6596484" y="5665865"/>
              <a:ext cx="706017" cy="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/>
            <p:cNvCxnSpPr/>
            <p:nvPr/>
          </p:nvCxnSpPr>
          <p:spPr>
            <a:xfrm>
              <a:off x="6596484" y="5665865"/>
              <a:ext cx="706017" cy="52014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/>
            <p:cNvCxnSpPr/>
            <p:nvPr/>
          </p:nvCxnSpPr>
          <p:spPr>
            <a:xfrm>
              <a:off x="6596484" y="6186012"/>
              <a:ext cx="706017" cy="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/>
            <p:cNvCxnSpPr/>
            <p:nvPr/>
          </p:nvCxnSpPr>
          <p:spPr>
            <a:xfrm flipV="1">
              <a:off x="6596484" y="5665865"/>
              <a:ext cx="706017" cy="52014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/>
            <p:cNvCxnSpPr/>
            <p:nvPr/>
          </p:nvCxnSpPr>
          <p:spPr>
            <a:xfrm flipV="1">
              <a:off x="6596484" y="5307542"/>
              <a:ext cx="706017" cy="87847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6" name="Oval 715"/>
            <p:cNvSpPr/>
            <p:nvPr/>
          </p:nvSpPr>
          <p:spPr>
            <a:xfrm>
              <a:off x="7302501" y="6168081"/>
              <a:ext cx="33289" cy="3328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/>
            <p:cNvSpPr/>
            <p:nvPr/>
          </p:nvSpPr>
          <p:spPr>
            <a:xfrm>
              <a:off x="7302501" y="5649219"/>
              <a:ext cx="33289" cy="3328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/>
            <p:cNvSpPr/>
            <p:nvPr/>
          </p:nvSpPr>
          <p:spPr>
            <a:xfrm>
              <a:off x="7302501" y="5290901"/>
              <a:ext cx="33289" cy="3328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3" name="Group 722"/>
          <p:cNvGrpSpPr/>
          <p:nvPr/>
        </p:nvGrpSpPr>
        <p:grpSpPr>
          <a:xfrm>
            <a:off x="8335496" y="5353087"/>
            <a:ext cx="342693" cy="1095967"/>
            <a:chOff x="7335790" y="5307542"/>
            <a:chExt cx="706017" cy="878470"/>
          </a:xfrm>
        </p:grpSpPr>
        <p:cxnSp>
          <p:nvCxnSpPr>
            <p:cNvPr id="719" name="Straight Connector 718"/>
            <p:cNvCxnSpPr/>
            <p:nvPr/>
          </p:nvCxnSpPr>
          <p:spPr>
            <a:xfrm>
              <a:off x="7335790" y="5307542"/>
              <a:ext cx="706017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/>
            <p:cNvCxnSpPr/>
            <p:nvPr/>
          </p:nvCxnSpPr>
          <p:spPr>
            <a:xfrm>
              <a:off x="7335790" y="5665865"/>
              <a:ext cx="706017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/>
            <p:cNvCxnSpPr/>
            <p:nvPr/>
          </p:nvCxnSpPr>
          <p:spPr>
            <a:xfrm>
              <a:off x="7335790" y="6186012"/>
              <a:ext cx="706017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0" name="Rectangle 739"/>
          <p:cNvSpPr/>
          <p:nvPr/>
        </p:nvSpPr>
        <p:spPr>
          <a:xfrm>
            <a:off x="1271527" y="3439505"/>
            <a:ext cx="5398392" cy="32367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 sz="1600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sp>
        <p:nvSpPr>
          <p:cNvPr id="742" name="Oval 741"/>
          <p:cNvSpPr/>
          <p:nvPr/>
        </p:nvSpPr>
        <p:spPr>
          <a:xfrm>
            <a:off x="8678190" y="5322016"/>
            <a:ext cx="62151" cy="6215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743" name="Oval 742"/>
          <p:cNvSpPr/>
          <p:nvPr/>
        </p:nvSpPr>
        <p:spPr>
          <a:xfrm>
            <a:off x="8677530" y="5769054"/>
            <a:ext cx="62151" cy="6215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744" name="Oval 743"/>
          <p:cNvSpPr/>
          <p:nvPr/>
        </p:nvSpPr>
        <p:spPr>
          <a:xfrm>
            <a:off x="8677530" y="6417976"/>
            <a:ext cx="62151" cy="6215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8020288" y="3436786"/>
            <a:ext cx="396109" cy="276290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spcCol="0" rtlCol="0" anchor="ctr" anchorCtr="1"/>
          <a:lstStyle/>
          <a:p>
            <a:pPr algn="ctr"/>
            <a:r>
              <a:rPr lang="en-US" sz="1600" b="1" i="1" dirty="0" smtClean="0">
                <a:solidFill>
                  <a:srgbClr val="000000"/>
                </a:solidFill>
                <a:latin typeface="Book Antiqua"/>
                <a:cs typeface="Book Antiqua"/>
              </a:rPr>
              <a:t>C</a:t>
            </a:r>
            <a:r>
              <a:rPr lang="en-US" sz="1600" i="1" baseline="-25000" dirty="0" smtClean="0">
                <a:solidFill>
                  <a:srgbClr val="000000"/>
                </a:solidFill>
                <a:latin typeface="Book Antiqua"/>
                <a:cs typeface="Book Antiqua"/>
              </a:rPr>
              <a:t>n×q</a:t>
            </a:r>
            <a:endParaRPr lang="en-US" sz="1600" i="1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sp>
        <p:nvSpPr>
          <p:cNvPr id="656" name="Oval 655"/>
          <p:cNvSpPr/>
          <p:nvPr/>
        </p:nvSpPr>
        <p:spPr>
          <a:xfrm>
            <a:off x="398672" y="5885614"/>
            <a:ext cx="62151" cy="6215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657" name="Oval 656"/>
          <p:cNvSpPr/>
          <p:nvPr/>
        </p:nvSpPr>
        <p:spPr>
          <a:xfrm>
            <a:off x="398672" y="6220975"/>
            <a:ext cx="62151" cy="6215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 flipH="1">
            <a:off x="7228432" y="3439505"/>
            <a:ext cx="1187964" cy="32367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 sz="1600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29166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467"/>
          <p:cNvSpPr/>
          <p:nvPr/>
        </p:nvSpPr>
        <p:spPr>
          <a:xfrm>
            <a:off x="5901270" y="4352382"/>
            <a:ext cx="1292566" cy="226320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spcCol="0" rtlCol="0" anchor="ctr" anchorCtr="1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  <a:latin typeface="Book Antiqua"/>
                <a:cs typeface="Book Antiqua"/>
              </a:rPr>
              <a:t>Layer </a:t>
            </a:r>
            <a:r>
              <a:rPr lang="en-US" sz="1050" i="1" dirty="0" smtClean="0">
                <a:solidFill>
                  <a:srgbClr val="000000"/>
                </a:solidFill>
                <a:latin typeface="Book Antiqua"/>
                <a:cs typeface="Book Antiqua"/>
              </a:rPr>
              <a:t>k</a:t>
            </a:r>
            <a:endParaRPr lang="en-US" sz="1050" i="1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3912038" y="4355577"/>
            <a:ext cx="1292566" cy="226320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spcCol="0" rtlCol="0" anchor="ctr" anchorCtr="1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  <a:latin typeface="Book Antiqua"/>
                <a:cs typeface="Book Antiqua"/>
              </a:rPr>
              <a:t>Layer 2</a:t>
            </a:r>
            <a:endParaRPr lang="en-US" sz="1050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2450757" y="4355577"/>
            <a:ext cx="1292566" cy="226320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spcCol="0" rtlCol="0" anchor="ctr" anchorCtr="1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  <a:latin typeface="Book Antiqua"/>
                <a:cs typeface="Book Antiqua"/>
              </a:rPr>
              <a:t>Layer 1</a:t>
            </a:r>
            <a:endParaRPr lang="en-US" sz="1050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2305792" y="1606379"/>
            <a:ext cx="1437533" cy="2975517"/>
            <a:chOff x="2305792" y="1606379"/>
            <a:chExt cx="1437533" cy="2975517"/>
          </a:xfrm>
        </p:grpSpPr>
        <p:grpSp>
          <p:nvGrpSpPr>
            <p:cNvPr id="32" name="Group 31"/>
            <p:cNvGrpSpPr/>
            <p:nvPr/>
          </p:nvGrpSpPr>
          <p:grpSpPr>
            <a:xfrm>
              <a:off x="3193541" y="2944840"/>
              <a:ext cx="273991" cy="1369960"/>
              <a:chOff x="3193541" y="2944840"/>
              <a:chExt cx="273991" cy="136996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193541" y="2944840"/>
                <a:ext cx="273991" cy="2739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193541" y="3391880"/>
                <a:ext cx="273991" cy="2739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193541" y="4040808"/>
                <a:ext cx="273991" cy="2739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308906" y="3779507"/>
                <a:ext cx="41530" cy="415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308906" y="3897179"/>
                <a:ext cx="41530" cy="415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3467532" y="3083371"/>
              <a:ext cx="275793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67532" y="3525766"/>
              <a:ext cx="275793" cy="1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181397" y="1698777"/>
              <a:ext cx="295143" cy="1017811"/>
              <a:chOff x="3188624" y="1800403"/>
              <a:chExt cx="295143" cy="101781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188624" y="1800403"/>
                <a:ext cx="295143" cy="243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sz="1400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sz="1400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317169" y="2107252"/>
                <a:ext cx="35262" cy="352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317169" y="2172421"/>
                <a:ext cx="35262" cy="352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188624" y="2255843"/>
                <a:ext cx="295143" cy="243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sz="1400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sz="1400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188624" y="2574412"/>
                <a:ext cx="295143" cy="243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sz="1400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sz="1400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 flipV="1">
              <a:off x="3572095" y="2597924"/>
              <a:ext cx="0" cy="485448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614005" y="2277884"/>
              <a:ext cx="0" cy="1247883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3673060" y="1819120"/>
              <a:ext cx="0" cy="2354038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467533" y="1819120"/>
              <a:ext cx="205527" cy="1564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467533" y="2277884"/>
              <a:ext cx="146472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476541" y="2597924"/>
              <a:ext cx="95554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2757847" y="2945632"/>
              <a:ext cx="49030" cy="1252938"/>
              <a:chOff x="4002563" y="2942457"/>
              <a:chExt cx="49030" cy="125293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002563" y="3121993"/>
                <a:ext cx="49030" cy="49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007348" y="3245303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007348" y="3346655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002563" y="3456702"/>
                <a:ext cx="49030" cy="49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006859" y="3812138"/>
                <a:ext cx="41531" cy="41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002563" y="2942457"/>
                <a:ext cx="49030" cy="49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006859" y="3645106"/>
                <a:ext cx="41531" cy="41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4007348" y="3932273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007348" y="4033625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4006859" y="4153864"/>
                <a:ext cx="41531" cy="41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</p:grpSp>
        <p:cxnSp>
          <p:nvCxnSpPr>
            <p:cNvPr id="116" name="Straight Connector 115"/>
            <p:cNvCxnSpPr>
              <a:endCxn id="111" idx="1"/>
            </p:cNvCxnSpPr>
            <p:nvPr/>
          </p:nvCxnSpPr>
          <p:spPr>
            <a:xfrm>
              <a:off x="2621643" y="2970147"/>
              <a:ext cx="136204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2621643" y="2597926"/>
              <a:ext cx="0" cy="372221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2578100" y="2277885"/>
              <a:ext cx="0" cy="871798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2517321" y="1819120"/>
              <a:ext cx="0" cy="1665272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09" idx="1"/>
            </p:cNvCxnSpPr>
            <p:nvPr/>
          </p:nvCxnSpPr>
          <p:spPr>
            <a:xfrm>
              <a:off x="2517321" y="3484392"/>
              <a:ext cx="24052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endCxn id="106" idx="1"/>
            </p:cNvCxnSpPr>
            <p:nvPr/>
          </p:nvCxnSpPr>
          <p:spPr>
            <a:xfrm>
              <a:off x="2578100" y="3149683"/>
              <a:ext cx="179747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2621643" y="2597924"/>
              <a:ext cx="559754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2578100" y="2277884"/>
              <a:ext cx="603297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2517321" y="1820684"/>
              <a:ext cx="664076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15" idx="6"/>
              <a:endCxn id="6" idx="2"/>
            </p:cNvCxnSpPr>
            <p:nvPr/>
          </p:nvCxnSpPr>
          <p:spPr>
            <a:xfrm flipV="1">
              <a:off x="2803674" y="3528876"/>
              <a:ext cx="389867" cy="64892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15" idx="6"/>
              <a:endCxn id="5" idx="2"/>
            </p:cNvCxnSpPr>
            <p:nvPr/>
          </p:nvCxnSpPr>
          <p:spPr>
            <a:xfrm flipV="1">
              <a:off x="2803674" y="3081836"/>
              <a:ext cx="389867" cy="109596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10" idx="6"/>
              <a:endCxn id="7" idx="2"/>
            </p:cNvCxnSpPr>
            <p:nvPr/>
          </p:nvCxnSpPr>
          <p:spPr>
            <a:xfrm>
              <a:off x="2803674" y="3836079"/>
              <a:ext cx="389867" cy="34172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stCxn id="110" idx="6"/>
              <a:endCxn id="6" idx="2"/>
            </p:cNvCxnSpPr>
            <p:nvPr/>
          </p:nvCxnSpPr>
          <p:spPr>
            <a:xfrm flipV="1">
              <a:off x="2803674" y="3528876"/>
              <a:ext cx="389867" cy="30720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110" idx="6"/>
              <a:endCxn id="5" idx="2"/>
            </p:cNvCxnSpPr>
            <p:nvPr/>
          </p:nvCxnSpPr>
          <p:spPr>
            <a:xfrm flipV="1">
              <a:off x="2803674" y="3081836"/>
              <a:ext cx="389867" cy="75424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12" idx="6"/>
              <a:endCxn id="7" idx="2"/>
            </p:cNvCxnSpPr>
            <p:nvPr/>
          </p:nvCxnSpPr>
          <p:spPr>
            <a:xfrm>
              <a:off x="2803674" y="3669047"/>
              <a:ext cx="389867" cy="50875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12" idx="6"/>
              <a:endCxn id="6" idx="2"/>
            </p:cNvCxnSpPr>
            <p:nvPr/>
          </p:nvCxnSpPr>
          <p:spPr>
            <a:xfrm flipV="1">
              <a:off x="2803674" y="3528876"/>
              <a:ext cx="389867" cy="14017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112" idx="6"/>
              <a:endCxn id="5" idx="2"/>
            </p:cNvCxnSpPr>
            <p:nvPr/>
          </p:nvCxnSpPr>
          <p:spPr>
            <a:xfrm flipV="1">
              <a:off x="2803674" y="3081836"/>
              <a:ext cx="389867" cy="58721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09" idx="3"/>
              <a:endCxn id="7" idx="2"/>
            </p:cNvCxnSpPr>
            <p:nvPr/>
          </p:nvCxnSpPr>
          <p:spPr>
            <a:xfrm>
              <a:off x="2806877" y="3484392"/>
              <a:ext cx="386664" cy="693412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09" idx="3"/>
              <a:endCxn id="6" idx="2"/>
            </p:cNvCxnSpPr>
            <p:nvPr/>
          </p:nvCxnSpPr>
          <p:spPr>
            <a:xfrm>
              <a:off x="2806877" y="3484392"/>
              <a:ext cx="386664" cy="44484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09" idx="3"/>
              <a:endCxn id="5" idx="2"/>
            </p:cNvCxnSpPr>
            <p:nvPr/>
          </p:nvCxnSpPr>
          <p:spPr>
            <a:xfrm flipV="1">
              <a:off x="2806877" y="3081836"/>
              <a:ext cx="386664" cy="402556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06" idx="3"/>
              <a:endCxn id="7" idx="2"/>
            </p:cNvCxnSpPr>
            <p:nvPr/>
          </p:nvCxnSpPr>
          <p:spPr>
            <a:xfrm>
              <a:off x="2806877" y="3149683"/>
              <a:ext cx="386664" cy="102812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106" idx="3"/>
              <a:endCxn id="6" idx="2"/>
            </p:cNvCxnSpPr>
            <p:nvPr/>
          </p:nvCxnSpPr>
          <p:spPr>
            <a:xfrm>
              <a:off x="2806877" y="3149683"/>
              <a:ext cx="386664" cy="37919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106" idx="3"/>
              <a:endCxn id="5" idx="2"/>
            </p:cNvCxnSpPr>
            <p:nvPr/>
          </p:nvCxnSpPr>
          <p:spPr>
            <a:xfrm flipV="1">
              <a:off x="2806877" y="3081836"/>
              <a:ext cx="386664" cy="6784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111" idx="3"/>
              <a:endCxn id="7" idx="2"/>
            </p:cNvCxnSpPr>
            <p:nvPr/>
          </p:nvCxnSpPr>
          <p:spPr>
            <a:xfrm>
              <a:off x="2806877" y="2970147"/>
              <a:ext cx="386664" cy="120765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11" idx="3"/>
              <a:endCxn id="6" idx="2"/>
            </p:cNvCxnSpPr>
            <p:nvPr/>
          </p:nvCxnSpPr>
          <p:spPr>
            <a:xfrm>
              <a:off x="2806877" y="2970147"/>
              <a:ext cx="386664" cy="55872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111" idx="3"/>
              <a:endCxn id="5" idx="2"/>
            </p:cNvCxnSpPr>
            <p:nvPr/>
          </p:nvCxnSpPr>
          <p:spPr>
            <a:xfrm>
              <a:off x="2806877" y="2970147"/>
              <a:ext cx="386664" cy="11168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Rectangle 353"/>
            <p:cNvSpPr/>
            <p:nvPr/>
          </p:nvSpPr>
          <p:spPr>
            <a:xfrm flipH="1">
              <a:off x="2450756" y="1606379"/>
              <a:ext cx="1292567" cy="297551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3467531" y="4177804"/>
              <a:ext cx="275793" cy="1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endCxn id="112" idx="2"/>
            </p:cNvCxnSpPr>
            <p:nvPr/>
          </p:nvCxnSpPr>
          <p:spPr>
            <a:xfrm>
              <a:off x="2305792" y="3669047"/>
              <a:ext cx="456351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110" idx="2"/>
            </p:cNvCxnSpPr>
            <p:nvPr/>
          </p:nvCxnSpPr>
          <p:spPr>
            <a:xfrm>
              <a:off x="2305792" y="3836079"/>
              <a:ext cx="456351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15" idx="6"/>
              <a:endCxn id="7" idx="2"/>
            </p:cNvCxnSpPr>
            <p:nvPr/>
          </p:nvCxnSpPr>
          <p:spPr>
            <a:xfrm flipV="1">
              <a:off x="2803674" y="4177804"/>
              <a:ext cx="389867" cy="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endCxn id="115" idx="2"/>
            </p:cNvCxnSpPr>
            <p:nvPr/>
          </p:nvCxnSpPr>
          <p:spPr>
            <a:xfrm>
              <a:off x="2305792" y="4177805"/>
              <a:ext cx="456351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3912035" y="1606379"/>
            <a:ext cx="1292569" cy="2975517"/>
            <a:chOff x="2450756" y="1606379"/>
            <a:chExt cx="1292569" cy="2975517"/>
          </a:xfrm>
        </p:grpSpPr>
        <p:grpSp>
          <p:nvGrpSpPr>
            <p:cNvPr id="175" name="Group 174"/>
            <p:cNvGrpSpPr/>
            <p:nvPr/>
          </p:nvGrpSpPr>
          <p:grpSpPr>
            <a:xfrm>
              <a:off x="3193541" y="2944840"/>
              <a:ext cx="273991" cy="1369960"/>
              <a:chOff x="3193541" y="2944840"/>
              <a:chExt cx="273991" cy="1369960"/>
            </a:xfrm>
          </p:grpSpPr>
          <p:sp>
            <p:nvSpPr>
              <p:cNvPr id="265" name="Oval 264"/>
              <p:cNvSpPr/>
              <p:nvPr/>
            </p:nvSpPr>
            <p:spPr>
              <a:xfrm>
                <a:off x="3193541" y="2944840"/>
                <a:ext cx="273991" cy="2739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3193541" y="3391880"/>
                <a:ext cx="273991" cy="2739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3193541" y="4040808"/>
                <a:ext cx="273991" cy="2739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3308906" y="3779507"/>
                <a:ext cx="41530" cy="415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3308906" y="3897179"/>
                <a:ext cx="41530" cy="415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6" name="Straight Connector 175"/>
            <p:cNvCxnSpPr/>
            <p:nvPr/>
          </p:nvCxnSpPr>
          <p:spPr>
            <a:xfrm>
              <a:off x="3467532" y="3083371"/>
              <a:ext cx="275793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3467532" y="3525766"/>
              <a:ext cx="275793" cy="1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3181397" y="1698777"/>
              <a:ext cx="295143" cy="1017811"/>
              <a:chOff x="3188624" y="1800403"/>
              <a:chExt cx="295143" cy="1017811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3188624" y="1800403"/>
                <a:ext cx="295143" cy="243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sz="1400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sz="1400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3317169" y="2107252"/>
                <a:ext cx="35262" cy="352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3317169" y="2172421"/>
                <a:ext cx="35262" cy="352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3188624" y="2255843"/>
                <a:ext cx="295143" cy="243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sz="1400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sz="1400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3188624" y="2574412"/>
                <a:ext cx="295143" cy="243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sz="1400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sz="1400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</p:grpSp>
        <p:cxnSp>
          <p:nvCxnSpPr>
            <p:cNvPr id="180" name="Straight Connector 179"/>
            <p:cNvCxnSpPr/>
            <p:nvPr/>
          </p:nvCxnSpPr>
          <p:spPr>
            <a:xfrm flipV="1">
              <a:off x="3572095" y="2597924"/>
              <a:ext cx="0" cy="485448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3614005" y="2277884"/>
              <a:ext cx="0" cy="1247883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3673060" y="1819120"/>
              <a:ext cx="0" cy="2354038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H="1">
              <a:off x="3467533" y="1819120"/>
              <a:ext cx="205527" cy="1564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>
              <a:off x="3467533" y="2277884"/>
              <a:ext cx="146472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476541" y="2597924"/>
              <a:ext cx="95554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oup 189"/>
            <p:cNvGrpSpPr/>
            <p:nvPr/>
          </p:nvGrpSpPr>
          <p:grpSpPr>
            <a:xfrm>
              <a:off x="2757847" y="2945632"/>
              <a:ext cx="49030" cy="1252938"/>
              <a:chOff x="4002563" y="2942457"/>
              <a:chExt cx="49030" cy="1252938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4002563" y="3121993"/>
                <a:ext cx="49030" cy="49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4007348" y="3245303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4007348" y="3346655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4002563" y="3456702"/>
                <a:ext cx="49030" cy="49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4006859" y="3812138"/>
                <a:ext cx="41531" cy="41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4002563" y="2942457"/>
                <a:ext cx="49030" cy="49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4006859" y="3645106"/>
                <a:ext cx="41531" cy="41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4007348" y="3932273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4007348" y="4033625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/>
              <p:cNvSpPr/>
              <p:nvPr/>
            </p:nvSpPr>
            <p:spPr>
              <a:xfrm>
                <a:off x="4006859" y="4153864"/>
                <a:ext cx="41531" cy="41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</p:grpSp>
        <p:cxnSp>
          <p:nvCxnSpPr>
            <p:cNvPr id="191" name="Straight Connector 190"/>
            <p:cNvCxnSpPr>
              <a:endCxn id="255" idx="1"/>
            </p:cNvCxnSpPr>
            <p:nvPr/>
          </p:nvCxnSpPr>
          <p:spPr>
            <a:xfrm>
              <a:off x="2621643" y="2970147"/>
              <a:ext cx="136204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2621643" y="2597926"/>
              <a:ext cx="0" cy="372221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2578100" y="2277885"/>
              <a:ext cx="0" cy="871798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V="1">
              <a:off x="2517321" y="1819120"/>
              <a:ext cx="0" cy="1665272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endCxn id="253" idx="1"/>
            </p:cNvCxnSpPr>
            <p:nvPr/>
          </p:nvCxnSpPr>
          <p:spPr>
            <a:xfrm>
              <a:off x="2517321" y="3484392"/>
              <a:ext cx="24052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endCxn id="250" idx="1"/>
            </p:cNvCxnSpPr>
            <p:nvPr/>
          </p:nvCxnSpPr>
          <p:spPr>
            <a:xfrm>
              <a:off x="2578100" y="3149683"/>
              <a:ext cx="179747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2621643" y="2597924"/>
              <a:ext cx="559754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578100" y="2277884"/>
              <a:ext cx="603297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2517321" y="1820684"/>
              <a:ext cx="664076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59" idx="6"/>
              <a:endCxn id="266" idx="2"/>
            </p:cNvCxnSpPr>
            <p:nvPr/>
          </p:nvCxnSpPr>
          <p:spPr>
            <a:xfrm flipV="1">
              <a:off x="2803674" y="3528876"/>
              <a:ext cx="389867" cy="64892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59" idx="6"/>
              <a:endCxn id="265" idx="2"/>
            </p:cNvCxnSpPr>
            <p:nvPr/>
          </p:nvCxnSpPr>
          <p:spPr>
            <a:xfrm flipV="1">
              <a:off x="2803674" y="3081836"/>
              <a:ext cx="389867" cy="109596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54" idx="6"/>
              <a:endCxn id="267" idx="2"/>
            </p:cNvCxnSpPr>
            <p:nvPr/>
          </p:nvCxnSpPr>
          <p:spPr>
            <a:xfrm>
              <a:off x="2803674" y="3836079"/>
              <a:ext cx="389867" cy="34172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54" idx="6"/>
              <a:endCxn id="266" idx="2"/>
            </p:cNvCxnSpPr>
            <p:nvPr/>
          </p:nvCxnSpPr>
          <p:spPr>
            <a:xfrm flipV="1">
              <a:off x="2803674" y="3528876"/>
              <a:ext cx="389867" cy="30720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54" idx="6"/>
              <a:endCxn id="265" idx="2"/>
            </p:cNvCxnSpPr>
            <p:nvPr/>
          </p:nvCxnSpPr>
          <p:spPr>
            <a:xfrm flipV="1">
              <a:off x="2803674" y="3081836"/>
              <a:ext cx="389867" cy="75424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256" idx="6"/>
              <a:endCxn id="267" idx="2"/>
            </p:cNvCxnSpPr>
            <p:nvPr/>
          </p:nvCxnSpPr>
          <p:spPr>
            <a:xfrm>
              <a:off x="2803674" y="3669047"/>
              <a:ext cx="389867" cy="50875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256" idx="6"/>
              <a:endCxn id="266" idx="2"/>
            </p:cNvCxnSpPr>
            <p:nvPr/>
          </p:nvCxnSpPr>
          <p:spPr>
            <a:xfrm flipV="1">
              <a:off x="2803674" y="3528876"/>
              <a:ext cx="389867" cy="14017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256" idx="6"/>
              <a:endCxn id="265" idx="2"/>
            </p:cNvCxnSpPr>
            <p:nvPr/>
          </p:nvCxnSpPr>
          <p:spPr>
            <a:xfrm flipV="1">
              <a:off x="2803674" y="3081836"/>
              <a:ext cx="389867" cy="58721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253" idx="3"/>
              <a:endCxn id="267" idx="2"/>
            </p:cNvCxnSpPr>
            <p:nvPr/>
          </p:nvCxnSpPr>
          <p:spPr>
            <a:xfrm>
              <a:off x="2806877" y="3484392"/>
              <a:ext cx="386664" cy="693412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53" idx="3"/>
              <a:endCxn id="266" idx="2"/>
            </p:cNvCxnSpPr>
            <p:nvPr/>
          </p:nvCxnSpPr>
          <p:spPr>
            <a:xfrm>
              <a:off x="2806877" y="3484392"/>
              <a:ext cx="386664" cy="44484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53" idx="3"/>
              <a:endCxn id="265" idx="2"/>
            </p:cNvCxnSpPr>
            <p:nvPr/>
          </p:nvCxnSpPr>
          <p:spPr>
            <a:xfrm flipV="1">
              <a:off x="2806877" y="3081836"/>
              <a:ext cx="386664" cy="402556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50" idx="3"/>
              <a:endCxn id="267" idx="2"/>
            </p:cNvCxnSpPr>
            <p:nvPr/>
          </p:nvCxnSpPr>
          <p:spPr>
            <a:xfrm>
              <a:off x="2806877" y="3149683"/>
              <a:ext cx="386664" cy="102812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250" idx="3"/>
              <a:endCxn id="266" idx="2"/>
            </p:cNvCxnSpPr>
            <p:nvPr/>
          </p:nvCxnSpPr>
          <p:spPr>
            <a:xfrm>
              <a:off x="2806877" y="3149683"/>
              <a:ext cx="386664" cy="37919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250" idx="3"/>
              <a:endCxn id="265" idx="2"/>
            </p:cNvCxnSpPr>
            <p:nvPr/>
          </p:nvCxnSpPr>
          <p:spPr>
            <a:xfrm flipV="1">
              <a:off x="2806877" y="3081836"/>
              <a:ext cx="386664" cy="6784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55" idx="3"/>
              <a:endCxn id="267" idx="2"/>
            </p:cNvCxnSpPr>
            <p:nvPr/>
          </p:nvCxnSpPr>
          <p:spPr>
            <a:xfrm>
              <a:off x="2806877" y="2970147"/>
              <a:ext cx="386664" cy="120765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255" idx="3"/>
              <a:endCxn id="266" idx="2"/>
            </p:cNvCxnSpPr>
            <p:nvPr/>
          </p:nvCxnSpPr>
          <p:spPr>
            <a:xfrm>
              <a:off x="2806877" y="2970147"/>
              <a:ext cx="386664" cy="55872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stCxn id="255" idx="3"/>
              <a:endCxn id="265" idx="2"/>
            </p:cNvCxnSpPr>
            <p:nvPr/>
          </p:nvCxnSpPr>
          <p:spPr>
            <a:xfrm>
              <a:off x="2806877" y="2970147"/>
              <a:ext cx="386664" cy="11168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Rectangle 243"/>
            <p:cNvSpPr/>
            <p:nvPr/>
          </p:nvSpPr>
          <p:spPr>
            <a:xfrm flipH="1">
              <a:off x="2450756" y="1606379"/>
              <a:ext cx="1292567" cy="297551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467531" y="4177804"/>
              <a:ext cx="275793" cy="1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endCxn id="256" idx="2"/>
            </p:cNvCxnSpPr>
            <p:nvPr/>
          </p:nvCxnSpPr>
          <p:spPr>
            <a:xfrm>
              <a:off x="2450757" y="3669047"/>
              <a:ext cx="31138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endCxn id="254" idx="2"/>
            </p:cNvCxnSpPr>
            <p:nvPr/>
          </p:nvCxnSpPr>
          <p:spPr>
            <a:xfrm>
              <a:off x="2450757" y="3836079"/>
              <a:ext cx="31138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259" idx="6"/>
              <a:endCxn id="267" idx="2"/>
            </p:cNvCxnSpPr>
            <p:nvPr/>
          </p:nvCxnSpPr>
          <p:spPr>
            <a:xfrm flipV="1">
              <a:off x="2803674" y="4177804"/>
              <a:ext cx="389867" cy="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>
              <a:endCxn id="259" idx="2"/>
            </p:cNvCxnSpPr>
            <p:nvPr/>
          </p:nvCxnSpPr>
          <p:spPr>
            <a:xfrm>
              <a:off x="2450757" y="4177805"/>
              <a:ext cx="31138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3743324" y="3083372"/>
            <a:ext cx="168712" cy="1094433"/>
            <a:chOff x="3743324" y="3083372"/>
            <a:chExt cx="168712" cy="1094433"/>
          </a:xfrm>
        </p:grpSpPr>
        <p:cxnSp>
          <p:nvCxnSpPr>
            <p:cNvPr id="277" name="Straight Connector 276"/>
            <p:cNvCxnSpPr/>
            <p:nvPr/>
          </p:nvCxnSpPr>
          <p:spPr>
            <a:xfrm>
              <a:off x="3743324" y="4177804"/>
              <a:ext cx="168712" cy="1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3743325" y="3528876"/>
              <a:ext cx="168711" cy="307203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3743325" y="3083372"/>
              <a:ext cx="168711" cy="58250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2" name="Rectangle 291"/>
          <p:cNvSpPr/>
          <p:nvPr/>
        </p:nvSpPr>
        <p:spPr>
          <a:xfrm flipH="1">
            <a:off x="5373313" y="1607335"/>
            <a:ext cx="359003" cy="297456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spcCol="0" rtlCol="0" anchor="ctr" anchorCtr="1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  <a:latin typeface="Book Antiqua"/>
                <a:cs typeface="Book Antiqua"/>
              </a:rPr>
              <a:t>More hidden layers</a:t>
            </a:r>
            <a:endParaRPr lang="en-US" sz="1050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grpSp>
        <p:nvGrpSpPr>
          <p:cNvPr id="297" name="Group 296"/>
          <p:cNvGrpSpPr/>
          <p:nvPr/>
        </p:nvGrpSpPr>
        <p:grpSpPr>
          <a:xfrm>
            <a:off x="5901028" y="1607335"/>
            <a:ext cx="1347497" cy="2974561"/>
            <a:chOff x="2450756" y="1606379"/>
            <a:chExt cx="1347497" cy="2974561"/>
          </a:xfrm>
        </p:grpSpPr>
        <p:grpSp>
          <p:nvGrpSpPr>
            <p:cNvPr id="298" name="Group 297"/>
            <p:cNvGrpSpPr/>
            <p:nvPr/>
          </p:nvGrpSpPr>
          <p:grpSpPr>
            <a:xfrm>
              <a:off x="3193541" y="2944840"/>
              <a:ext cx="273991" cy="1369960"/>
              <a:chOff x="3193541" y="2944840"/>
              <a:chExt cx="273991" cy="1369960"/>
            </a:xfrm>
          </p:grpSpPr>
          <p:sp>
            <p:nvSpPr>
              <p:cNvPr id="357" name="Oval 356"/>
              <p:cNvSpPr/>
              <p:nvPr/>
            </p:nvSpPr>
            <p:spPr>
              <a:xfrm>
                <a:off x="3193541" y="2944840"/>
                <a:ext cx="273991" cy="2739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3193541" y="3391880"/>
                <a:ext cx="273991" cy="2739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3193541" y="4040808"/>
                <a:ext cx="273991" cy="2739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3308906" y="3779507"/>
                <a:ext cx="41530" cy="415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3308906" y="3897179"/>
                <a:ext cx="41530" cy="415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9" name="Straight Connector 298"/>
            <p:cNvCxnSpPr/>
            <p:nvPr/>
          </p:nvCxnSpPr>
          <p:spPr>
            <a:xfrm>
              <a:off x="3467532" y="3083371"/>
              <a:ext cx="330721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3467532" y="3525766"/>
              <a:ext cx="330721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3181397" y="1698777"/>
              <a:ext cx="295143" cy="1017811"/>
              <a:chOff x="3188624" y="1800403"/>
              <a:chExt cx="295143" cy="1017811"/>
            </a:xfrm>
          </p:grpSpPr>
          <p:sp>
            <p:nvSpPr>
              <p:cNvPr id="351" name="Rectangle 350"/>
              <p:cNvSpPr/>
              <p:nvPr/>
            </p:nvSpPr>
            <p:spPr>
              <a:xfrm>
                <a:off x="3188624" y="1800403"/>
                <a:ext cx="295143" cy="243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sz="1400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sz="1400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317169" y="2107252"/>
                <a:ext cx="35262" cy="352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317169" y="2172421"/>
                <a:ext cx="35262" cy="352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3188624" y="2255843"/>
                <a:ext cx="295143" cy="243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sz="1400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sz="1400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3188624" y="2574412"/>
                <a:ext cx="295143" cy="243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i="1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z</a:t>
                </a:r>
                <a:r>
                  <a:rPr lang="en-US" sz="1400" baseline="30000" dirty="0">
                    <a:solidFill>
                      <a:srgbClr val="000000"/>
                    </a:solidFill>
                    <a:latin typeface="Book Antiqua"/>
                    <a:cs typeface="Book Antiqua"/>
                  </a:rPr>
                  <a:t>-1</a:t>
                </a:r>
                <a:endParaRPr lang="en-US" sz="1400" dirty="0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3572095" y="2597924"/>
              <a:ext cx="0" cy="485448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V="1">
              <a:off x="3614005" y="2277884"/>
              <a:ext cx="0" cy="1247883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V="1">
              <a:off x="3673060" y="1819120"/>
              <a:ext cx="0" cy="2354038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flipH="1">
              <a:off x="3467533" y="1819120"/>
              <a:ext cx="205527" cy="1564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flipH="1">
              <a:off x="3467533" y="2277884"/>
              <a:ext cx="146472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flipH="1">
              <a:off x="3476541" y="2597924"/>
              <a:ext cx="95554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8" name="Group 307"/>
            <p:cNvGrpSpPr/>
            <p:nvPr/>
          </p:nvGrpSpPr>
          <p:grpSpPr>
            <a:xfrm>
              <a:off x="2757847" y="2945632"/>
              <a:ext cx="49030" cy="1252938"/>
              <a:chOff x="4002563" y="2942457"/>
              <a:chExt cx="49030" cy="1252938"/>
            </a:xfrm>
          </p:grpSpPr>
          <p:sp>
            <p:nvSpPr>
              <p:cNvPr id="341" name="Rectangle 340"/>
              <p:cNvSpPr/>
              <p:nvPr/>
            </p:nvSpPr>
            <p:spPr>
              <a:xfrm>
                <a:off x="4002563" y="3121993"/>
                <a:ext cx="49030" cy="49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4007348" y="3245303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4007348" y="3346655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4002563" y="3456702"/>
                <a:ext cx="49030" cy="49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4006859" y="3812138"/>
                <a:ext cx="41531" cy="41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4002563" y="2942457"/>
                <a:ext cx="49030" cy="49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4006859" y="3645106"/>
                <a:ext cx="41531" cy="41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4007348" y="3932273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4007348" y="4033625"/>
                <a:ext cx="41530" cy="415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4006859" y="4153864"/>
                <a:ext cx="41531" cy="415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i="1">
                  <a:solidFill>
                    <a:srgbClr val="000000"/>
                  </a:solidFill>
                  <a:latin typeface="Book Antiqua"/>
                  <a:cs typeface="Book Antiqua"/>
                </a:endParaRPr>
              </a:p>
            </p:txBody>
          </p:sp>
        </p:grpSp>
        <p:cxnSp>
          <p:nvCxnSpPr>
            <p:cNvPr id="309" name="Straight Connector 308"/>
            <p:cNvCxnSpPr>
              <a:endCxn id="346" idx="1"/>
            </p:cNvCxnSpPr>
            <p:nvPr/>
          </p:nvCxnSpPr>
          <p:spPr>
            <a:xfrm>
              <a:off x="2621643" y="2970147"/>
              <a:ext cx="136204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2621643" y="2597926"/>
              <a:ext cx="0" cy="372221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V="1">
              <a:off x="2578100" y="2277885"/>
              <a:ext cx="0" cy="871798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2517321" y="1819120"/>
              <a:ext cx="0" cy="1665272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endCxn id="344" idx="1"/>
            </p:cNvCxnSpPr>
            <p:nvPr/>
          </p:nvCxnSpPr>
          <p:spPr>
            <a:xfrm>
              <a:off x="2517321" y="3484392"/>
              <a:ext cx="24052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>
              <a:endCxn id="341" idx="1"/>
            </p:cNvCxnSpPr>
            <p:nvPr/>
          </p:nvCxnSpPr>
          <p:spPr>
            <a:xfrm>
              <a:off x="2578100" y="3149683"/>
              <a:ext cx="179747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2621643" y="2597924"/>
              <a:ext cx="559754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2578100" y="2277884"/>
              <a:ext cx="603297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2517321" y="1820684"/>
              <a:ext cx="664076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350" idx="6"/>
              <a:endCxn id="358" idx="2"/>
            </p:cNvCxnSpPr>
            <p:nvPr/>
          </p:nvCxnSpPr>
          <p:spPr>
            <a:xfrm flipV="1">
              <a:off x="2803674" y="3528876"/>
              <a:ext cx="389867" cy="64892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350" idx="6"/>
              <a:endCxn id="357" idx="2"/>
            </p:cNvCxnSpPr>
            <p:nvPr/>
          </p:nvCxnSpPr>
          <p:spPr>
            <a:xfrm flipV="1">
              <a:off x="2803674" y="3081836"/>
              <a:ext cx="389867" cy="109596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stCxn id="345" idx="6"/>
              <a:endCxn id="359" idx="2"/>
            </p:cNvCxnSpPr>
            <p:nvPr/>
          </p:nvCxnSpPr>
          <p:spPr>
            <a:xfrm>
              <a:off x="2803674" y="3836079"/>
              <a:ext cx="389867" cy="341725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345" idx="6"/>
              <a:endCxn id="358" idx="2"/>
            </p:cNvCxnSpPr>
            <p:nvPr/>
          </p:nvCxnSpPr>
          <p:spPr>
            <a:xfrm flipV="1">
              <a:off x="2803674" y="3528876"/>
              <a:ext cx="389867" cy="30720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>
              <a:stCxn id="345" idx="6"/>
              <a:endCxn id="357" idx="2"/>
            </p:cNvCxnSpPr>
            <p:nvPr/>
          </p:nvCxnSpPr>
          <p:spPr>
            <a:xfrm flipV="1">
              <a:off x="2803674" y="3081836"/>
              <a:ext cx="389867" cy="75424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47" idx="6"/>
              <a:endCxn id="359" idx="2"/>
            </p:cNvCxnSpPr>
            <p:nvPr/>
          </p:nvCxnSpPr>
          <p:spPr>
            <a:xfrm>
              <a:off x="2803674" y="3669047"/>
              <a:ext cx="389867" cy="50875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47" idx="6"/>
              <a:endCxn id="358" idx="2"/>
            </p:cNvCxnSpPr>
            <p:nvPr/>
          </p:nvCxnSpPr>
          <p:spPr>
            <a:xfrm flipV="1">
              <a:off x="2803674" y="3528876"/>
              <a:ext cx="389867" cy="14017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>
              <a:stCxn id="347" idx="6"/>
              <a:endCxn id="357" idx="2"/>
            </p:cNvCxnSpPr>
            <p:nvPr/>
          </p:nvCxnSpPr>
          <p:spPr>
            <a:xfrm flipV="1">
              <a:off x="2803674" y="3081836"/>
              <a:ext cx="389867" cy="58721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>
              <a:stCxn id="344" idx="3"/>
              <a:endCxn id="359" idx="2"/>
            </p:cNvCxnSpPr>
            <p:nvPr/>
          </p:nvCxnSpPr>
          <p:spPr>
            <a:xfrm>
              <a:off x="2806877" y="3484392"/>
              <a:ext cx="386664" cy="693412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344" idx="3"/>
              <a:endCxn id="358" idx="2"/>
            </p:cNvCxnSpPr>
            <p:nvPr/>
          </p:nvCxnSpPr>
          <p:spPr>
            <a:xfrm>
              <a:off x="2806877" y="3484392"/>
              <a:ext cx="386664" cy="44484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stCxn id="344" idx="3"/>
              <a:endCxn id="357" idx="2"/>
            </p:cNvCxnSpPr>
            <p:nvPr/>
          </p:nvCxnSpPr>
          <p:spPr>
            <a:xfrm flipV="1">
              <a:off x="2806877" y="3081836"/>
              <a:ext cx="386664" cy="402556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341" idx="3"/>
              <a:endCxn id="359" idx="2"/>
            </p:cNvCxnSpPr>
            <p:nvPr/>
          </p:nvCxnSpPr>
          <p:spPr>
            <a:xfrm>
              <a:off x="2806877" y="3149683"/>
              <a:ext cx="386664" cy="102812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>
              <a:stCxn id="341" idx="3"/>
              <a:endCxn id="358" idx="2"/>
            </p:cNvCxnSpPr>
            <p:nvPr/>
          </p:nvCxnSpPr>
          <p:spPr>
            <a:xfrm>
              <a:off x="2806877" y="3149683"/>
              <a:ext cx="386664" cy="379193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341" idx="3"/>
              <a:endCxn id="357" idx="2"/>
            </p:cNvCxnSpPr>
            <p:nvPr/>
          </p:nvCxnSpPr>
          <p:spPr>
            <a:xfrm flipV="1">
              <a:off x="2806877" y="3081836"/>
              <a:ext cx="386664" cy="6784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>
              <a:stCxn id="346" idx="3"/>
              <a:endCxn id="359" idx="2"/>
            </p:cNvCxnSpPr>
            <p:nvPr/>
          </p:nvCxnSpPr>
          <p:spPr>
            <a:xfrm>
              <a:off x="2806877" y="2970147"/>
              <a:ext cx="386664" cy="1207657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>
              <a:stCxn id="346" idx="3"/>
              <a:endCxn id="358" idx="2"/>
            </p:cNvCxnSpPr>
            <p:nvPr/>
          </p:nvCxnSpPr>
          <p:spPr>
            <a:xfrm>
              <a:off x="2806877" y="2970147"/>
              <a:ext cx="386664" cy="55872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>
              <a:stCxn id="346" idx="3"/>
              <a:endCxn id="357" idx="2"/>
            </p:cNvCxnSpPr>
            <p:nvPr/>
          </p:nvCxnSpPr>
          <p:spPr>
            <a:xfrm>
              <a:off x="2806877" y="2970147"/>
              <a:ext cx="386664" cy="111689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Rectangle 334"/>
            <p:cNvSpPr/>
            <p:nvPr/>
          </p:nvSpPr>
          <p:spPr>
            <a:xfrm flipH="1">
              <a:off x="2450756" y="1606379"/>
              <a:ext cx="1292567" cy="297456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cxnSp>
          <p:nvCxnSpPr>
            <p:cNvPr id="336" name="Straight Connector 335"/>
            <p:cNvCxnSpPr/>
            <p:nvPr/>
          </p:nvCxnSpPr>
          <p:spPr>
            <a:xfrm>
              <a:off x="3467531" y="4177804"/>
              <a:ext cx="330722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>
              <a:endCxn id="347" idx="2"/>
            </p:cNvCxnSpPr>
            <p:nvPr/>
          </p:nvCxnSpPr>
          <p:spPr>
            <a:xfrm>
              <a:off x="2450757" y="3669047"/>
              <a:ext cx="31138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endCxn id="345" idx="2"/>
            </p:cNvCxnSpPr>
            <p:nvPr/>
          </p:nvCxnSpPr>
          <p:spPr>
            <a:xfrm>
              <a:off x="2450757" y="3836079"/>
              <a:ext cx="31138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350" idx="6"/>
              <a:endCxn id="359" idx="2"/>
            </p:cNvCxnSpPr>
            <p:nvPr/>
          </p:nvCxnSpPr>
          <p:spPr>
            <a:xfrm flipV="1">
              <a:off x="2803674" y="4177804"/>
              <a:ext cx="389867" cy="1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endCxn id="350" idx="2"/>
            </p:cNvCxnSpPr>
            <p:nvPr/>
          </p:nvCxnSpPr>
          <p:spPr>
            <a:xfrm>
              <a:off x="2450757" y="4177805"/>
              <a:ext cx="311386" cy="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/>
          <p:cNvGrpSpPr/>
          <p:nvPr/>
        </p:nvGrpSpPr>
        <p:grpSpPr>
          <a:xfrm>
            <a:off x="5732317" y="3084328"/>
            <a:ext cx="168712" cy="1094433"/>
            <a:chOff x="3743324" y="3083372"/>
            <a:chExt cx="168712" cy="1094433"/>
          </a:xfrm>
        </p:grpSpPr>
        <p:cxnSp>
          <p:nvCxnSpPr>
            <p:cNvPr id="363" name="Straight Connector 362"/>
            <p:cNvCxnSpPr/>
            <p:nvPr/>
          </p:nvCxnSpPr>
          <p:spPr>
            <a:xfrm>
              <a:off x="3743324" y="4177804"/>
              <a:ext cx="168712" cy="1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3743325" y="3528876"/>
              <a:ext cx="168711" cy="307203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3743325" y="3083372"/>
              <a:ext cx="168711" cy="582500"/>
            </a:xfrm>
            <a:prstGeom prst="line">
              <a:avLst/>
            </a:prstGeom>
            <a:ln w="6350">
              <a:solidFill>
                <a:schemeClr val="tx1"/>
              </a:solidFill>
              <a:tailEnd type="non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Group 365"/>
          <p:cNvGrpSpPr/>
          <p:nvPr/>
        </p:nvGrpSpPr>
        <p:grpSpPr>
          <a:xfrm>
            <a:off x="5204602" y="3084328"/>
            <a:ext cx="168712" cy="1094433"/>
            <a:chOff x="3743324" y="3083372"/>
            <a:chExt cx="168712" cy="1094433"/>
          </a:xfrm>
        </p:grpSpPr>
        <p:cxnSp>
          <p:nvCxnSpPr>
            <p:cNvPr id="367" name="Straight Connector 366"/>
            <p:cNvCxnSpPr/>
            <p:nvPr/>
          </p:nvCxnSpPr>
          <p:spPr>
            <a:xfrm>
              <a:off x="3743324" y="4177804"/>
              <a:ext cx="168712" cy="1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3743325" y="3528876"/>
              <a:ext cx="168711" cy="307203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3743325" y="3083372"/>
              <a:ext cx="168711" cy="582500"/>
            </a:xfrm>
            <a:prstGeom prst="line">
              <a:avLst/>
            </a:prstGeom>
            <a:ln w="6350">
              <a:solidFill>
                <a:schemeClr val="tx1"/>
              </a:solidFill>
              <a:tailEnd type="stealth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1" name="Oval 370"/>
          <p:cNvSpPr/>
          <p:nvPr/>
        </p:nvSpPr>
        <p:spPr>
          <a:xfrm>
            <a:off x="7248525" y="4157995"/>
            <a:ext cx="41531" cy="41531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7248525" y="3505001"/>
            <a:ext cx="41531" cy="41531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7248525" y="3063562"/>
            <a:ext cx="41531" cy="41531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>
            <a:off x="7518400" y="4157096"/>
            <a:ext cx="41531" cy="41531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7518400" y="3504102"/>
            <a:ext cx="41531" cy="41531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7518400" y="3062663"/>
            <a:ext cx="41531" cy="41531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cxnSp>
        <p:nvCxnSpPr>
          <p:cNvPr id="413" name="Straight Connector 412"/>
          <p:cNvCxnSpPr>
            <a:stCxn id="373" idx="6"/>
            <a:endCxn id="412" idx="2"/>
          </p:cNvCxnSpPr>
          <p:nvPr/>
        </p:nvCxnSpPr>
        <p:spPr>
          <a:xfrm flipV="1">
            <a:off x="7290056" y="3083429"/>
            <a:ext cx="228344" cy="899"/>
          </a:xfrm>
          <a:prstGeom prst="line">
            <a:avLst/>
          </a:prstGeom>
          <a:ln w="3175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>
            <a:stCxn id="372" idx="6"/>
            <a:endCxn id="411" idx="2"/>
          </p:cNvCxnSpPr>
          <p:nvPr/>
        </p:nvCxnSpPr>
        <p:spPr>
          <a:xfrm flipV="1">
            <a:off x="7290056" y="3524868"/>
            <a:ext cx="228344" cy="899"/>
          </a:xfrm>
          <a:prstGeom prst="line">
            <a:avLst/>
          </a:prstGeom>
          <a:ln w="3175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>
            <a:stCxn id="371" idx="6"/>
            <a:endCxn id="410" idx="2"/>
          </p:cNvCxnSpPr>
          <p:nvPr/>
        </p:nvCxnSpPr>
        <p:spPr>
          <a:xfrm flipV="1">
            <a:off x="7290056" y="4177862"/>
            <a:ext cx="228344" cy="899"/>
          </a:xfrm>
          <a:prstGeom prst="line">
            <a:avLst/>
          </a:prstGeom>
          <a:ln w="3175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>
            <a:stCxn id="373" idx="6"/>
            <a:endCxn id="411" idx="2"/>
          </p:cNvCxnSpPr>
          <p:nvPr/>
        </p:nvCxnSpPr>
        <p:spPr>
          <a:xfrm>
            <a:off x="7290056" y="3084328"/>
            <a:ext cx="228344" cy="440540"/>
          </a:xfrm>
          <a:prstGeom prst="line">
            <a:avLst/>
          </a:prstGeom>
          <a:ln w="3175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>
            <a:stCxn id="373" idx="6"/>
            <a:endCxn id="410" idx="2"/>
          </p:cNvCxnSpPr>
          <p:nvPr/>
        </p:nvCxnSpPr>
        <p:spPr>
          <a:xfrm>
            <a:off x="7290056" y="3084328"/>
            <a:ext cx="228344" cy="1093534"/>
          </a:xfrm>
          <a:prstGeom prst="line">
            <a:avLst/>
          </a:prstGeom>
          <a:ln w="3175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>
            <a:stCxn id="372" idx="6"/>
            <a:endCxn id="410" idx="2"/>
          </p:cNvCxnSpPr>
          <p:nvPr/>
        </p:nvCxnSpPr>
        <p:spPr>
          <a:xfrm>
            <a:off x="7290056" y="3525767"/>
            <a:ext cx="228344" cy="652095"/>
          </a:xfrm>
          <a:prstGeom prst="line">
            <a:avLst/>
          </a:prstGeom>
          <a:ln w="3175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>
            <a:stCxn id="371" idx="6"/>
            <a:endCxn id="411" idx="2"/>
          </p:cNvCxnSpPr>
          <p:nvPr/>
        </p:nvCxnSpPr>
        <p:spPr>
          <a:xfrm flipV="1">
            <a:off x="7290056" y="3524868"/>
            <a:ext cx="228344" cy="653893"/>
          </a:xfrm>
          <a:prstGeom prst="line">
            <a:avLst/>
          </a:prstGeom>
          <a:ln w="3175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>
            <a:stCxn id="372" idx="6"/>
            <a:endCxn id="412" idx="2"/>
          </p:cNvCxnSpPr>
          <p:nvPr/>
        </p:nvCxnSpPr>
        <p:spPr>
          <a:xfrm flipV="1">
            <a:off x="7290056" y="3083429"/>
            <a:ext cx="228344" cy="442338"/>
          </a:xfrm>
          <a:prstGeom prst="line">
            <a:avLst/>
          </a:prstGeom>
          <a:ln w="3175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>
            <a:stCxn id="371" idx="6"/>
            <a:endCxn id="412" idx="2"/>
          </p:cNvCxnSpPr>
          <p:nvPr/>
        </p:nvCxnSpPr>
        <p:spPr>
          <a:xfrm flipV="1">
            <a:off x="7290056" y="3083429"/>
            <a:ext cx="228344" cy="1095332"/>
          </a:xfrm>
          <a:prstGeom prst="line">
            <a:avLst/>
          </a:prstGeom>
          <a:ln w="3175">
            <a:solidFill>
              <a:schemeClr val="tx1"/>
            </a:solidFill>
            <a:tailEnd type="stealth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4" name="Rectangle 443"/>
          <p:cNvSpPr/>
          <p:nvPr/>
        </p:nvSpPr>
        <p:spPr>
          <a:xfrm>
            <a:off x="7738360" y="2919816"/>
            <a:ext cx="312878" cy="276290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spcCol="0" rtlCol="0" anchor="ctr" anchorCtr="1"/>
          <a:lstStyle/>
          <a:p>
            <a:pPr algn="ctr"/>
            <a:r>
              <a:rPr lang="en-US" sz="1600" b="1" i="1" dirty="0" smtClean="0">
                <a:solidFill>
                  <a:srgbClr val="000000"/>
                </a:solidFill>
                <a:latin typeface="Book Antiqua"/>
                <a:cs typeface="Book Antiqua"/>
              </a:rPr>
              <a:t>y</a:t>
            </a:r>
            <a:r>
              <a:rPr lang="en-US" sz="1600" i="1" baseline="-25000" dirty="0" smtClean="0">
                <a:solidFill>
                  <a:srgbClr val="000000"/>
                </a:solidFill>
                <a:latin typeface="Book Antiqua"/>
                <a:cs typeface="Book Antiqua"/>
              </a:rPr>
              <a:t>1</a:t>
            </a:r>
            <a:endParaRPr lang="en-US" sz="1600" i="1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grpSp>
        <p:nvGrpSpPr>
          <p:cNvPr id="450" name="Group 449"/>
          <p:cNvGrpSpPr/>
          <p:nvPr/>
        </p:nvGrpSpPr>
        <p:grpSpPr>
          <a:xfrm>
            <a:off x="7676209" y="3053251"/>
            <a:ext cx="375029" cy="1219213"/>
            <a:chOff x="7676209" y="3053251"/>
            <a:chExt cx="375029" cy="1219213"/>
          </a:xfrm>
        </p:grpSpPr>
        <p:sp>
          <p:nvSpPr>
            <p:cNvPr id="445" name="Rectangle 444"/>
            <p:cNvSpPr/>
            <p:nvPr/>
          </p:nvSpPr>
          <p:spPr>
            <a:xfrm>
              <a:off x="7738360" y="3366856"/>
              <a:ext cx="312878" cy="27629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spcCol="0" rtlCol="0" anchor="ctr" anchorCtr="1"/>
            <a:lstStyle/>
            <a:p>
              <a:pPr algn="ctr"/>
              <a:r>
                <a:rPr lang="en-US" sz="1600" b="1" i="1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y</a:t>
              </a:r>
              <a:r>
                <a:rPr lang="en-US" sz="1600" i="1" baseline="-25000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2</a:t>
              </a:r>
              <a:endParaRPr lang="en-US" sz="1600" i="1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7738360" y="3996174"/>
              <a:ext cx="312878" cy="27629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spcCol="0" rtlCol="0" anchor="ctr" anchorCtr="1"/>
            <a:lstStyle/>
            <a:p>
              <a:pPr algn="ctr"/>
              <a:r>
                <a:rPr lang="en-US" sz="1600" b="1" i="1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y</a:t>
              </a:r>
              <a:r>
                <a:rPr lang="en-US" sz="1600" i="1" baseline="-25000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q</a:t>
              </a:r>
              <a:endParaRPr lang="en-US" sz="1600" i="1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447" name="Oval 446"/>
            <p:cNvSpPr/>
            <p:nvPr/>
          </p:nvSpPr>
          <p:spPr>
            <a:xfrm>
              <a:off x="7676209" y="3053251"/>
              <a:ext cx="62151" cy="621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/>
            <p:cNvSpPr/>
            <p:nvPr/>
          </p:nvSpPr>
          <p:spPr>
            <a:xfrm>
              <a:off x="7676209" y="3493792"/>
              <a:ext cx="62151" cy="621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/>
            <p:cNvSpPr/>
            <p:nvPr/>
          </p:nvSpPr>
          <p:spPr>
            <a:xfrm>
              <a:off x="7676209" y="4147685"/>
              <a:ext cx="62151" cy="621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9" tIns="45715" rIns="91429" bIns="45715" spcCol="0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1" name="Straight Connector 450"/>
          <p:cNvCxnSpPr>
            <a:endCxn id="447" idx="2"/>
          </p:cNvCxnSpPr>
          <p:nvPr/>
        </p:nvCxnSpPr>
        <p:spPr>
          <a:xfrm flipV="1">
            <a:off x="7559931" y="3084327"/>
            <a:ext cx="116278" cy="850"/>
          </a:xfrm>
          <a:prstGeom prst="line">
            <a:avLst/>
          </a:prstGeom>
          <a:ln w="6350">
            <a:solidFill>
              <a:schemeClr val="tx1"/>
            </a:solidFill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 flipV="1">
            <a:off x="7559931" y="3524018"/>
            <a:ext cx="116278" cy="850"/>
          </a:xfrm>
          <a:prstGeom prst="line">
            <a:avLst/>
          </a:prstGeom>
          <a:ln w="6350">
            <a:solidFill>
              <a:schemeClr val="tx1"/>
            </a:solidFill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 flipV="1">
            <a:off x="7559931" y="4178761"/>
            <a:ext cx="116278" cy="850"/>
          </a:xfrm>
          <a:prstGeom prst="line">
            <a:avLst/>
          </a:prstGeom>
          <a:ln w="6350">
            <a:solidFill>
              <a:schemeClr val="tx1"/>
            </a:solidFill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5" name="Group 464"/>
          <p:cNvGrpSpPr/>
          <p:nvPr/>
        </p:nvGrpSpPr>
        <p:grpSpPr>
          <a:xfrm>
            <a:off x="1908196" y="3417797"/>
            <a:ext cx="319947" cy="937780"/>
            <a:chOff x="1860023" y="3417797"/>
            <a:chExt cx="319947" cy="937780"/>
          </a:xfrm>
        </p:grpSpPr>
        <p:sp>
          <p:nvSpPr>
            <p:cNvPr id="464" name="Rectangle 463"/>
            <p:cNvSpPr/>
            <p:nvPr/>
          </p:nvSpPr>
          <p:spPr>
            <a:xfrm>
              <a:off x="1860023" y="3638927"/>
              <a:ext cx="312878" cy="276291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spcCol="0" rtlCol="0" anchor="ctr" anchorCtr="1"/>
            <a:lstStyle/>
            <a:p>
              <a:pPr algn="ctr"/>
              <a:r>
                <a:rPr lang="en-US" sz="1600" b="1" i="1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u</a:t>
              </a:r>
              <a:r>
                <a:rPr lang="en-US" sz="1600" i="1" baseline="-25000" dirty="0">
                  <a:solidFill>
                    <a:srgbClr val="000000"/>
                  </a:solidFill>
                  <a:latin typeface="Book Antiqua"/>
                  <a:cs typeface="Book Antiqua"/>
                </a:rPr>
                <a:t>2</a:t>
              </a:r>
              <a:endParaRPr lang="en-US" sz="1600" i="1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1867092" y="3417797"/>
              <a:ext cx="312878" cy="276291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spcCol="0" rtlCol="0" anchor="ctr" anchorCtr="1"/>
            <a:lstStyle/>
            <a:p>
              <a:pPr algn="ctr"/>
              <a:r>
                <a:rPr lang="en-US" sz="1600" b="1" i="1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u</a:t>
              </a:r>
              <a:r>
                <a:rPr lang="en-US" sz="1600" i="1" baseline="-25000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1</a:t>
              </a:r>
              <a:endParaRPr lang="en-US" sz="1600" i="1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860023" y="4079286"/>
              <a:ext cx="312878" cy="276291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spcCol="0" rtlCol="0" anchor="ctr" anchorCtr="1"/>
            <a:lstStyle/>
            <a:p>
              <a:pPr algn="ctr"/>
              <a:r>
                <a:rPr lang="en-US" sz="1600" b="1" i="1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u</a:t>
              </a:r>
              <a:r>
                <a:rPr lang="en-US" sz="1600" i="1" baseline="-25000" dirty="0" smtClean="0">
                  <a:solidFill>
                    <a:srgbClr val="000000"/>
                  </a:solidFill>
                  <a:latin typeface="Book Antiqua"/>
                  <a:cs typeface="Book Antiqua"/>
                </a:rPr>
                <a:t>p</a:t>
              </a:r>
              <a:endParaRPr lang="en-US" sz="1600" i="1" dirty="0">
                <a:solidFill>
                  <a:srgbClr val="000000"/>
                </a:solidFill>
                <a:latin typeface="Book Antiqua"/>
                <a:cs typeface="Book Antiqua"/>
              </a:endParaRPr>
            </a:p>
          </p:txBody>
        </p:sp>
      </p:grpSp>
      <p:sp>
        <p:nvSpPr>
          <p:cNvPr id="458" name="Oval 457"/>
          <p:cNvSpPr/>
          <p:nvPr/>
        </p:nvSpPr>
        <p:spPr>
          <a:xfrm>
            <a:off x="2243641" y="3638927"/>
            <a:ext cx="62151" cy="6215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459" name="Oval 458"/>
          <p:cNvSpPr/>
          <p:nvPr/>
        </p:nvSpPr>
        <p:spPr>
          <a:xfrm>
            <a:off x="2243641" y="3805959"/>
            <a:ext cx="62151" cy="6215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463" name="Oval 462"/>
          <p:cNvSpPr/>
          <p:nvPr/>
        </p:nvSpPr>
        <p:spPr>
          <a:xfrm>
            <a:off x="2243641" y="4146728"/>
            <a:ext cx="62151" cy="6215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tailEnd type="stealth" w="sm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74</Words>
  <Application>Microsoft Macintosh PowerPoint</Application>
  <PresentationFormat>On-screen Show (4:3)</PresentationFormat>
  <Paragraphs>37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Hengyang Zhao</dc:creator>
  <cp:lastModifiedBy>Yunduan Han</cp:lastModifiedBy>
  <cp:revision>25</cp:revision>
  <cp:lastPrinted>2015-07-14T01:44:37Z</cp:lastPrinted>
  <dcterms:created xsi:type="dcterms:W3CDTF">2015-07-13T23:53:16Z</dcterms:created>
  <dcterms:modified xsi:type="dcterms:W3CDTF">2015-07-17T21:24:02Z</dcterms:modified>
</cp:coreProperties>
</file>