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-160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6F3D-F047-DE4C-BDCE-2DA5219FE26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55ED-7306-5A4C-B869-EF50AD39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1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6F3D-F047-DE4C-BDCE-2DA5219FE26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55ED-7306-5A4C-B869-EF50AD39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7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6F3D-F047-DE4C-BDCE-2DA5219FE26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55ED-7306-5A4C-B869-EF50AD39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3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6F3D-F047-DE4C-BDCE-2DA5219FE26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55ED-7306-5A4C-B869-EF50AD39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8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6F3D-F047-DE4C-BDCE-2DA5219FE26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55ED-7306-5A4C-B869-EF50AD39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6F3D-F047-DE4C-BDCE-2DA5219FE26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55ED-7306-5A4C-B869-EF50AD39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8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6F3D-F047-DE4C-BDCE-2DA5219FE26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55ED-7306-5A4C-B869-EF50AD39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3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6F3D-F047-DE4C-BDCE-2DA5219FE26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55ED-7306-5A4C-B869-EF50AD39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8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6F3D-F047-DE4C-BDCE-2DA5219FE26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55ED-7306-5A4C-B869-EF50AD39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6F3D-F047-DE4C-BDCE-2DA5219FE26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55ED-7306-5A4C-B869-EF50AD39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6F3D-F047-DE4C-BDCE-2DA5219FE26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55ED-7306-5A4C-B869-EF50AD39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E6F3D-F047-DE4C-BDCE-2DA5219FE269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55ED-7306-5A4C-B869-EF50AD39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77440" y="1599915"/>
            <a:ext cx="4698139" cy="2488830"/>
            <a:chOff x="2577440" y="1599915"/>
            <a:chExt cx="4698139" cy="2488830"/>
          </a:xfrm>
        </p:grpSpPr>
        <p:grpSp>
          <p:nvGrpSpPr>
            <p:cNvPr id="18" name="Group 17"/>
            <p:cNvGrpSpPr/>
            <p:nvPr/>
          </p:nvGrpSpPr>
          <p:grpSpPr>
            <a:xfrm>
              <a:off x="3263900" y="2508249"/>
              <a:ext cx="727074" cy="441325"/>
              <a:chOff x="3263900" y="2508249"/>
              <a:chExt cx="727074" cy="44132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549649" y="2508249"/>
                <a:ext cx="441325" cy="4413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>
                <a:off x="3263900" y="2813050"/>
                <a:ext cx="295275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263900" y="2508250"/>
                <a:ext cx="0" cy="30480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3263900" y="2508249"/>
                <a:ext cx="506413" cy="1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" name="Rectangle 18"/>
            <p:cNvSpPr/>
            <p:nvPr/>
          </p:nvSpPr>
          <p:spPr>
            <a:xfrm>
              <a:off x="4386262" y="2143125"/>
              <a:ext cx="301625" cy="911225"/>
            </a:xfrm>
            <a:prstGeom prst="rect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3990976" y="2727325"/>
              <a:ext cx="39528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tailEnd type="none" w="sm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338762" y="2143125"/>
              <a:ext cx="301625" cy="911225"/>
            </a:xfrm>
            <a:prstGeom prst="rect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4687887" y="2727325"/>
              <a:ext cx="6508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tailEnd type="triangle" w="sm" len="lg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164262" y="2546351"/>
              <a:ext cx="301625" cy="5080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prstDash val="dash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cxnSp>
          <p:nvCxnSpPr>
            <p:cNvPr id="29" name="Straight Connector 28"/>
            <p:cNvCxnSpPr>
              <a:stCxn id="56" idx="2"/>
            </p:cNvCxnSpPr>
            <p:nvPr/>
          </p:nvCxnSpPr>
          <p:spPr>
            <a:xfrm flipH="1">
              <a:off x="6315075" y="2727325"/>
              <a:ext cx="9001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tailEnd type="triangle" w="sm" len="lg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>
              <a:endCxn id="59" idx="2"/>
            </p:cNvCxnSpPr>
            <p:nvPr/>
          </p:nvCxnSpPr>
          <p:spPr>
            <a:xfrm>
              <a:off x="6313487" y="2854325"/>
              <a:ext cx="90176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tailEnd type="triangle" w="sm" len="lg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40387" y="2727325"/>
              <a:ext cx="6731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tailEnd type="none" w="sm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/>
            <p:cNvCxnSpPr>
              <a:endCxn id="54" idx="0"/>
            </p:cNvCxnSpPr>
            <p:nvPr/>
          </p:nvCxnSpPr>
          <p:spPr>
            <a:xfrm>
              <a:off x="6314167" y="2727325"/>
              <a:ext cx="0" cy="64070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tailEnd type="none" w="sm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727325" y="2660650"/>
              <a:ext cx="5365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tailEnd type="none" w="sm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Straight Connector 41"/>
            <p:cNvCxnSpPr>
              <a:endCxn id="52" idx="0"/>
            </p:cNvCxnSpPr>
            <p:nvPr/>
          </p:nvCxnSpPr>
          <p:spPr>
            <a:xfrm>
              <a:off x="2727325" y="2660650"/>
              <a:ext cx="682" cy="707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tailEnd type="triangle" w="med" len="lg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4159250" y="2697163"/>
              <a:ext cx="60324" cy="60324"/>
            </a:xfrm>
            <a:prstGeom prst="ellipse">
              <a:avLst/>
            </a:prstGeom>
            <a:solidFill>
              <a:schemeClr val="tx1"/>
            </a:solidFill>
            <a:ln w="25400" cap="sq"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4981575" y="2697163"/>
              <a:ext cx="60324" cy="60324"/>
            </a:xfrm>
            <a:prstGeom prst="ellipse">
              <a:avLst/>
            </a:prstGeom>
            <a:solidFill>
              <a:schemeClr val="tx1"/>
            </a:solidFill>
            <a:ln w="25400" cap="sq"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910263" y="2695575"/>
              <a:ext cx="60324" cy="60324"/>
            </a:xfrm>
            <a:prstGeom prst="ellipse">
              <a:avLst/>
            </a:prstGeom>
            <a:solidFill>
              <a:schemeClr val="tx1"/>
            </a:solidFill>
            <a:ln w="25400" cap="sq"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3038475" y="2630488"/>
              <a:ext cx="60324" cy="60324"/>
            </a:xfrm>
            <a:prstGeom prst="ellipse">
              <a:avLst/>
            </a:prstGeom>
            <a:solidFill>
              <a:schemeClr val="tx1"/>
            </a:solidFill>
            <a:ln w="25400" cap="sq"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77440" y="1599915"/>
              <a:ext cx="4667977" cy="160683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prstDash val="sysDash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77441" y="3398195"/>
              <a:ext cx="4667976" cy="68792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2697845" y="3368034"/>
              <a:ext cx="60324" cy="60324"/>
            </a:xfrm>
            <a:prstGeom prst="ellipse">
              <a:avLst/>
            </a:prstGeom>
            <a:solidFill>
              <a:schemeClr val="tx1"/>
            </a:solidFill>
            <a:ln w="25400" cap="sq"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6284005" y="3368034"/>
              <a:ext cx="60324" cy="60324"/>
            </a:xfrm>
            <a:prstGeom prst="ellipse">
              <a:avLst/>
            </a:prstGeom>
            <a:solidFill>
              <a:schemeClr val="tx1"/>
            </a:solidFill>
            <a:ln w="25400" cap="sq"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215255" y="2697163"/>
              <a:ext cx="60324" cy="60324"/>
            </a:xfrm>
            <a:prstGeom prst="ellipse">
              <a:avLst/>
            </a:prstGeom>
            <a:solidFill>
              <a:schemeClr val="tx1"/>
            </a:solidFill>
            <a:ln w="25400" cap="sq"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7215255" y="2824163"/>
              <a:ext cx="60324" cy="60324"/>
            </a:xfrm>
            <a:prstGeom prst="ellipse">
              <a:avLst/>
            </a:prstGeom>
            <a:solidFill>
              <a:schemeClr val="tx1"/>
            </a:solidFill>
            <a:ln w="25400" cap="sq"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577441" y="3398195"/>
              <a:ext cx="1220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imes New Roman"/>
                  <a:cs typeface="Times New Roman"/>
                </a:rPr>
                <a:t>Zone Air Inlet Node</a:t>
              </a:r>
              <a:endParaRPr lang="en-US" sz="1000" dirty="0">
                <a:latin typeface="Times New Roman"/>
                <a:cs typeface="Times New Roman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40424" y="3399739"/>
              <a:ext cx="13991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Times New Roman"/>
                  <a:cs typeface="Times New Roman"/>
                </a:rPr>
                <a:t>Zone Air Exhaust Node</a:t>
              </a:r>
              <a:endParaRPr lang="en-US" sz="1000" dirty="0">
                <a:latin typeface="Times New Roman"/>
                <a:cs typeface="Times New Roman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584655" y="3827135"/>
              <a:ext cx="46607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latin typeface="Times New Roman"/>
                  <a:cs typeface="Times New Roman"/>
                </a:rPr>
                <a:t>Zone Boundary</a:t>
              </a:r>
              <a:endParaRPr lang="en-US" sz="1050" b="1" dirty="0">
                <a:latin typeface="Times New Roman"/>
                <a:cs typeface="Times New Roman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4302522" y="3503296"/>
              <a:ext cx="770730" cy="2158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Thermostat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5073252" y="3206750"/>
              <a:ext cx="451929" cy="403225"/>
            </a:xfrm>
            <a:custGeom>
              <a:avLst/>
              <a:gdLst>
                <a:gd name="connsiteX0" fmla="*/ 0 w 372838"/>
                <a:gd name="connsiteY0" fmla="*/ 285446 h 285446"/>
                <a:gd name="connsiteX1" fmla="*/ 209721 w 372838"/>
                <a:gd name="connsiteY1" fmla="*/ 262144 h 285446"/>
                <a:gd name="connsiteX2" fmla="*/ 337884 w 372838"/>
                <a:gd name="connsiteY2" fmla="*/ 174763 h 285446"/>
                <a:gd name="connsiteX3" fmla="*/ 372838 w 372838"/>
                <a:gd name="connsiteY3" fmla="*/ 0 h 28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838" h="285446">
                  <a:moveTo>
                    <a:pt x="0" y="285446"/>
                  </a:moveTo>
                  <a:cubicBezTo>
                    <a:pt x="76703" y="283018"/>
                    <a:pt x="153407" y="280591"/>
                    <a:pt x="209721" y="262144"/>
                  </a:cubicBezTo>
                  <a:cubicBezTo>
                    <a:pt x="266035" y="243697"/>
                    <a:pt x="310698" y="218454"/>
                    <a:pt x="337884" y="174763"/>
                  </a:cubicBezTo>
                  <a:cubicBezTo>
                    <a:pt x="365070" y="131072"/>
                    <a:pt x="372838" y="0"/>
                    <a:pt x="372838" y="0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tailEnd type="none" w="sm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77441" y="1599915"/>
              <a:ext cx="46679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latin typeface="Times New Roman"/>
                  <a:cs typeface="Times New Roman"/>
                </a:rPr>
                <a:t>Packaged Terminal Air Conditioner</a:t>
              </a:r>
              <a:endParaRPr lang="en-US" sz="1050" b="1" dirty="0">
                <a:latin typeface="Times New Roman"/>
                <a:cs typeface="Times New Roman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44428" y="2262029"/>
              <a:ext cx="9684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/>
                  <a:cs typeface="Times New Roman"/>
                </a:rPr>
                <a:t>Supply Air Fan</a:t>
              </a:r>
              <a:endParaRPr lang="en-US" sz="1000" dirty="0">
                <a:latin typeface="Times New Roman"/>
                <a:cs typeface="Times New Roman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089514" y="1896904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/>
                  <a:cs typeface="Times New Roman"/>
                </a:rPr>
                <a:t>Heating Coil</a:t>
              </a:r>
              <a:endParaRPr lang="en-US" sz="1000" dirty="0"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32898" y="1896904"/>
              <a:ext cx="10695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/>
                  <a:cs typeface="Times New Roman"/>
                </a:rPr>
                <a:t>DX Cooling Coil</a:t>
              </a:r>
              <a:endParaRPr lang="en-US" sz="1000" dirty="0"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13549" y="2090465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/>
                  <a:cs typeface="Times New Roman"/>
                </a:rPr>
                <a:t>OA Mixer</a:t>
              </a:r>
              <a:endParaRPr lang="en-US" sz="1000" dirty="0">
                <a:latin typeface="Times New Roman"/>
                <a:cs typeface="Times New Roman"/>
              </a:endParaRPr>
            </a:p>
          </p:txBody>
        </p:sp>
        <p:cxnSp>
          <p:nvCxnSpPr>
            <p:cNvPr id="73" name="Straight Connector 72"/>
            <p:cNvCxnSpPr>
              <a:stCxn id="72" idx="2"/>
              <a:endCxn id="28" idx="0"/>
            </p:cNvCxnSpPr>
            <p:nvPr/>
          </p:nvCxnSpPr>
          <p:spPr>
            <a:xfrm flipH="1">
              <a:off x="6315075" y="2336686"/>
              <a:ext cx="53700" cy="20966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tailEnd type="stealth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465887" y="2481104"/>
              <a:ext cx="7795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imes New Roman"/>
                  <a:cs typeface="Times New Roman"/>
                </a:rPr>
                <a:t>Outside Air</a:t>
              </a:r>
              <a:endParaRPr lang="en-US" sz="1000" dirty="0">
                <a:latin typeface="Times New Roman"/>
                <a:cs typeface="Times New Roman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465887" y="2854325"/>
              <a:ext cx="6939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imes New Roman"/>
                  <a:cs typeface="Times New Roman"/>
                </a:rPr>
                <a:t>Relief Air</a:t>
              </a:r>
              <a:endParaRPr lang="en-US" sz="1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674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sq">
          <a:solidFill>
            <a:schemeClr val="tx1"/>
          </a:solidFill>
          <a:miter lim="800000"/>
        </a:ln>
        <a:effectLst/>
      </a:spPr>
      <a:bodyPr rtlCol="0" anchor="ctr"/>
      <a:lstStyle>
        <a:defPPr algn="ctr">
          <a:defRPr>
            <a:effectLst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Hengyang Zhao</dc:creator>
  <cp:lastModifiedBy>Yunduan Han</cp:lastModifiedBy>
  <cp:revision>8</cp:revision>
  <dcterms:created xsi:type="dcterms:W3CDTF">2015-07-13T20:33:52Z</dcterms:created>
  <dcterms:modified xsi:type="dcterms:W3CDTF">2015-07-17T21:26:50Z</dcterms:modified>
</cp:coreProperties>
</file>