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 autoAdjust="0"/>
    <p:restoredTop sz="95063" autoAdjust="0"/>
  </p:normalViewPr>
  <p:slideViewPr>
    <p:cSldViewPr snapToGrid="0" snapToObjects="1">
      <p:cViewPr>
        <p:scale>
          <a:sx n="236" d="100"/>
          <a:sy n="236" d="100"/>
        </p:scale>
        <p:origin x="-2672" y="-1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26781-C17C-E241-93AF-E4F5D0EC477B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87E4E-8509-B247-B293-2D57FF7C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9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87E4E-8509-B247-B293-2D57FF7CD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6A6-240E-5C43-B6A9-82D91F6EABF0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794" y="1148293"/>
            <a:ext cx="9007955" cy="5577056"/>
            <a:chOff x="85794" y="1148293"/>
            <a:chExt cx="9007955" cy="5577056"/>
          </a:xfrm>
        </p:grpSpPr>
        <p:sp>
          <p:nvSpPr>
            <p:cNvPr id="764" name="Rectangle 763"/>
            <p:cNvSpPr/>
            <p:nvPr/>
          </p:nvSpPr>
          <p:spPr>
            <a:xfrm>
              <a:off x="6768063" y="6449059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x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n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1304479" y="3456161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800" b="1" i="1" dirty="0" smtClean="0">
                  <a:solidFill>
                    <a:srgbClr val="000000"/>
                  </a:solidFill>
                  <a:latin typeface="Book Antiqua"/>
                  <a:ea typeface="Lucida Grande"/>
                  <a:cs typeface="Book Antiqua"/>
                </a:rPr>
                <a:t>φ</a:t>
              </a:r>
              <a:endParaRPr lang="en-US" sz="2800" b="1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grpSp>
          <p:nvGrpSpPr>
            <p:cNvPr id="749" name="Group 748"/>
            <p:cNvGrpSpPr/>
            <p:nvPr/>
          </p:nvGrpSpPr>
          <p:grpSpPr>
            <a:xfrm>
              <a:off x="8780871" y="5180838"/>
              <a:ext cx="312878" cy="1352648"/>
              <a:chOff x="7704156" y="5195889"/>
              <a:chExt cx="250787" cy="1084212"/>
            </a:xfrm>
          </p:grpSpPr>
          <p:sp>
            <p:nvSpPr>
              <p:cNvPr id="745" name="Rectangle 744"/>
              <p:cNvSpPr/>
              <p:nvPr/>
            </p:nvSpPr>
            <p:spPr>
              <a:xfrm>
                <a:off x="7704156" y="5195889"/>
                <a:ext cx="250787" cy="22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spcCol="0" rtlCol="0" anchor="ctr" anchorCtr="1"/>
              <a:lstStyle/>
              <a:p>
                <a:pPr algn="ctr"/>
                <a:r>
                  <a:rPr lang="en-US" sz="2400" b="1" i="1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y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1</a:t>
                </a:r>
                <a:endParaRPr lang="en-US" sz="2400" i="1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704156" y="5554213"/>
                <a:ext cx="250787" cy="22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spcCol="0" rtlCol="0" anchor="ctr" anchorCtr="1"/>
              <a:lstStyle/>
              <a:p>
                <a:pPr algn="ctr"/>
                <a:r>
                  <a:rPr lang="en-US" sz="2400" b="1" i="1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y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2</a:t>
                </a:r>
                <a:endParaRPr lang="en-US" sz="2400" i="1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7704156" y="6058641"/>
                <a:ext cx="250787" cy="22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spcCol="0" rtlCol="0" anchor="ctr" anchorCtr="1"/>
              <a:lstStyle/>
              <a:p>
                <a:pPr algn="ctr"/>
                <a:r>
                  <a:rPr lang="en-US" sz="2400" b="1" i="1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y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q</a:t>
                </a:r>
                <a:endParaRPr lang="en-US" sz="2400" i="1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85794" y="5768796"/>
              <a:ext cx="312878" cy="624331"/>
              <a:chOff x="723258" y="5640753"/>
              <a:chExt cx="250787" cy="500431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723258" y="5640753"/>
                <a:ext cx="250787" cy="22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spcCol="0" rtlCol="0" anchor="ctr" anchorCtr="1"/>
              <a:lstStyle/>
              <a:p>
                <a:pPr algn="ctr"/>
                <a:r>
                  <a:rPr lang="en-US" sz="2400" b="1" i="1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u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1</a:t>
                </a:r>
                <a:endParaRPr lang="en-US" sz="2400" i="1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23258" y="5919724"/>
                <a:ext cx="250787" cy="22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spcCol="0" rtlCol="0" anchor="ctr" anchorCtr="1"/>
              <a:lstStyle/>
              <a:p>
                <a:pPr algn="ctr"/>
                <a:r>
                  <a:rPr lang="en-US" sz="2400" b="1" i="1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u</a:t>
                </a:r>
                <a:r>
                  <a:rPr lang="en-US" sz="2400" i="1" baseline="-25000" dirty="0" smtClean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p</a:t>
                </a:r>
                <a:endParaRPr lang="en-US" sz="2400" i="1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152136" y="3677888"/>
              <a:ext cx="275433" cy="2908160"/>
              <a:chOff x="4356100" y="2625725"/>
              <a:chExt cx="303212" cy="320145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356100" y="26257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100" y="3117850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56100" y="38322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7687" y="43190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57687" y="4811183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57687" y="55255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83100" y="35445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483100" y="36741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83100" y="52302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83100" y="53598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72660" y="3677888"/>
              <a:ext cx="275433" cy="2908160"/>
              <a:chOff x="4356100" y="2625725"/>
              <a:chExt cx="303212" cy="3201458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356100" y="26257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6100" y="3117850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56100" y="38322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57687" y="43190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357687" y="4811183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57687" y="55255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100" y="35445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83100" y="36741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3100" y="52302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83100" y="53598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426127" y="3814891"/>
              <a:ext cx="847974" cy="2634167"/>
              <a:chOff x="677269" y="-764079"/>
              <a:chExt cx="933496" cy="2899833"/>
            </a:xfrm>
          </p:grpSpPr>
          <p:cxnSp>
            <p:nvCxnSpPr>
              <p:cNvPr id="31" name="Straight Connector 30"/>
              <p:cNvCxnSpPr>
                <a:stCxn id="4" idx="6"/>
                <a:endCxn id="20" idx="2"/>
              </p:cNvCxnSpPr>
              <p:nvPr/>
            </p:nvCxnSpPr>
            <p:spPr>
              <a:xfrm>
                <a:off x="677269" y="-764079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4" idx="6"/>
                <a:endCxn id="21" idx="2"/>
              </p:cNvCxnSpPr>
              <p:nvPr/>
            </p:nvCxnSpPr>
            <p:spPr>
              <a:xfrm>
                <a:off x="677269" y="-764079"/>
                <a:ext cx="931909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" idx="6"/>
                <a:endCxn id="22" idx="2"/>
              </p:cNvCxnSpPr>
              <p:nvPr/>
            </p:nvCxnSpPr>
            <p:spPr>
              <a:xfrm>
                <a:off x="677269" y="-764079"/>
                <a:ext cx="931909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" idx="6"/>
                <a:endCxn id="23" idx="2"/>
              </p:cNvCxnSpPr>
              <p:nvPr/>
            </p:nvCxnSpPr>
            <p:spPr>
              <a:xfrm>
                <a:off x="677269" y="-764079"/>
                <a:ext cx="933496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" idx="6"/>
                <a:endCxn id="24" idx="2"/>
              </p:cNvCxnSpPr>
              <p:nvPr/>
            </p:nvCxnSpPr>
            <p:spPr>
              <a:xfrm>
                <a:off x="677269" y="-764079"/>
                <a:ext cx="933496" cy="21854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" idx="6"/>
                <a:endCxn id="25" idx="2"/>
              </p:cNvCxnSpPr>
              <p:nvPr/>
            </p:nvCxnSpPr>
            <p:spPr>
              <a:xfrm>
                <a:off x="677269" y="-764079"/>
                <a:ext cx="933496" cy="2899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6" idx="6"/>
                <a:endCxn id="20" idx="2"/>
              </p:cNvCxnSpPr>
              <p:nvPr/>
            </p:nvCxnSpPr>
            <p:spPr>
              <a:xfrm flipV="1">
                <a:off x="677269" y="-764079"/>
                <a:ext cx="931909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6" idx="6"/>
                <a:endCxn id="21" idx="2"/>
              </p:cNvCxnSpPr>
              <p:nvPr/>
            </p:nvCxnSpPr>
            <p:spPr>
              <a:xfrm>
                <a:off x="677269" y="-271954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6" idx="6"/>
                <a:endCxn id="22" idx="2"/>
              </p:cNvCxnSpPr>
              <p:nvPr/>
            </p:nvCxnSpPr>
            <p:spPr>
              <a:xfrm>
                <a:off x="677269" y="-271954"/>
                <a:ext cx="931909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" idx="6"/>
                <a:endCxn id="23" idx="2"/>
              </p:cNvCxnSpPr>
              <p:nvPr/>
            </p:nvCxnSpPr>
            <p:spPr>
              <a:xfrm>
                <a:off x="677269" y="-271954"/>
                <a:ext cx="933496" cy="12012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6" idx="6"/>
                <a:endCxn id="24" idx="2"/>
              </p:cNvCxnSpPr>
              <p:nvPr/>
            </p:nvCxnSpPr>
            <p:spPr>
              <a:xfrm>
                <a:off x="677269" y="-271954"/>
                <a:ext cx="933496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" idx="6"/>
                <a:endCxn id="25" idx="2"/>
              </p:cNvCxnSpPr>
              <p:nvPr/>
            </p:nvCxnSpPr>
            <p:spPr>
              <a:xfrm>
                <a:off x="677269" y="-271954"/>
                <a:ext cx="933496" cy="24077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" idx="6"/>
                <a:endCxn id="20" idx="2"/>
              </p:cNvCxnSpPr>
              <p:nvPr/>
            </p:nvCxnSpPr>
            <p:spPr>
              <a:xfrm flipV="1">
                <a:off x="677269" y="-764079"/>
                <a:ext cx="931909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" idx="6"/>
                <a:endCxn id="21" idx="2"/>
              </p:cNvCxnSpPr>
              <p:nvPr/>
            </p:nvCxnSpPr>
            <p:spPr>
              <a:xfrm flipV="1">
                <a:off x="677269" y="-271954"/>
                <a:ext cx="931909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" idx="6"/>
                <a:endCxn id="22" idx="2"/>
              </p:cNvCxnSpPr>
              <p:nvPr/>
            </p:nvCxnSpPr>
            <p:spPr>
              <a:xfrm>
                <a:off x="677269" y="442421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" idx="6"/>
                <a:endCxn id="23" idx="2"/>
              </p:cNvCxnSpPr>
              <p:nvPr/>
            </p:nvCxnSpPr>
            <p:spPr>
              <a:xfrm>
                <a:off x="677269" y="442421"/>
                <a:ext cx="933496" cy="486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" idx="6"/>
                <a:endCxn id="24" idx="2"/>
              </p:cNvCxnSpPr>
              <p:nvPr/>
            </p:nvCxnSpPr>
            <p:spPr>
              <a:xfrm>
                <a:off x="677269" y="442421"/>
                <a:ext cx="933496" cy="9789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" idx="6"/>
                <a:endCxn id="25" idx="2"/>
              </p:cNvCxnSpPr>
              <p:nvPr/>
            </p:nvCxnSpPr>
            <p:spPr>
              <a:xfrm>
                <a:off x="677269" y="442421"/>
                <a:ext cx="933496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0" idx="6"/>
                <a:endCxn id="20" idx="2"/>
              </p:cNvCxnSpPr>
              <p:nvPr/>
            </p:nvCxnSpPr>
            <p:spPr>
              <a:xfrm flipV="1">
                <a:off x="678856" y="-764079"/>
                <a:ext cx="930322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10" idx="6"/>
                <a:endCxn id="21" idx="2"/>
              </p:cNvCxnSpPr>
              <p:nvPr/>
            </p:nvCxnSpPr>
            <p:spPr>
              <a:xfrm flipV="1">
                <a:off x="678856" y="-271954"/>
                <a:ext cx="930322" cy="12012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0" idx="6"/>
                <a:endCxn id="22" idx="2"/>
              </p:cNvCxnSpPr>
              <p:nvPr/>
            </p:nvCxnSpPr>
            <p:spPr>
              <a:xfrm flipV="1">
                <a:off x="678856" y="442421"/>
                <a:ext cx="930322" cy="486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0" idx="6"/>
                <a:endCxn id="23" idx="2"/>
              </p:cNvCxnSpPr>
              <p:nvPr/>
            </p:nvCxnSpPr>
            <p:spPr>
              <a:xfrm>
                <a:off x="678856" y="929254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0" idx="6"/>
                <a:endCxn id="24" idx="2"/>
              </p:cNvCxnSpPr>
              <p:nvPr/>
            </p:nvCxnSpPr>
            <p:spPr>
              <a:xfrm>
                <a:off x="678856" y="929254"/>
                <a:ext cx="931909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" idx="6"/>
                <a:endCxn id="25" idx="2"/>
              </p:cNvCxnSpPr>
              <p:nvPr/>
            </p:nvCxnSpPr>
            <p:spPr>
              <a:xfrm>
                <a:off x="678856" y="929254"/>
                <a:ext cx="931909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1" idx="6"/>
                <a:endCxn id="20" idx="2"/>
              </p:cNvCxnSpPr>
              <p:nvPr/>
            </p:nvCxnSpPr>
            <p:spPr>
              <a:xfrm flipV="1">
                <a:off x="678856" y="-764079"/>
                <a:ext cx="930322" cy="21854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1" idx="6"/>
                <a:endCxn id="21" idx="2"/>
              </p:cNvCxnSpPr>
              <p:nvPr/>
            </p:nvCxnSpPr>
            <p:spPr>
              <a:xfrm flipV="1">
                <a:off x="678856" y="-271954"/>
                <a:ext cx="930322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1" idx="6"/>
                <a:endCxn id="22" idx="2"/>
              </p:cNvCxnSpPr>
              <p:nvPr/>
            </p:nvCxnSpPr>
            <p:spPr>
              <a:xfrm flipV="1">
                <a:off x="678856" y="442421"/>
                <a:ext cx="930322" cy="9789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1" idx="6"/>
                <a:endCxn id="23" idx="2"/>
              </p:cNvCxnSpPr>
              <p:nvPr/>
            </p:nvCxnSpPr>
            <p:spPr>
              <a:xfrm flipV="1">
                <a:off x="678856" y="929254"/>
                <a:ext cx="931909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" idx="6"/>
                <a:endCxn id="24" idx="2"/>
              </p:cNvCxnSpPr>
              <p:nvPr/>
            </p:nvCxnSpPr>
            <p:spPr>
              <a:xfrm>
                <a:off x="678856" y="1421379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" idx="6"/>
                <a:endCxn id="25" idx="2"/>
              </p:cNvCxnSpPr>
              <p:nvPr/>
            </p:nvCxnSpPr>
            <p:spPr>
              <a:xfrm>
                <a:off x="678856" y="1421379"/>
                <a:ext cx="931909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" idx="6"/>
                <a:endCxn id="25" idx="2"/>
              </p:cNvCxnSpPr>
              <p:nvPr/>
            </p:nvCxnSpPr>
            <p:spPr>
              <a:xfrm>
                <a:off x="678856" y="2135754"/>
                <a:ext cx="931909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2" idx="6"/>
                <a:endCxn id="24" idx="2"/>
              </p:cNvCxnSpPr>
              <p:nvPr/>
            </p:nvCxnSpPr>
            <p:spPr>
              <a:xfrm flipV="1">
                <a:off x="678856" y="1421379"/>
                <a:ext cx="931909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" idx="6"/>
                <a:endCxn id="23" idx="2"/>
              </p:cNvCxnSpPr>
              <p:nvPr/>
            </p:nvCxnSpPr>
            <p:spPr>
              <a:xfrm flipV="1">
                <a:off x="678856" y="929254"/>
                <a:ext cx="931909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" idx="6"/>
                <a:endCxn id="22" idx="2"/>
              </p:cNvCxnSpPr>
              <p:nvPr/>
            </p:nvCxnSpPr>
            <p:spPr>
              <a:xfrm flipV="1">
                <a:off x="678856" y="442421"/>
                <a:ext cx="930322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2" idx="6"/>
                <a:endCxn id="21" idx="2"/>
              </p:cNvCxnSpPr>
              <p:nvPr/>
            </p:nvCxnSpPr>
            <p:spPr>
              <a:xfrm flipV="1">
                <a:off x="678856" y="-271954"/>
                <a:ext cx="930322" cy="24077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" idx="6"/>
                <a:endCxn id="20" idx="2"/>
              </p:cNvCxnSpPr>
              <p:nvPr/>
            </p:nvCxnSpPr>
            <p:spPr>
              <a:xfrm flipV="1">
                <a:off x="678856" y="-764079"/>
                <a:ext cx="930322" cy="2899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257966" y="3677888"/>
              <a:ext cx="275433" cy="2908160"/>
              <a:chOff x="4356100" y="2625725"/>
              <a:chExt cx="303212" cy="3201458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4356100" y="26257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356100" y="3117850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4356100" y="3832225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4357687" y="43190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357687" y="4811183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357687" y="5525558"/>
                <a:ext cx="301625" cy="301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483100" y="35445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483100" y="36741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483100" y="52302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4483100" y="53598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1503708" y="4124933"/>
              <a:ext cx="49030" cy="2150980"/>
              <a:chOff x="2218315" y="3443824"/>
              <a:chExt cx="53975" cy="2367915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218315" y="3443824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18315" y="3745919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223583" y="38816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23583" y="39932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218315" y="4114385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2218315" y="4416480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2218315" y="4715242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2223583" y="485098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2223583" y="4962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18315" y="5083708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2218315" y="5389298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2223583" y="55250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223583" y="56366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2218315" y="5757764"/>
                <a:ext cx="53975" cy="5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>
              <a:off x="1552738" y="3814884"/>
              <a:ext cx="1600840" cy="2634168"/>
              <a:chOff x="1899084" y="4074599"/>
              <a:chExt cx="1283150" cy="2111412"/>
            </a:xfrm>
          </p:grpSpPr>
          <p:cxnSp>
            <p:nvCxnSpPr>
              <p:cNvPr id="308" name="Straight Connector 307"/>
              <p:cNvCxnSpPr>
                <a:stCxn id="206" idx="3"/>
                <a:endCxn id="4" idx="2"/>
              </p:cNvCxnSpPr>
              <p:nvPr/>
            </p:nvCxnSpPr>
            <p:spPr>
              <a:xfrm flipV="1">
                <a:off x="1899084" y="4074599"/>
                <a:ext cx="1281994" cy="26816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06" idx="3"/>
                <a:endCxn id="6" idx="2"/>
              </p:cNvCxnSpPr>
              <p:nvPr/>
            </p:nvCxnSpPr>
            <p:spPr>
              <a:xfrm>
                <a:off x="1899084" y="4342768"/>
                <a:ext cx="1281994" cy="9015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206" idx="3"/>
                <a:endCxn id="7" idx="2"/>
              </p:cNvCxnSpPr>
              <p:nvPr/>
            </p:nvCxnSpPr>
            <p:spPr>
              <a:xfrm>
                <a:off x="1899084" y="4342768"/>
                <a:ext cx="1281994" cy="61030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06" idx="3"/>
                <a:endCxn id="10" idx="2"/>
              </p:cNvCxnSpPr>
              <p:nvPr/>
            </p:nvCxnSpPr>
            <p:spPr>
              <a:xfrm>
                <a:off x="1899084" y="4342768"/>
                <a:ext cx="1283150" cy="96477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06" idx="3"/>
                <a:endCxn id="11" idx="2"/>
              </p:cNvCxnSpPr>
              <p:nvPr/>
            </p:nvCxnSpPr>
            <p:spPr>
              <a:xfrm>
                <a:off x="1899084" y="4342768"/>
                <a:ext cx="1283150" cy="1323096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06" idx="3"/>
                <a:endCxn id="12" idx="2"/>
              </p:cNvCxnSpPr>
              <p:nvPr/>
            </p:nvCxnSpPr>
            <p:spPr>
              <a:xfrm>
                <a:off x="1899084" y="4342768"/>
                <a:ext cx="1283150" cy="184324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207" idx="3"/>
                <a:endCxn id="4" idx="2"/>
              </p:cNvCxnSpPr>
              <p:nvPr/>
            </p:nvCxnSpPr>
            <p:spPr>
              <a:xfrm flipV="1">
                <a:off x="1899084" y="4074599"/>
                <a:ext cx="1281994" cy="48812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207" idx="3"/>
                <a:endCxn id="6" idx="2"/>
              </p:cNvCxnSpPr>
              <p:nvPr/>
            </p:nvCxnSpPr>
            <p:spPr>
              <a:xfrm flipV="1">
                <a:off x="1899084" y="4432923"/>
                <a:ext cx="1281994" cy="12980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207" idx="3"/>
                <a:endCxn id="7" idx="2"/>
              </p:cNvCxnSpPr>
              <p:nvPr/>
            </p:nvCxnSpPr>
            <p:spPr>
              <a:xfrm>
                <a:off x="1899084" y="4562728"/>
                <a:ext cx="1281994" cy="39034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207" idx="3"/>
                <a:endCxn id="10" idx="2"/>
              </p:cNvCxnSpPr>
              <p:nvPr/>
            </p:nvCxnSpPr>
            <p:spPr>
              <a:xfrm>
                <a:off x="1899084" y="4562728"/>
                <a:ext cx="1283150" cy="74481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207" idx="3"/>
                <a:endCxn id="11" idx="2"/>
              </p:cNvCxnSpPr>
              <p:nvPr/>
            </p:nvCxnSpPr>
            <p:spPr>
              <a:xfrm>
                <a:off x="1899084" y="4562728"/>
                <a:ext cx="1283150" cy="1103136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207" idx="3"/>
                <a:endCxn id="12" idx="2"/>
              </p:cNvCxnSpPr>
              <p:nvPr/>
            </p:nvCxnSpPr>
            <p:spPr>
              <a:xfrm>
                <a:off x="1899084" y="4562728"/>
                <a:ext cx="1283150" cy="162328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295" idx="3"/>
                <a:endCxn id="12" idx="2"/>
              </p:cNvCxnSpPr>
              <p:nvPr/>
            </p:nvCxnSpPr>
            <p:spPr>
              <a:xfrm>
                <a:off x="1899084" y="4831013"/>
                <a:ext cx="1283150" cy="135499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295" idx="3"/>
                <a:endCxn id="11" idx="2"/>
              </p:cNvCxnSpPr>
              <p:nvPr/>
            </p:nvCxnSpPr>
            <p:spPr>
              <a:xfrm>
                <a:off x="1899084" y="4831013"/>
                <a:ext cx="1283150" cy="83485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295" idx="3"/>
                <a:endCxn id="10" idx="2"/>
              </p:cNvCxnSpPr>
              <p:nvPr/>
            </p:nvCxnSpPr>
            <p:spPr>
              <a:xfrm>
                <a:off x="1899084" y="4831013"/>
                <a:ext cx="1283150" cy="47652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295" idx="3"/>
                <a:endCxn id="7" idx="2"/>
              </p:cNvCxnSpPr>
              <p:nvPr/>
            </p:nvCxnSpPr>
            <p:spPr>
              <a:xfrm>
                <a:off x="1899084" y="4831013"/>
                <a:ext cx="1281994" cy="12205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295" idx="3"/>
                <a:endCxn id="6" idx="2"/>
              </p:cNvCxnSpPr>
              <p:nvPr/>
            </p:nvCxnSpPr>
            <p:spPr>
              <a:xfrm flipV="1">
                <a:off x="1899084" y="4432923"/>
                <a:ext cx="1281994" cy="39809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>
                <a:stCxn id="295" idx="3"/>
                <a:endCxn id="4" idx="2"/>
              </p:cNvCxnSpPr>
              <p:nvPr/>
            </p:nvCxnSpPr>
            <p:spPr>
              <a:xfrm flipV="1">
                <a:off x="1899084" y="4074599"/>
                <a:ext cx="1281994" cy="756414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296" idx="3"/>
                <a:endCxn id="4" idx="2"/>
              </p:cNvCxnSpPr>
              <p:nvPr/>
            </p:nvCxnSpPr>
            <p:spPr>
              <a:xfrm flipV="1">
                <a:off x="1899084" y="4074599"/>
                <a:ext cx="1281994" cy="976374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>
                <a:stCxn id="296" idx="3"/>
                <a:endCxn id="6" idx="2"/>
              </p:cNvCxnSpPr>
              <p:nvPr/>
            </p:nvCxnSpPr>
            <p:spPr>
              <a:xfrm flipV="1">
                <a:off x="1899084" y="4432923"/>
                <a:ext cx="1281994" cy="61805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>
                <a:stCxn id="296" idx="3"/>
                <a:endCxn id="7" idx="2"/>
              </p:cNvCxnSpPr>
              <p:nvPr/>
            </p:nvCxnSpPr>
            <p:spPr>
              <a:xfrm flipV="1">
                <a:off x="1899084" y="4953070"/>
                <a:ext cx="1281994" cy="9790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>
                <a:stCxn id="296" idx="3"/>
                <a:endCxn id="10" idx="2"/>
              </p:cNvCxnSpPr>
              <p:nvPr/>
            </p:nvCxnSpPr>
            <p:spPr>
              <a:xfrm>
                <a:off x="1899084" y="5050973"/>
                <a:ext cx="1283150" cy="25656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>
                <a:stCxn id="296" idx="3"/>
                <a:endCxn id="11" idx="2"/>
              </p:cNvCxnSpPr>
              <p:nvPr/>
            </p:nvCxnSpPr>
            <p:spPr>
              <a:xfrm>
                <a:off x="1899084" y="5050973"/>
                <a:ext cx="1283150" cy="61489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stCxn id="296" idx="3"/>
                <a:endCxn id="12" idx="2"/>
              </p:cNvCxnSpPr>
              <p:nvPr/>
            </p:nvCxnSpPr>
            <p:spPr>
              <a:xfrm>
                <a:off x="1899084" y="5050973"/>
                <a:ext cx="1283150" cy="113503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>
                <a:stCxn id="298" idx="3"/>
                <a:endCxn id="4" idx="2"/>
              </p:cNvCxnSpPr>
              <p:nvPr/>
            </p:nvCxnSpPr>
            <p:spPr>
              <a:xfrm flipV="1">
                <a:off x="1899084" y="4074599"/>
                <a:ext cx="1281994" cy="119390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>
                <a:stCxn id="298" idx="3"/>
                <a:endCxn id="6" idx="2"/>
              </p:cNvCxnSpPr>
              <p:nvPr/>
            </p:nvCxnSpPr>
            <p:spPr>
              <a:xfrm flipV="1">
                <a:off x="1899084" y="4432923"/>
                <a:ext cx="1281994" cy="83558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>
                <a:stCxn id="298" idx="3"/>
                <a:endCxn id="7" idx="2"/>
              </p:cNvCxnSpPr>
              <p:nvPr/>
            </p:nvCxnSpPr>
            <p:spPr>
              <a:xfrm flipV="1">
                <a:off x="1899084" y="4953070"/>
                <a:ext cx="1281994" cy="315436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>
                <a:stCxn id="298" idx="3"/>
                <a:endCxn id="10" idx="2"/>
              </p:cNvCxnSpPr>
              <p:nvPr/>
            </p:nvCxnSpPr>
            <p:spPr>
              <a:xfrm>
                <a:off x="1899084" y="5268506"/>
                <a:ext cx="1283150" cy="39034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>
                <a:stCxn id="298" idx="3"/>
                <a:endCxn id="11" idx="2"/>
              </p:cNvCxnSpPr>
              <p:nvPr/>
            </p:nvCxnSpPr>
            <p:spPr>
              <a:xfrm>
                <a:off x="1899084" y="5268506"/>
                <a:ext cx="1283150" cy="3973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>
                <a:stCxn id="298" idx="3"/>
                <a:endCxn id="12" idx="2"/>
              </p:cNvCxnSpPr>
              <p:nvPr/>
            </p:nvCxnSpPr>
            <p:spPr>
              <a:xfrm>
                <a:off x="1899084" y="5268506"/>
                <a:ext cx="1283150" cy="91750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stCxn id="306" idx="3"/>
                <a:endCxn id="4" idx="2"/>
              </p:cNvCxnSpPr>
              <p:nvPr/>
            </p:nvCxnSpPr>
            <p:spPr>
              <a:xfrm flipV="1">
                <a:off x="1899084" y="4074599"/>
                <a:ext cx="1281994" cy="195298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>
                <a:stCxn id="306" idx="3"/>
                <a:endCxn id="6" idx="2"/>
              </p:cNvCxnSpPr>
              <p:nvPr/>
            </p:nvCxnSpPr>
            <p:spPr>
              <a:xfrm flipV="1">
                <a:off x="1899084" y="4432923"/>
                <a:ext cx="1281994" cy="159465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>
                <a:stCxn id="306" idx="3"/>
                <a:endCxn id="7" idx="2"/>
              </p:cNvCxnSpPr>
              <p:nvPr/>
            </p:nvCxnSpPr>
            <p:spPr>
              <a:xfrm flipV="1">
                <a:off x="1899084" y="4953070"/>
                <a:ext cx="1281994" cy="107451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306" idx="3"/>
                <a:endCxn id="10" idx="2"/>
              </p:cNvCxnSpPr>
              <p:nvPr/>
            </p:nvCxnSpPr>
            <p:spPr>
              <a:xfrm flipV="1">
                <a:off x="1899084" y="5307540"/>
                <a:ext cx="1283150" cy="72004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>
                <a:stCxn id="306" idx="3"/>
                <a:endCxn id="11" idx="2"/>
              </p:cNvCxnSpPr>
              <p:nvPr/>
            </p:nvCxnSpPr>
            <p:spPr>
              <a:xfrm flipV="1">
                <a:off x="1899084" y="5665864"/>
                <a:ext cx="1283150" cy="36171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>
                <a:stCxn id="306" idx="3"/>
                <a:endCxn id="12" idx="2"/>
              </p:cNvCxnSpPr>
              <p:nvPr/>
            </p:nvCxnSpPr>
            <p:spPr>
              <a:xfrm>
                <a:off x="1899084" y="6027582"/>
                <a:ext cx="1283150" cy="15842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303" idx="3"/>
                <a:endCxn id="4" idx="2"/>
              </p:cNvCxnSpPr>
              <p:nvPr/>
            </p:nvCxnSpPr>
            <p:spPr>
              <a:xfrm flipV="1">
                <a:off x="1899084" y="4074599"/>
                <a:ext cx="1281994" cy="168469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>
                <a:stCxn id="303" idx="3"/>
                <a:endCxn id="6" idx="2"/>
              </p:cNvCxnSpPr>
              <p:nvPr/>
            </p:nvCxnSpPr>
            <p:spPr>
              <a:xfrm flipV="1">
                <a:off x="1899084" y="4432923"/>
                <a:ext cx="1281994" cy="132637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stCxn id="303" idx="3"/>
                <a:endCxn id="7" idx="2"/>
              </p:cNvCxnSpPr>
              <p:nvPr/>
            </p:nvCxnSpPr>
            <p:spPr>
              <a:xfrm flipV="1">
                <a:off x="1899084" y="4953070"/>
                <a:ext cx="1281994" cy="806226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stCxn id="303" idx="3"/>
                <a:endCxn id="10" idx="2"/>
              </p:cNvCxnSpPr>
              <p:nvPr/>
            </p:nvCxnSpPr>
            <p:spPr>
              <a:xfrm flipV="1">
                <a:off x="1899084" y="5307540"/>
                <a:ext cx="1283150" cy="451756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>
                <a:stCxn id="303" idx="3"/>
                <a:endCxn id="11" idx="2"/>
              </p:cNvCxnSpPr>
              <p:nvPr/>
            </p:nvCxnSpPr>
            <p:spPr>
              <a:xfrm flipV="1">
                <a:off x="1899084" y="5665864"/>
                <a:ext cx="1283150" cy="9343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303" idx="3"/>
                <a:endCxn id="12" idx="2"/>
              </p:cNvCxnSpPr>
              <p:nvPr/>
            </p:nvCxnSpPr>
            <p:spPr>
              <a:xfrm>
                <a:off x="1899084" y="5759296"/>
                <a:ext cx="1283150" cy="42671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301" idx="3"/>
                <a:endCxn id="4" idx="2"/>
              </p:cNvCxnSpPr>
              <p:nvPr/>
            </p:nvCxnSpPr>
            <p:spPr>
              <a:xfrm flipV="1">
                <a:off x="1899084" y="4074599"/>
                <a:ext cx="1281994" cy="146219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301" idx="3"/>
                <a:endCxn id="6" idx="2"/>
              </p:cNvCxnSpPr>
              <p:nvPr/>
            </p:nvCxnSpPr>
            <p:spPr>
              <a:xfrm flipV="1">
                <a:off x="1899084" y="4432923"/>
                <a:ext cx="1281994" cy="110386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>
                <a:stCxn id="301" idx="3"/>
                <a:endCxn id="7" idx="2"/>
              </p:cNvCxnSpPr>
              <p:nvPr/>
            </p:nvCxnSpPr>
            <p:spPr>
              <a:xfrm flipV="1">
                <a:off x="1899084" y="4953070"/>
                <a:ext cx="1281994" cy="58372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stCxn id="301" idx="3"/>
                <a:endCxn id="10" idx="2"/>
              </p:cNvCxnSpPr>
              <p:nvPr/>
            </p:nvCxnSpPr>
            <p:spPr>
              <a:xfrm flipV="1">
                <a:off x="1899084" y="5307540"/>
                <a:ext cx="1283150" cy="22925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>
                <a:stCxn id="301" idx="3"/>
                <a:endCxn id="11" idx="2"/>
              </p:cNvCxnSpPr>
              <p:nvPr/>
            </p:nvCxnSpPr>
            <p:spPr>
              <a:xfrm>
                <a:off x="1899084" y="5536792"/>
                <a:ext cx="1283150" cy="129072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>
                <a:stCxn id="301" idx="3"/>
                <a:endCxn id="12" idx="2"/>
              </p:cNvCxnSpPr>
              <p:nvPr/>
            </p:nvCxnSpPr>
            <p:spPr>
              <a:xfrm>
                <a:off x="1899084" y="5536792"/>
                <a:ext cx="1283150" cy="649219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/>
            <p:cNvGrpSpPr/>
            <p:nvPr/>
          </p:nvGrpSpPr>
          <p:grpSpPr>
            <a:xfrm>
              <a:off x="6533398" y="3814892"/>
              <a:ext cx="836251" cy="2634167"/>
              <a:chOff x="8234414" y="3245174"/>
              <a:chExt cx="1679913" cy="2899833"/>
            </a:xfrm>
          </p:grpSpPr>
          <p:cxnSp>
            <p:nvCxnSpPr>
              <p:cNvPr id="461" name="Straight Connector 460"/>
              <p:cNvCxnSpPr>
                <a:stCxn id="181" idx="6"/>
              </p:cNvCxnSpPr>
              <p:nvPr/>
            </p:nvCxnSpPr>
            <p:spPr>
              <a:xfrm>
                <a:off x="8234414" y="3245174"/>
                <a:ext cx="1679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182" idx="6"/>
              </p:cNvCxnSpPr>
              <p:nvPr/>
            </p:nvCxnSpPr>
            <p:spPr>
              <a:xfrm>
                <a:off x="8234414" y="3737298"/>
                <a:ext cx="1679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>
                <a:stCxn id="183" idx="6"/>
              </p:cNvCxnSpPr>
              <p:nvPr/>
            </p:nvCxnSpPr>
            <p:spPr>
              <a:xfrm>
                <a:off x="8234414" y="4451673"/>
                <a:ext cx="167991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>
                <a:stCxn id="184" idx="6"/>
              </p:cNvCxnSpPr>
              <p:nvPr/>
            </p:nvCxnSpPr>
            <p:spPr>
              <a:xfrm>
                <a:off x="8236001" y="4938508"/>
                <a:ext cx="167832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>
                <a:stCxn id="185" idx="6"/>
              </p:cNvCxnSpPr>
              <p:nvPr/>
            </p:nvCxnSpPr>
            <p:spPr>
              <a:xfrm>
                <a:off x="8236001" y="5430632"/>
                <a:ext cx="167832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>
                <a:stCxn id="186" idx="6"/>
              </p:cNvCxnSpPr>
              <p:nvPr/>
            </p:nvCxnSpPr>
            <p:spPr>
              <a:xfrm>
                <a:off x="8236001" y="6145007"/>
                <a:ext cx="167832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/>
            <p:cNvGrpSpPr/>
            <p:nvPr/>
          </p:nvGrpSpPr>
          <p:grpSpPr>
            <a:xfrm>
              <a:off x="4612372" y="1148293"/>
              <a:ext cx="295143" cy="2110391"/>
              <a:chOff x="5612705" y="309640"/>
              <a:chExt cx="324909" cy="2323233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612705" y="309640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5612705" y="811013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754214" y="647436"/>
                <a:ext cx="38818" cy="388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5754214" y="719178"/>
                <a:ext cx="38818" cy="388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612705" y="1161712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612705" y="1512411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754214" y="1850207"/>
                <a:ext cx="38818" cy="388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754214" y="1921949"/>
                <a:ext cx="38818" cy="388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5612705" y="2013784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5612705" y="2364483"/>
                <a:ext cx="324909" cy="268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6798373" y="1268046"/>
              <a:ext cx="353210" cy="5181007"/>
              <a:chOff x="7193822" y="441476"/>
              <a:chExt cx="762000" cy="5703532"/>
            </a:xfrm>
          </p:grpSpPr>
          <p:cxnSp>
            <p:nvCxnSpPr>
              <p:cNvPr id="459" name="Straight Connector 458"/>
              <p:cNvCxnSpPr/>
              <p:nvPr/>
            </p:nvCxnSpPr>
            <p:spPr>
              <a:xfrm flipV="1">
                <a:off x="7193822" y="2497667"/>
                <a:ext cx="0" cy="747507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V="1">
                <a:off x="7346222" y="2146905"/>
                <a:ext cx="0" cy="1590396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V="1">
                <a:off x="7498622" y="1644952"/>
                <a:ext cx="0" cy="2806722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7651022" y="1294190"/>
                <a:ext cx="0" cy="3644318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7803422" y="943429"/>
                <a:ext cx="0" cy="4487203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7955822" y="441476"/>
                <a:ext cx="0" cy="5703532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Straight Connector 515"/>
            <p:cNvCxnSpPr>
              <a:endCxn id="494" idx="3"/>
            </p:cNvCxnSpPr>
            <p:nvPr/>
          </p:nvCxnSpPr>
          <p:spPr>
            <a:xfrm flipH="1">
              <a:off x="4907514" y="3135861"/>
              <a:ext cx="1890859" cy="923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>
              <a:endCxn id="493" idx="3"/>
            </p:cNvCxnSpPr>
            <p:nvPr/>
          </p:nvCxnSpPr>
          <p:spPr>
            <a:xfrm flipH="1">
              <a:off x="4907514" y="2817232"/>
              <a:ext cx="1961501" cy="982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endCxn id="200" idx="3"/>
            </p:cNvCxnSpPr>
            <p:nvPr/>
          </p:nvCxnSpPr>
          <p:spPr>
            <a:xfrm flipH="1">
              <a:off x="4907514" y="2361267"/>
              <a:ext cx="2032143" cy="1507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endCxn id="198" idx="3"/>
            </p:cNvCxnSpPr>
            <p:nvPr/>
          </p:nvCxnSpPr>
          <p:spPr>
            <a:xfrm flipH="1">
              <a:off x="4907514" y="2042640"/>
              <a:ext cx="2102785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>
              <a:endCxn id="194" idx="3"/>
            </p:cNvCxnSpPr>
            <p:nvPr/>
          </p:nvCxnSpPr>
          <p:spPr>
            <a:xfrm flipH="1">
              <a:off x="4907514" y="1724013"/>
              <a:ext cx="2174808" cy="1622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>
              <a:endCxn id="193" idx="3"/>
            </p:cNvCxnSpPr>
            <p:nvPr/>
          </p:nvCxnSpPr>
          <p:spPr>
            <a:xfrm flipH="1">
              <a:off x="4907514" y="1268045"/>
              <a:ext cx="2245450" cy="215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8" name="Group 597"/>
            <p:cNvGrpSpPr/>
            <p:nvPr/>
          </p:nvGrpSpPr>
          <p:grpSpPr>
            <a:xfrm>
              <a:off x="460818" y="5913519"/>
              <a:ext cx="1042890" cy="337876"/>
              <a:chOff x="215680" y="5555462"/>
              <a:chExt cx="1678326" cy="371952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215680" y="5927414"/>
                <a:ext cx="167832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215680" y="5555462"/>
                <a:ext cx="1678326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8" name="Straight Connector 537"/>
            <p:cNvCxnSpPr>
              <a:endCxn id="301" idx="1"/>
            </p:cNvCxnSpPr>
            <p:nvPr/>
          </p:nvCxnSpPr>
          <p:spPr>
            <a:xfrm>
              <a:off x="601035" y="5639092"/>
              <a:ext cx="902673" cy="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>
              <a:endCxn id="298" idx="1"/>
            </p:cNvCxnSpPr>
            <p:nvPr/>
          </p:nvCxnSpPr>
          <p:spPr>
            <a:xfrm>
              <a:off x="700369" y="5304381"/>
              <a:ext cx="803339" cy="5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endCxn id="296" idx="1"/>
            </p:cNvCxnSpPr>
            <p:nvPr/>
          </p:nvCxnSpPr>
          <p:spPr>
            <a:xfrm>
              <a:off x="799695" y="5032991"/>
              <a:ext cx="704013" cy="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>
              <a:endCxn id="295" idx="1"/>
            </p:cNvCxnSpPr>
            <p:nvPr/>
          </p:nvCxnSpPr>
          <p:spPr>
            <a:xfrm>
              <a:off x="899028" y="4756988"/>
              <a:ext cx="604680" cy="1588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>
              <a:endCxn id="207" idx="1"/>
            </p:cNvCxnSpPr>
            <p:nvPr/>
          </p:nvCxnSpPr>
          <p:spPr>
            <a:xfrm>
              <a:off x="998362" y="4423862"/>
              <a:ext cx="505346" cy="5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endCxn id="206" idx="1"/>
            </p:cNvCxnSpPr>
            <p:nvPr/>
          </p:nvCxnSpPr>
          <p:spPr>
            <a:xfrm>
              <a:off x="1097690" y="4149442"/>
              <a:ext cx="406018" cy="6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6" name="Group 725"/>
            <p:cNvGrpSpPr/>
            <p:nvPr/>
          </p:nvGrpSpPr>
          <p:grpSpPr>
            <a:xfrm>
              <a:off x="601036" y="1268045"/>
              <a:ext cx="496654" cy="4371046"/>
              <a:chOff x="1136249" y="2033185"/>
              <a:chExt cx="398092" cy="3503603"/>
            </a:xfrm>
          </p:grpSpPr>
          <p:cxnSp>
            <p:nvCxnSpPr>
              <p:cNvPr id="552" name="Straight Connector 551"/>
              <p:cNvCxnSpPr/>
              <p:nvPr/>
            </p:nvCxnSpPr>
            <p:spPr>
              <a:xfrm flipV="1">
                <a:off x="1534341" y="3530333"/>
                <a:ext cx="0" cy="812436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 flipV="1">
                <a:off x="1454722" y="3274939"/>
                <a:ext cx="0" cy="1287791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1375104" y="2910659"/>
                <a:ext cx="0" cy="1919081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V="1">
                <a:off x="1295484" y="2654060"/>
                <a:ext cx="0" cy="239691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flipV="1">
                <a:off x="1215866" y="2399964"/>
                <a:ext cx="0" cy="2868539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1136249" y="2033185"/>
                <a:ext cx="1" cy="3503603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none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9" name="Straight Connector 578"/>
            <p:cNvCxnSpPr>
              <a:stCxn id="494" idx="1"/>
            </p:cNvCxnSpPr>
            <p:nvPr/>
          </p:nvCxnSpPr>
          <p:spPr>
            <a:xfrm flipH="1" flipV="1">
              <a:off x="1097695" y="3135865"/>
              <a:ext cx="3514677" cy="91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>
              <a:stCxn id="493" idx="1"/>
            </p:cNvCxnSpPr>
            <p:nvPr/>
          </p:nvCxnSpPr>
          <p:spPr>
            <a:xfrm flipH="1">
              <a:off x="998358" y="2818209"/>
              <a:ext cx="3614008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>
              <a:stCxn id="200" idx="1"/>
            </p:cNvCxnSpPr>
            <p:nvPr/>
          </p:nvCxnSpPr>
          <p:spPr>
            <a:xfrm flipH="1">
              <a:off x="899032" y="2362769"/>
              <a:ext cx="3713339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>
              <a:stCxn id="198" idx="1"/>
            </p:cNvCxnSpPr>
            <p:nvPr/>
          </p:nvCxnSpPr>
          <p:spPr>
            <a:xfrm flipH="1" flipV="1">
              <a:off x="799700" y="2042644"/>
              <a:ext cx="3812672" cy="1559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>
              <a:stCxn id="194" idx="1"/>
            </p:cNvCxnSpPr>
            <p:nvPr/>
          </p:nvCxnSpPr>
          <p:spPr>
            <a:xfrm flipH="1" flipV="1">
              <a:off x="700366" y="1724013"/>
              <a:ext cx="3912004" cy="16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>
              <a:stCxn id="193" idx="1"/>
            </p:cNvCxnSpPr>
            <p:nvPr/>
          </p:nvCxnSpPr>
          <p:spPr>
            <a:xfrm flipH="1">
              <a:off x="601036" y="1270193"/>
              <a:ext cx="4011335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8" name="Group 617"/>
            <p:cNvGrpSpPr/>
            <p:nvPr/>
          </p:nvGrpSpPr>
          <p:grpSpPr>
            <a:xfrm>
              <a:off x="4548094" y="3814891"/>
              <a:ext cx="1709873" cy="2634167"/>
              <a:chOff x="900031" y="-764079"/>
              <a:chExt cx="710734" cy="2899833"/>
            </a:xfrm>
          </p:grpSpPr>
          <p:cxnSp>
            <p:nvCxnSpPr>
              <p:cNvPr id="619" name="Straight Connector 618"/>
              <p:cNvCxnSpPr/>
              <p:nvPr/>
            </p:nvCxnSpPr>
            <p:spPr>
              <a:xfrm>
                <a:off x="900031" y="-764079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900031" y="-764079"/>
                <a:ext cx="709147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900031" y="-764079"/>
                <a:ext cx="709147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900031" y="-764079"/>
                <a:ext cx="710734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900031" y="-764079"/>
                <a:ext cx="710734" cy="21854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>
                <a:off x="900031" y="-764079"/>
                <a:ext cx="710734" cy="2899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 flipV="1">
                <a:off x="900031" y="-764079"/>
                <a:ext cx="709147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900031" y="-271954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>
                <a:off x="900031" y="-271954"/>
                <a:ext cx="709147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900031" y="-271954"/>
                <a:ext cx="710734" cy="12012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900031" y="-271954"/>
                <a:ext cx="710734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900031" y="-271954"/>
                <a:ext cx="710734" cy="24077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flipV="1">
                <a:off x="900031" y="-764079"/>
                <a:ext cx="709147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 flipV="1">
                <a:off x="900031" y="-271954"/>
                <a:ext cx="709147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900031" y="442421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900031" y="442421"/>
                <a:ext cx="710734" cy="486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900031" y="442421"/>
                <a:ext cx="710734" cy="9789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900031" y="442421"/>
                <a:ext cx="710734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901618" y="-764079"/>
                <a:ext cx="707560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901618" y="-271954"/>
                <a:ext cx="707560" cy="12012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 flipV="1">
                <a:off x="901618" y="442421"/>
                <a:ext cx="707560" cy="486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/>
              <p:nvPr/>
            </p:nvCxnSpPr>
            <p:spPr>
              <a:xfrm>
                <a:off x="901618" y="929254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901618" y="929254"/>
                <a:ext cx="709147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901618" y="929254"/>
                <a:ext cx="709147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 flipV="1">
                <a:off x="901618" y="-764079"/>
                <a:ext cx="707560" cy="21854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flipV="1">
                <a:off x="901618" y="-271954"/>
                <a:ext cx="707560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V="1">
                <a:off x="901618" y="442421"/>
                <a:ext cx="707560" cy="97895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 flipV="1">
                <a:off x="901618" y="929254"/>
                <a:ext cx="709147" cy="49212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901618" y="1421379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901618" y="1421379"/>
                <a:ext cx="709147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901618" y="2135754"/>
                <a:ext cx="70914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 flipV="1">
                <a:off x="901618" y="1421379"/>
                <a:ext cx="709147" cy="714375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 flipV="1">
                <a:off x="901618" y="929254"/>
                <a:ext cx="709147" cy="120650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 flipV="1">
                <a:off x="901618" y="442421"/>
                <a:ext cx="707560" cy="16933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 flipV="1">
                <a:off x="901618" y="-271954"/>
                <a:ext cx="707560" cy="240770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 flipV="1">
                <a:off x="901618" y="-764079"/>
                <a:ext cx="707560" cy="289983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5" name="Rectangle 654"/>
            <p:cNvSpPr/>
            <p:nvPr/>
          </p:nvSpPr>
          <p:spPr>
            <a:xfrm>
              <a:off x="4740918" y="3677888"/>
              <a:ext cx="1303151" cy="29081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More</a:t>
              </a:r>
            </a:p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hidden</a:t>
              </a:r>
            </a:p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layers</a:t>
              </a:r>
              <a:endParaRPr lang="en-US" sz="20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7369649" y="3794126"/>
              <a:ext cx="965847" cy="2675698"/>
              <a:chOff x="6561617" y="4057960"/>
              <a:chExt cx="774173" cy="2144700"/>
            </a:xfrm>
          </p:grpSpPr>
          <p:sp>
            <p:nvSpPr>
              <p:cNvPr id="661" name="Oval 660"/>
              <p:cNvSpPr/>
              <p:nvPr/>
            </p:nvSpPr>
            <p:spPr>
              <a:xfrm>
                <a:off x="6561617" y="6169371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6561617" y="5649223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Oval 662"/>
              <p:cNvSpPr/>
              <p:nvPr/>
            </p:nvSpPr>
            <p:spPr>
              <a:xfrm>
                <a:off x="6561617" y="5290901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6561617" y="4936430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6561617" y="4416281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Oval 665"/>
              <p:cNvSpPr/>
              <p:nvPr/>
            </p:nvSpPr>
            <p:spPr>
              <a:xfrm>
                <a:off x="6561617" y="4057960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9" name="Straight Connector 678"/>
              <p:cNvCxnSpPr/>
              <p:nvPr/>
            </p:nvCxnSpPr>
            <p:spPr>
              <a:xfrm>
                <a:off x="6594904" y="4074601"/>
                <a:ext cx="707597" cy="123294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6594904" y="4074601"/>
                <a:ext cx="707597" cy="1591264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594904" y="4074601"/>
                <a:ext cx="707597" cy="211141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6594904" y="4432924"/>
                <a:ext cx="707597" cy="87461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/>
              <p:cNvCxnSpPr/>
              <p:nvPr/>
            </p:nvCxnSpPr>
            <p:spPr>
              <a:xfrm>
                <a:off x="6594904" y="4432924"/>
                <a:ext cx="707597" cy="123294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6594904" y="4432924"/>
                <a:ext cx="707597" cy="175308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>
                <a:off x="6594904" y="4953071"/>
                <a:ext cx="707597" cy="35447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6594904" y="4953071"/>
                <a:ext cx="707597" cy="712794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>
                <a:off x="6594904" y="4953071"/>
                <a:ext cx="707597" cy="1232941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6596484" y="5307542"/>
                <a:ext cx="70601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6596484" y="5307542"/>
                <a:ext cx="706017" cy="35832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6596484" y="5307542"/>
                <a:ext cx="706017" cy="87847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flipV="1">
                <a:off x="6596484" y="5307542"/>
                <a:ext cx="706017" cy="358323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596484" y="5665865"/>
                <a:ext cx="70601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596484" y="5665865"/>
                <a:ext cx="706017" cy="52014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596484" y="6186012"/>
                <a:ext cx="706017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 flipV="1">
                <a:off x="6596484" y="5665865"/>
                <a:ext cx="706017" cy="52014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 flipV="1">
                <a:off x="6596484" y="5307542"/>
                <a:ext cx="706017" cy="878470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" name="Oval 715"/>
              <p:cNvSpPr/>
              <p:nvPr/>
            </p:nvSpPr>
            <p:spPr>
              <a:xfrm>
                <a:off x="7302501" y="6168081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7302501" y="5649219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7302501" y="5290901"/>
                <a:ext cx="33289" cy="3328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8335496" y="5353087"/>
              <a:ext cx="342693" cy="1095967"/>
              <a:chOff x="7335790" y="5307542"/>
              <a:chExt cx="706017" cy="878470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>
                <a:off x="7335790" y="5307542"/>
                <a:ext cx="7060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7335790" y="5665865"/>
                <a:ext cx="7060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7335790" y="6186012"/>
                <a:ext cx="7060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 w="sm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0" name="Rectangle 739"/>
            <p:cNvSpPr/>
            <p:nvPr/>
          </p:nvSpPr>
          <p:spPr>
            <a:xfrm>
              <a:off x="1271527" y="3439505"/>
              <a:ext cx="5398392" cy="32367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742" name="Oval 741"/>
            <p:cNvSpPr/>
            <p:nvPr/>
          </p:nvSpPr>
          <p:spPr>
            <a:xfrm>
              <a:off x="8678190" y="5322016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/>
            <p:cNvSpPr/>
            <p:nvPr/>
          </p:nvSpPr>
          <p:spPr>
            <a:xfrm>
              <a:off x="8677530" y="5769054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/>
            <p:cNvSpPr/>
            <p:nvPr/>
          </p:nvSpPr>
          <p:spPr>
            <a:xfrm>
              <a:off x="8677530" y="6417976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7921432" y="3494452"/>
              <a:ext cx="396109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4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C</a:t>
              </a:r>
              <a:r>
                <a:rPr lang="en-US" sz="24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n×q</a:t>
              </a:r>
              <a:endParaRPr lang="en-US" sz="24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398672" y="5885614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398672" y="6220975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/>
            <p:cNvSpPr/>
            <p:nvPr/>
          </p:nvSpPr>
          <p:spPr>
            <a:xfrm flipH="1">
              <a:off x="7228432" y="3439505"/>
              <a:ext cx="1187964" cy="32367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66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/>
          <p:cNvSpPr/>
          <p:nvPr/>
        </p:nvSpPr>
        <p:spPr>
          <a:xfrm>
            <a:off x="5901270" y="4352382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ook Antiqua"/>
                <a:cs typeface="Book Antiqua"/>
              </a:rPr>
              <a:t>Layer </a:t>
            </a:r>
            <a:r>
              <a:rPr lang="en-US" sz="1200" i="1" dirty="0" smtClean="0">
                <a:solidFill>
                  <a:srgbClr val="000000"/>
                </a:solidFill>
                <a:latin typeface="Book Antiqua"/>
                <a:cs typeface="Book Antiqua"/>
              </a:rPr>
              <a:t>k</a:t>
            </a:r>
            <a:endParaRPr lang="en-US" sz="120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3912038" y="4355577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ook Antiqua"/>
                <a:cs typeface="Book Antiqua"/>
              </a:rPr>
              <a:t>Layer 2</a:t>
            </a:r>
            <a:endParaRPr lang="en-US" sz="12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2450757" y="4355577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Book Antiqua"/>
                <a:cs typeface="Book Antiqua"/>
              </a:rPr>
              <a:t>Layer 1</a:t>
            </a:r>
            <a:endParaRPr lang="en-US" sz="12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2305792" y="1606379"/>
            <a:ext cx="1437533" cy="2975517"/>
            <a:chOff x="2305792" y="1606379"/>
            <a:chExt cx="1437533" cy="2975517"/>
          </a:xfrm>
        </p:grpSpPr>
        <p:grpSp>
          <p:nvGrpSpPr>
            <p:cNvPr id="32" name="Group 31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467532" y="3083371"/>
              <a:ext cx="275793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67532" y="3525766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16" name="Straight Connector 115"/>
            <p:cNvCxnSpPr>
              <a:endCxn id="111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09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6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15" idx="6"/>
              <a:endCxn id="6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15" idx="6"/>
              <a:endCxn id="5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10" idx="6"/>
              <a:endCxn id="7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10" idx="6"/>
              <a:endCxn id="6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10" idx="6"/>
              <a:endCxn id="5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6"/>
              <a:endCxn id="7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12" idx="6"/>
              <a:endCxn id="6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12" idx="6"/>
              <a:endCxn id="5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09" idx="3"/>
              <a:endCxn id="7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09" idx="3"/>
              <a:endCxn id="6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09" idx="3"/>
              <a:endCxn id="5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06" idx="3"/>
              <a:endCxn id="7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06" idx="3"/>
              <a:endCxn id="6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06" idx="3"/>
              <a:endCxn id="5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11" idx="3"/>
              <a:endCxn id="7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11" idx="3"/>
              <a:endCxn id="6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11" idx="3"/>
              <a:endCxn id="5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 353"/>
            <p:cNvSpPr/>
            <p:nvPr/>
          </p:nvSpPr>
          <p:spPr>
            <a:xfrm flipH="1">
              <a:off x="2450756" y="1606379"/>
              <a:ext cx="1292567" cy="29755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467531" y="4177804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112" idx="2"/>
            </p:cNvCxnSpPr>
            <p:nvPr/>
          </p:nvCxnSpPr>
          <p:spPr>
            <a:xfrm>
              <a:off x="2305792" y="3669047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10" idx="2"/>
            </p:cNvCxnSpPr>
            <p:nvPr/>
          </p:nvCxnSpPr>
          <p:spPr>
            <a:xfrm>
              <a:off x="2305792" y="3836079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15" idx="6"/>
              <a:endCxn id="7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15" idx="2"/>
            </p:cNvCxnSpPr>
            <p:nvPr/>
          </p:nvCxnSpPr>
          <p:spPr>
            <a:xfrm>
              <a:off x="2305792" y="4177805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912035" y="1606379"/>
            <a:ext cx="1292569" cy="2975517"/>
            <a:chOff x="2450756" y="1606379"/>
            <a:chExt cx="1292569" cy="2975517"/>
          </a:xfrm>
        </p:grpSpPr>
        <p:grpSp>
          <p:nvGrpSpPr>
            <p:cNvPr id="175" name="Group 174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3467532" y="3083371"/>
              <a:ext cx="275793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467532" y="3525766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80" name="Straight Connector 179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91" name="Straight Connector 190"/>
            <p:cNvCxnSpPr>
              <a:endCxn id="255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253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250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59" idx="6"/>
              <a:endCxn id="266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59" idx="6"/>
              <a:endCxn id="265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54" idx="6"/>
              <a:endCxn id="267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54" idx="6"/>
              <a:endCxn id="266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54" idx="6"/>
              <a:endCxn id="265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56" idx="6"/>
              <a:endCxn id="267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56" idx="6"/>
              <a:endCxn id="266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56" idx="6"/>
              <a:endCxn id="265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53" idx="3"/>
              <a:endCxn id="267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53" idx="3"/>
              <a:endCxn id="266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53" idx="3"/>
              <a:endCxn id="265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50" idx="3"/>
              <a:endCxn id="267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50" idx="3"/>
              <a:endCxn id="266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50" idx="3"/>
              <a:endCxn id="265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55" idx="3"/>
              <a:endCxn id="267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55" idx="3"/>
              <a:endCxn id="266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255" idx="3"/>
              <a:endCxn id="265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 flipH="1">
              <a:off x="2450756" y="1606379"/>
              <a:ext cx="1292567" cy="29755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467531" y="4177804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256" idx="2"/>
            </p:cNvCxnSpPr>
            <p:nvPr/>
          </p:nvCxnSpPr>
          <p:spPr>
            <a:xfrm>
              <a:off x="2450757" y="3669047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endCxn id="254" idx="2"/>
            </p:cNvCxnSpPr>
            <p:nvPr/>
          </p:nvCxnSpPr>
          <p:spPr>
            <a:xfrm>
              <a:off x="2450757" y="3836079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59" idx="6"/>
              <a:endCxn id="267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endCxn id="259" idx="2"/>
            </p:cNvCxnSpPr>
            <p:nvPr/>
          </p:nvCxnSpPr>
          <p:spPr>
            <a:xfrm>
              <a:off x="2450757" y="4177805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3743324" y="3083372"/>
            <a:ext cx="168712" cy="1094433"/>
            <a:chOff x="3743324" y="3083372"/>
            <a:chExt cx="168712" cy="1094433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Rectangle 291"/>
          <p:cNvSpPr/>
          <p:nvPr/>
        </p:nvSpPr>
        <p:spPr>
          <a:xfrm flipH="1">
            <a:off x="5373313" y="1607335"/>
            <a:ext cx="359003" cy="297456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spcCol="0" rtlCol="0" anchor="ctr" anchorCtr="1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Book Antiqua"/>
                <a:cs typeface="Book Antiqua"/>
              </a:rPr>
              <a:t>More hidden layers</a:t>
            </a:r>
            <a:endParaRPr lang="en-US" sz="14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5901028" y="1607335"/>
            <a:ext cx="1347497" cy="2974561"/>
            <a:chOff x="2450756" y="1606379"/>
            <a:chExt cx="1347497" cy="2974561"/>
          </a:xfrm>
        </p:grpSpPr>
        <p:grpSp>
          <p:nvGrpSpPr>
            <p:cNvPr id="298" name="Group 297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/>
            <p:cNvCxnSpPr/>
            <p:nvPr/>
          </p:nvCxnSpPr>
          <p:spPr>
            <a:xfrm>
              <a:off x="3467532" y="3083371"/>
              <a:ext cx="330721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467532" y="3525766"/>
              <a:ext cx="330721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6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09" name="Straight Connector 308"/>
            <p:cNvCxnSpPr>
              <a:endCxn id="346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44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endCxn id="341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50" idx="6"/>
              <a:endCxn id="358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50" idx="6"/>
              <a:endCxn id="357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45" idx="6"/>
              <a:endCxn id="359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45" idx="6"/>
              <a:endCxn id="358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45" idx="6"/>
              <a:endCxn id="357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47" idx="6"/>
              <a:endCxn id="359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47" idx="6"/>
              <a:endCxn id="358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47" idx="6"/>
              <a:endCxn id="357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344" idx="3"/>
              <a:endCxn id="359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44" idx="3"/>
              <a:endCxn id="358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44" idx="3"/>
              <a:endCxn id="357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41" idx="3"/>
              <a:endCxn id="359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41" idx="3"/>
              <a:endCxn id="358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41" idx="3"/>
              <a:endCxn id="357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46" idx="3"/>
              <a:endCxn id="359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46" idx="3"/>
              <a:endCxn id="358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46" idx="3"/>
              <a:endCxn id="357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 flipH="1">
              <a:off x="2450756" y="1606379"/>
              <a:ext cx="1292567" cy="297456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3467531" y="4177804"/>
              <a:ext cx="330722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endCxn id="347" idx="2"/>
            </p:cNvCxnSpPr>
            <p:nvPr/>
          </p:nvCxnSpPr>
          <p:spPr>
            <a:xfrm>
              <a:off x="2450757" y="3669047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endCxn id="345" idx="2"/>
            </p:cNvCxnSpPr>
            <p:nvPr/>
          </p:nvCxnSpPr>
          <p:spPr>
            <a:xfrm>
              <a:off x="2450757" y="3836079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50" idx="6"/>
              <a:endCxn id="359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50" idx="2"/>
            </p:cNvCxnSpPr>
            <p:nvPr/>
          </p:nvCxnSpPr>
          <p:spPr>
            <a:xfrm>
              <a:off x="2450757" y="4177805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/>
          <p:cNvGrpSpPr/>
          <p:nvPr/>
        </p:nvGrpSpPr>
        <p:grpSpPr>
          <a:xfrm>
            <a:off x="5732317" y="3084328"/>
            <a:ext cx="168712" cy="1094433"/>
            <a:chOff x="3743324" y="3083372"/>
            <a:chExt cx="168712" cy="1094433"/>
          </a:xfrm>
        </p:grpSpPr>
        <p:cxnSp>
          <p:nvCxnSpPr>
            <p:cNvPr id="363" name="Straight Connector 362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/>
        </p:nvGrpSpPr>
        <p:grpSpPr>
          <a:xfrm>
            <a:off x="5204602" y="3084328"/>
            <a:ext cx="168712" cy="1094433"/>
            <a:chOff x="3743324" y="3083372"/>
            <a:chExt cx="168712" cy="1094433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1" name="Oval 370"/>
          <p:cNvSpPr/>
          <p:nvPr/>
        </p:nvSpPr>
        <p:spPr>
          <a:xfrm>
            <a:off x="7248525" y="4157995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7248525" y="3505001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7248525" y="3063562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7518400" y="4157096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7518400" y="3504102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7518400" y="3062663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373" idx="6"/>
            <a:endCxn id="412" idx="2"/>
          </p:cNvCxnSpPr>
          <p:nvPr/>
        </p:nvCxnSpPr>
        <p:spPr>
          <a:xfrm flipV="1">
            <a:off x="7290056" y="3083429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72" idx="6"/>
            <a:endCxn id="411" idx="2"/>
          </p:cNvCxnSpPr>
          <p:nvPr/>
        </p:nvCxnSpPr>
        <p:spPr>
          <a:xfrm flipV="1">
            <a:off x="7290056" y="3524868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71" idx="6"/>
            <a:endCxn id="410" idx="2"/>
          </p:cNvCxnSpPr>
          <p:nvPr/>
        </p:nvCxnSpPr>
        <p:spPr>
          <a:xfrm flipV="1">
            <a:off x="7290056" y="4177862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73" idx="6"/>
            <a:endCxn id="411" idx="2"/>
          </p:cNvCxnSpPr>
          <p:nvPr/>
        </p:nvCxnSpPr>
        <p:spPr>
          <a:xfrm>
            <a:off x="7290056" y="3084328"/>
            <a:ext cx="228344" cy="440540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73" idx="6"/>
            <a:endCxn id="410" idx="2"/>
          </p:cNvCxnSpPr>
          <p:nvPr/>
        </p:nvCxnSpPr>
        <p:spPr>
          <a:xfrm>
            <a:off x="7290056" y="3084328"/>
            <a:ext cx="228344" cy="1093534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72" idx="6"/>
            <a:endCxn id="410" idx="2"/>
          </p:cNvCxnSpPr>
          <p:nvPr/>
        </p:nvCxnSpPr>
        <p:spPr>
          <a:xfrm>
            <a:off x="7290056" y="3525767"/>
            <a:ext cx="228344" cy="652095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371" idx="6"/>
            <a:endCxn id="411" idx="2"/>
          </p:cNvCxnSpPr>
          <p:nvPr/>
        </p:nvCxnSpPr>
        <p:spPr>
          <a:xfrm flipV="1">
            <a:off x="7290056" y="3524868"/>
            <a:ext cx="228344" cy="653893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372" idx="6"/>
            <a:endCxn id="412" idx="2"/>
          </p:cNvCxnSpPr>
          <p:nvPr/>
        </p:nvCxnSpPr>
        <p:spPr>
          <a:xfrm flipV="1">
            <a:off x="7290056" y="3083429"/>
            <a:ext cx="228344" cy="442338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71" idx="6"/>
            <a:endCxn id="412" idx="2"/>
          </p:cNvCxnSpPr>
          <p:nvPr/>
        </p:nvCxnSpPr>
        <p:spPr>
          <a:xfrm flipV="1">
            <a:off x="7290056" y="3083429"/>
            <a:ext cx="228344" cy="1095332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7738360" y="2919816"/>
            <a:ext cx="312878" cy="27629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2000" b="1" i="1" dirty="0" smtClean="0">
                <a:solidFill>
                  <a:srgbClr val="000000"/>
                </a:solidFill>
                <a:latin typeface="Book Antiqua"/>
                <a:cs typeface="Book Antiqua"/>
              </a:rPr>
              <a:t>y</a:t>
            </a:r>
            <a:r>
              <a:rPr lang="en-US" sz="2000" i="1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200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450" name="Group 449"/>
          <p:cNvGrpSpPr/>
          <p:nvPr/>
        </p:nvGrpSpPr>
        <p:grpSpPr>
          <a:xfrm>
            <a:off x="7676209" y="3053251"/>
            <a:ext cx="375029" cy="1219213"/>
            <a:chOff x="7676209" y="3053251"/>
            <a:chExt cx="375029" cy="1219213"/>
          </a:xfrm>
        </p:grpSpPr>
        <p:sp>
          <p:nvSpPr>
            <p:cNvPr id="445" name="Rectangle 444"/>
            <p:cNvSpPr/>
            <p:nvPr/>
          </p:nvSpPr>
          <p:spPr>
            <a:xfrm>
              <a:off x="7738360" y="3366856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0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20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2</a:t>
              </a:r>
              <a:endParaRPr lang="en-US" sz="20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7738360" y="3996174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0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20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q</a:t>
              </a:r>
              <a:endParaRPr lang="en-US" sz="20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7676209" y="3053251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448" name="Oval 447"/>
            <p:cNvSpPr/>
            <p:nvPr/>
          </p:nvSpPr>
          <p:spPr>
            <a:xfrm>
              <a:off x="7676209" y="3493792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449" name="Oval 448"/>
            <p:cNvSpPr/>
            <p:nvPr/>
          </p:nvSpPr>
          <p:spPr>
            <a:xfrm>
              <a:off x="7676209" y="4147685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451" name="Straight Connector 450"/>
          <p:cNvCxnSpPr>
            <a:endCxn id="447" idx="2"/>
          </p:cNvCxnSpPr>
          <p:nvPr/>
        </p:nvCxnSpPr>
        <p:spPr>
          <a:xfrm flipV="1">
            <a:off x="7559931" y="3084327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V="1">
            <a:off x="7559931" y="3524018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V="1">
            <a:off x="7559931" y="4178761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1908196" y="3417797"/>
            <a:ext cx="319947" cy="937780"/>
            <a:chOff x="1860023" y="3417797"/>
            <a:chExt cx="319947" cy="937780"/>
          </a:xfrm>
        </p:grpSpPr>
        <p:sp>
          <p:nvSpPr>
            <p:cNvPr id="464" name="Rectangle 463"/>
            <p:cNvSpPr/>
            <p:nvPr/>
          </p:nvSpPr>
          <p:spPr>
            <a:xfrm>
              <a:off x="1860023" y="3638927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0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2000" i="1" baseline="-25000" dirty="0">
                  <a:solidFill>
                    <a:srgbClr val="000000"/>
                  </a:solidFill>
                  <a:latin typeface="Book Antiqua"/>
                  <a:cs typeface="Book Antiqua"/>
                </a:rPr>
                <a:t>2</a:t>
              </a:r>
              <a:endParaRPr lang="en-US" sz="20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867092" y="3417797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0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20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860023" y="4079286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20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20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p</a:t>
              </a:r>
              <a:endParaRPr lang="en-US" sz="20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sp>
        <p:nvSpPr>
          <p:cNvPr id="458" name="Oval 457"/>
          <p:cNvSpPr/>
          <p:nvPr/>
        </p:nvSpPr>
        <p:spPr>
          <a:xfrm>
            <a:off x="2243641" y="3638927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2243641" y="3805959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2243641" y="4146728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stealth" w="sm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 Antiqua</vt:lpstr>
      <vt:lpstr>Calibri</vt:lpstr>
      <vt:lpstr>Lucida Grande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Hengyang Zhao</dc:creator>
  <cp:lastModifiedBy>Hengyang Zhao</cp:lastModifiedBy>
  <cp:revision>27</cp:revision>
  <cp:lastPrinted>2015-08-06T04:44:57Z</cp:lastPrinted>
  <dcterms:created xsi:type="dcterms:W3CDTF">2015-07-13T23:53:16Z</dcterms:created>
  <dcterms:modified xsi:type="dcterms:W3CDTF">2015-08-06T04:47:03Z</dcterms:modified>
</cp:coreProperties>
</file>