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57" r:id="rId4"/>
    <p:sldId id="258" r:id="rId5"/>
    <p:sldId id="263" r:id="rId6"/>
    <p:sldId id="264" r:id="rId7"/>
    <p:sldId id="266" r:id="rId8"/>
    <p:sldId id="265" r:id="rId9"/>
    <p:sldId id="272" r:id="rId10"/>
    <p:sldId id="259" r:id="rId11"/>
    <p:sldId id="267" r:id="rId12"/>
    <p:sldId id="268" r:id="rId13"/>
    <p:sldId id="274" r:id="rId14"/>
    <p:sldId id="269" r:id="rId15"/>
    <p:sldId id="270" r:id="rId16"/>
    <p:sldId id="260" r:id="rId17"/>
    <p:sldId id="271" r:id="rId18"/>
    <p:sldId id="273" r:id="rId19"/>
    <p:sldId id="279" r:id="rId20"/>
    <p:sldId id="277" r:id="rId21"/>
    <p:sldId id="261" r:id="rId22"/>
    <p:sldId id="275" r:id="rId23"/>
    <p:sldId id="276" r:id="rId24"/>
    <p:sldId id="278" r:id="rId25"/>
    <p:sldId id="280" r:id="rId26"/>
    <p:sldId id="281"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5317" autoAdjust="0"/>
  </p:normalViewPr>
  <p:slideViewPr>
    <p:cSldViewPr snapToGrid="0">
      <p:cViewPr varScale="1">
        <p:scale>
          <a:sx n="84" d="100"/>
          <a:sy n="84"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1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22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33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44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noFill/>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1-84A0-4568-8F9D-1F2BE0334BC8}"/>
              </c:ext>
            </c:extLst>
          </c:dPt>
          <c:dPt>
            <c:idx val="1"/>
            <c:bubble3D val="0"/>
            <c:spPr>
              <a:noFill/>
              <a:ln w="19050">
                <a:noFill/>
              </a:ln>
              <a:effectLst/>
            </c:spPr>
            <c:extLst xmlns:c16r2="http://schemas.microsoft.com/office/drawing/2015/06/chart">
              <c:ext xmlns:c16="http://schemas.microsoft.com/office/drawing/2014/chart" uri="{C3380CC4-5D6E-409C-BE32-E72D297353CC}">
                <c16:uniqueId val="{00000003-84A0-4568-8F9D-1F2BE0334BC8}"/>
              </c:ext>
            </c:extLst>
          </c:dPt>
          <c:cat>
            <c:strRef>
              <c:f>Sheet1!$A$2:$A$3</c:f>
              <c:strCache>
                <c:ptCount val="2"/>
                <c:pt idx="0">
                  <c:v>第一季度</c:v>
                </c:pt>
                <c:pt idx="1">
                  <c:v>第二季度</c:v>
                </c:pt>
              </c:strCache>
            </c:strRef>
          </c:cat>
          <c:val>
            <c:numRef>
              <c:f>Sheet1!$B$2:$B$3</c:f>
              <c:numCache>
                <c:formatCode>0%</c:formatCode>
                <c:ptCount val="2"/>
                <c:pt idx="0">
                  <c:v>0.66</c:v>
                </c:pt>
                <c:pt idx="1">
                  <c:v>0.34</c:v>
                </c:pt>
              </c:numCache>
            </c:numRef>
          </c:val>
          <c:extLst xmlns:c16r2="http://schemas.microsoft.com/office/drawing/2015/06/chart">
            <c:ext xmlns:c16="http://schemas.microsoft.com/office/drawing/2014/chart" uri="{C3380CC4-5D6E-409C-BE32-E72D297353CC}">
              <c16:uniqueId val="{00000004-84A0-4568-8F9D-1F2BE0334BC8}"/>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noFill/>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1-A207-415B-A5C0-15B87E86E230}"/>
              </c:ext>
            </c:extLst>
          </c:dPt>
          <c:dPt>
            <c:idx val="1"/>
            <c:bubble3D val="0"/>
            <c:spPr>
              <a:noFill/>
              <a:ln w="19050">
                <a:noFill/>
              </a:ln>
              <a:effectLst/>
            </c:spPr>
            <c:extLst xmlns:c16r2="http://schemas.microsoft.com/office/drawing/2015/06/chart">
              <c:ext xmlns:c16="http://schemas.microsoft.com/office/drawing/2014/chart" uri="{C3380CC4-5D6E-409C-BE32-E72D297353CC}">
                <c16:uniqueId val="{00000003-A207-415B-A5C0-15B87E86E230}"/>
              </c:ext>
            </c:extLst>
          </c:dPt>
          <c:cat>
            <c:strRef>
              <c:f>Sheet1!$A$2:$A$3</c:f>
              <c:strCache>
                <c:ptCount val="2"/>
                <c:pt idx="0">
                  <c:v>第一季度</c:v>
                </c:pt>
                <c:pt idx="1">
                  <c:v>第二季度</c:v>
                </c:pt>
              </c:strCache>
            </c:strRef>
          </c:cat>
          <c:val>
            <c:numRef>
              <c:f>Sheet1!$B$2:$B$3</c:f>
              <c:numCache>
                <c:formatCode>0%</c:formatCode>
                <c:ptCount val="2"/>
                <c:pt idx="0">
                  <c:v>0.7</c:v>
                </c:pt>
                <c:pt idx="1">
                  <c:v>0.3</c:v>
                </c:pt>
              </c:numCache>
            </c:numRef>
          </c:val>
          <c:extLst xmlns:c16r2="http://schemas.microsoft.com/office/drawing/2015/06/chart">
            <c:ext xmlns:c16="http://schemas.microsoft.com/office/drawing/2014/chart" uri="{C3380CC4-5D6E-409C-BE32-E72D297353CC}">
              <c16:uniqueId val="{00000004-A207-415B-A5C0-15B87E86E230}"/>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noFill/>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1-B47E-4257-85DE-789B9CBFF5A1}"/>
              </c:ext>
            </c:extLst>
          </c:dPt>
          <c:dPt>
            <c:idx val="1"/>
            <c:bubble3D val="0"/>
            <c:spPr>
              <a:noFill/>
              <a:ln w="19050">
                <a:noFill/>
              </a:ln>
              <a:effectLst/>
            </c:spPr>
            <c:extLst xmlns:c16r2="http://schemas.microsoft.com/office/drawing/2015/06/chart">
              <c:ext xmlns:c16="http://schemas.microsoft.com/office/drawing/2014/chart" uri="{C3380CC4-5D6E-409C-BE32-E72D297353CC}">
                <c16:uniqueId val="{00000003-B47E-4257-85DE-789B9CBFF5A1}"/>
              </c:ext>
            </c:extLst>
          </c:dPt>
          <c:cat>
            <c:strRef>
              <c:f>Sheet1!$A$2:$A$3</c:f>
              <c:strCache>
                <c:ptCount val="2"/>
                <c:pt idx="0">
                  <c:v>第一季度</c:v>
                </c:pt>
                <c:pt idx="1">
                  <c:v>第二季度</c:v>
                </c:pt>
              </c:strCache>
            </c:strRef>
          </c:cat>
          <c:val>
            <c:numRef>
              <c:f>Sheet1!$B$2:$B$3</c:f>
              <c:numCache>
                <c:formatCode>0%</c:formatCode>
                <c:ptCount val="2"/>
                <c:pt idx="0">
                  <c:v>0.65</c:v>
                </c:pt>
                <c:pt idx="1">
                  <c:v>0.35</c:v>
                </c:pt>
              </c:numCache>
            </c:numRef>
          </c:val>
          <c:extLst xmlns:c16r2="http://schemas.microsoft.com/office/drawing/2015/06/chart">
            <c:ext xmlns:c16="http://schemas.microsoft.com/office/drawing/2014/chart" uri="{C3380CC4-5D6E-409C-BE32-E72D297353CC}">
              <c16:uniqueId val="{00000004-B47E-4257-85DE-789B9CBFF5A1}"/>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noFill/>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1-BA6F-42CE-9465-E8B9EF40755A}"/>
              </c:ext>
            </c:extLst>
          </c:dPt>
          <c:dPt>
            <c:idx val="1"/>
            <c:bubble3D val="0"/>
            <c:spPr>
              <a:noFill/>
              <a:ln w="19050">
                <a:noFill/>
              </a:ln>
              <a:effectLst/>
            </c:spPr>
            <c:extLst xmlns:c16r2="http://schemas.microsoft.com/office/drawing/2015/06/chart">
              <c:ext xmlns:c16="http://schemas.microsoft.com/office/drawing/2014/chart" uri="{C3380CC4-5D6E-409C-BE32-E72D297353CC}">
                <c16:uniqueId val="{00000003-BA6F-42CE-9465-E8B9EF40755A}"/>
              </c:ext>
            </c:extLst>
          </c:dPt>
          <c:cat>
            <c:strRef>
              <c:f>Sheet1!$A$2:$A$3</c:f>
              <c:strCache>
                <c:ptCount val="2"/>
                <c:pt idx="0">
                  <c:v>第一季度</c:v>
                </c:pt>
                <c:pt idx="1">
                  <c:v>第二季度</c:v>
                </c:pt>
              </c:strCache>
            </c:strRef>
          </c:cat>
          <c:val>
            <c:numRef>
              <c:f>Sheet1!$B$2:$B$3</c:f>
              <c:numCache>
                <c:formatCode>0%</c:formatCode>
                <c:ptCount val="2"/>
                <c:pt idx="0">
                  <c:v>0.8</c:v>
                </c:pt>
                <c:pt idx="1">
                  <c:v>0.2</c:v>
                </c:pt>
              </c:numCache>
            </c:numRef>
          </c:val>
          <c:extLst xmlns:c16r2="http://schemas.microsoft.com/office/drawing/2015/06/chart">
            <c:ext xmlns:c16="http://schemas.microsoft.com/office/drawing/2014/chart" uri="{C3380CC4-5D6E-409C-BE32-E72D297353CC}">
              <c16:uniqueId val="{00000004-BA6F-42CE-9465-E8B9EF40755A}"/>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EE409FDE-CAF1-4FE1-88FD-C9F8C67F82D5}" type="datetimeFigureOut">
              <a:rPr lang="zh-CN" altLang="en-US" smtClean="0"/>
              <a:pPr/>
              <a:t>2019/7/19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E582E544-093A-4AB3-8E37-E9BCDC7ED246}" type="slidenum">
              <a:rPr lang="zh-CN" altLang="en-US" smtClean="0"/>
              <a:pPr/>
              <a:t>‹#›</a:t>
            </a:fld>
            <a:endParaRPr lang="zh-CN" altLang="en-US" dirty="0"/>
          </a:p>
        </p:txBody>
      </p:sp>
    </p:spTree>
    <p:extLst>
      <p:ext uri="{BB962C8B-B14F-4D97-AF65-F5344CB8AC3E}">
        <p14:creationId xmlns:p14="http://schemas.microsoft.com/office/powerpoint/2010/main" val="1360946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1</a:t>
            </a:fld>
            <a:endParaRPr lang="zh-CN" altLang="en-US"/>
          </a:p>
        </p:txBody>
      </p:sp>
    </p:spTree>
    <p:extLst>
      <p:ext uri="{BB962C8B-B14F-4D97-AF65-F5344CB8AC3E}">
        <p14:creationId xmlns:p14="http://schemas.microsoft.com/office/powerpoint/2010/main" val="1481784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10</a:t>
            </a:fld>
            <a:endParaRPr lang="zh-CN" altLang="en-US"/>
          </a:p>
        </p:txBody>
      </p:sp>
    </p:spTree>
    <p:extLst>
      <p:ext uri="{BB962C8B-B14F-4D97-AF65-F5344CB8AC3E}">
        <p14:creationId xmlns:p14="http://schemas.microsoft.com/office/powerpoint/2010/main" val="3178448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11</a:t>
            </a:fld>
            <a:endParaRPr lang="zh-CN" altLang="en-US"/>
          </a:p>
        </p:txBody>
      </p:sp>
    </p:spTree>
    <p:extLst>
      <p:ext uri="{BB962C8B-B14F-4D97-AF65-F5344CB8AC3E}">
        <p14:creationId xmlns:p14="http://schemas.microsoft.com/office/powerpoint/2010/main" val="1388566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12</a:t>
            </a:fld>
            <a:endParaRPr lang="zh-CN" altLang="en-US"/>
          </a:p>
        </p:txBody>
      </p:sp>
    </p:spTree>
    <p:extLst>
      <p:ext uri="{BB962C8B-B14F-4D97-AF65-F5344CB8AC3E}">
        <p14:creationId xmlns:p14="http://schemas.microsoft.com/office/powerpoint/2010/main" val="2874024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13</a:t>
            </a:fld>
            <a:endParaRPr lang="zh-CN" altLang="en-US"/>
          </a:p>
        </p:txBody>
      </p:sp>
    </p:spTree>
    <p:extLst>
      <p:ext uri="{BB962C8B-B14F-4D97-AF65-F5344CB8AC3E}">
        <p14:creationId xmlns:p14="http://schemas.microsoft.com/office/powerpoint/2010/main" val="2670043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14</a:t>
            </a:fld>
            <a:endParaRPr lang="zh-CN" altLang="en-US"/>
          </a:p>
        </p:txBody>
      </p:sp>
    </p:spTree>
    <p:extLst>
      <p:ext uri="{BB962C8B-B14F-4D97-AF65-F5344CB8AC3E}">
        <p14:creationId xmlns:p14="http://schemas.microsoft.com/office/powerpoint/2010/main" val="334148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15</a:t>
            </a:fld>
            <a:endParaRPr lang="zh-CN" altLang="en-US"/>
          </a:p>
        </p:txBody>
      </p:sp>
    </p:spTree>
    <p:extLst>
      <p:ext uri="{BB962C8B-B14F-4D97-AF65-F5344CB8AC3E}">
        <p14:creationId xmlns:p14="http://schemas.microsoft.com/office/powerpoint/2010/main" val="35489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16</a:t>
            </a:fld>
            <a:endParaRPr lang="zh-CN" altLang="en-US"/>
          </a:p>
        </p:txBody>
      </p:sp>
    </p:spTree>
    <p:extLst>
      <p:ext uri="{BB962C8B-B14F-4D97-AF65-F5344CB8AC3E}">
        <p14:creationId xmlns:p14="http://schemas.microsoft.com/office/powerpoint/2010/main" val="2779035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17</a:t>
            </a:fld>
            <a:endParaRPr lang="zh-CN" altLang="en-US"/>
          </a:p>
        </p:txBody>
      </p:sp>
    </p:spTree>
    <p:extLst>
      <p:ext uri="{BB962C8B-B14F-4D97-AF65-F5344CB8AC3E}">
        <p14:creationId xmlns:p14="http://schemas.microsoft.com/office/powerpoint/2010/main" val="3264656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18</a:t>
            </a:fld>
            <a:endParaRPr lang="zh-CN" altLang="en-US"/>
          </a:p>
        </p:txBody>
      </p:sp>
    </p:spTree>
    <p:extLst>
      <p:ext uri="{BB962C8B-B14F-4D97-AF65-F5344CB8AC3E}">
        <p14:creationId xmlns:p14="http://schemas.microsoft.com/office/powerpoint/2010/main" val="1587974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19</a:t>
            </a:fld>
            <a:endParaRPr lang="zh-CN" altLang="en-US"/>
          </a:p>
        </p:txBody>
      </p:sp>
    </p:spTree>
    <p:extLst>
      <p:ext uri="{BB962C8B-B14F-4D97-AF65-F5344CB8AC3E}">
        <p14:creationId xmlns:p14="http://schemas.microsoft.com/office/powerpoint/2010/main" val="363211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2</a:t>
            </a:fld>
            <a:endParaRPr lang="zh-CN" altLang="en-US"/>
          </a:p>
        </p:txBody>
      </p:sp>
    </p:spTree>
    <p:extLst>
      <p:ext uri="{BB962C8B-B14F-4D97-AF65-F5344CB8AC3E}">
        <p14:creationId xmlns:p14="http://schemas.microsoft.com/office/powerpoint/2010/main" val="1536813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20</a:t>
            </a:fld>
            <a:endParaRPr lang="zh-CN" altLang="en-US"/>
          </a:p>
        </p:txBody>
      </p:sp>
    </p:spTree>
    <p:extLst>
      <p:ext uri="{BB962C8B-B14F-4D97-AF65-F5344CB8AC3E}">
        <p14:creationId xmlns:p14="http://schemas.microsoft.com/office/powerpoint/2010/main" val="3209836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21</a:t>
            </a:fld>
            <a:endParaRPr lang="zh-CN" altLang="en-US"/>
          </a:p>
        </p:txBody>
      </p:sp>
    </p:spTree>
    <p:extLst>
      <p:ext uri="{BB962C8B-B14F-4D97-AF65-F5344CB8AC3E}">
        <p14:creationId xmlns:p14="http://schemas.microsoft.com/office/powerpoint/2010/main" val="1033543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22</a:t>
            </a:fld>
            <a:endParaRPr lang="zh-CN" altLang="en-US"/>
          </a:p>
        </p:txBody>
      </p:sp>
    </p:spTree>
    <p:extLst>
      <p:ext uri="{BB962C8B-B14F-4D97-AF65-F5344CB8AC3E}">
        <p14:creationId xmlns:p14="http://schemas.microsoft.com/office/powerpoint/2010/main" val="2354386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23</a:t>
            </a:fld>
            <a:endParaRPr lang="zh-CN" altLang="en-US"/>
          </a:p>
        </p:txBody>
      </p:sp>
    </p:spTree>
    <p:extLst>
      <p:ext uri="{BB962C8B-B14F-4D97-AF65-F5344CB8AC3E}">
        <p14:creationId xmlns:p14="http://schemas.microsoft.com/office/powerpoint/2010/main" val="259853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24</a:t>
            </a:fld>
            <a:endParaRPr lang="zh-CN" altLang="en-US"/>
          </a:p>
        </p:txBody>
      </p:sp>
    </p:spTree>
    <p:extLst>
      <p:ext uri="{BB962C8B-B14F-4D97-AF65-F5344CB8AC3E}">
        <p14:creationId xmlns:p14="http://schemas.microsoft.com/office/powerpoint/2010/main" val="3133571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2521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3</a:t>
            </a:fld>
            <a:endParaRPr lang="zh-CN" altLang="en-US"/>
          </a:p>
        </p:txBody>
      </p:sp>
    </p:spTree>
    <p:extLst>
      <p:ext uri="{BB962C8B-B14F-4D97-AF65-F5344CB8AC3E}">
        <p14:creationId xmlns:p14="http://schemas.microsoft.com/office/powerpoint/2010/main" val="205038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4</a:t>
            </a:fld>
            <a:endParaRPr lang="zh-CN" altLang="en-US"/>
          </a:p>
        </p:txBody>
      </p:sp>
    </p:spTree>
    <p:extLst>
      <p:ext uri="{BB962C8B-B14F-4D97-AF65-F5344CB8AC3E}">
        <p14:creationId xmlns:p14="http://schemas.microsoft.com/office/powerpoint/2010/main" val="264554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5</a:t>
            </a:fld>
            <a:endParaRPr lang="zh-CN" altLang="en-US"/>
          </a:p>
        </p:txBody>
      </p:sp>
    </p:spTree>
    <p:extLst>
      <p:ext uri="{BB962C8B-B14F-4D97-AF65-F5344CB8AC3E}">
        <p14:creationId xmlns:p14="http://schemas.microsoft.com/office/powerpoint/2010/main" val="232388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6</a:t>
            </a:fld>
            <a:endParaRPr lang="zh-CN" altLang="en-US"/>
          </a:p>
        </p:txBody>
      </p:sp>
    </p:spTree>
    <p:extLst>
      <p:ext uri="{BB962C8B-B14F-4D97-AF65-F5344CB8AC3E}">
        <p14:creationId xmlns:p14="http://schemas.microsoft.com/office/powerpoint/2010/main" val="86765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7</a:t>
            </a:fld>
            <a:endParaRPr lang="zh-CN" altLang="en-US"/>
          </a:p>
        </p:txBody>
      </p:sp>
    </p:spTree>
    <p:extLst>
      <p:ext uri="{BB962C8B-B14F-4D97-AF65-F5344CB8AC3E}">
        <p14:creationId xmlns:p14="http://schemas.microsoft.com/office/powerpoint/2010/main" val="913588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8</a:t>
            </a:fld>
            <a:endParaRPr lang="zh-CN" altLang="en-US"/>
          </a:p>
        </p:txBody>
      </p:sp>
    </p:spTree>
    <p:extLst>
      <p:ext uri="{BB962C8B-B14F-4D97-AF65-F5344CB8AC3E}">
        <p14:creationId xmlns:p14="http://schemas.microsoft.com/office/powerpoint/2010/main" val="381267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82E544-093A-4AB3-8E37-E9BCDC7ED246}" type="slidenum">
              <a:rPr lang="zh-CN" altLang="en-US" smtClean="0"/>
              <a:t>9</a:t>
            </a:fld>
            <a:endParaRPr lang="zh-CN" altLang="en-US"/>
          </a:p>
        </p:txBody>
      </p:sp>
    </p:spTree>
    <p:extLst>
      <p:ext uri="{BB962C8B-B14F-4D97-AF65-F5344CB8AC3E}">
        <p14:creationId xmlns:p14="http://schemas.microsoft.com/office/powerpoint/2010/main" val="315656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7579D1B-5EBE-4669-AD85-AA5023369638}" type="datetimeFigureOut">
              <a:rPr lang="zh-CN" altLang="en-US" smtClean="0"/>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4C1E5-1F58-41A6-8FB2-98F84BEF99B3}" type="slidenum">
              <a:rPr lang="zh-CN" altLang="en-US" smtClean="0"/>
              <a:t>‹#›</a:t>
            </a:fld>
            <a:endParaRPr lang="zh-CN" altLang="en-US"/>
          </a:p>
        </p:txBody>
      </p:sp>
    </p:spTree>
    <p:extLst>
      <p:ext uri="{BB962C8B-B14F-4D97-AF65-F5344CB8AC3E}">
        <p14:creationId xmlns:p14="http://schemas.microsoft.com/office/powerpoint/2010/main" val="12013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7579D1B-5EBE-4669-AD85-AA5023369638}" type="datetimeFigureOut">
              <a:rPr lang="zh-CN" altLang="en-US" smtClean="0"/>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4C1E5-1F58-41A6-8FB2-98F84BEF99B3}" type="slidenum">
              <a:rPr lang="zh-CN" altLang="en-US" smtClean="0"/>
              <a:t>‹#›</a:t>
            </a:fld>
            <a:endParaRPr lang="zh-CN" altLang="en-US"/>
          </a:p>
        </p:txBody>
      </p:sp>
    </p:spTree>
    <p:extLst>
      <p:ext uri="{BB962C8B-B14F-4D97-AF65-F5344CB8AC3E}">
        <p14:creationId xmlns:p14="http://schemas.microsoft.com/office/powerpoint/2010/main" val="343568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7579D1B-5EBE-4669-AD85-AA5023369638}" type="datetimeFigureOut">
              <a:rPr lang="zh-CN" altLang="en-US" smtClean="0"/>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4C1E5-1F58-41A6-8FB2-98F84BEF99B3}" type="slidenum">
              <a:rPr lang="zh-CN" altLang="en-US" smtClean="0"/>
              <a:t>‹#›</a:t>
            </a:fld>
            <a:endParaRPr lang="zh-CN" altLang="en-US"/>
          </a:p>
        </p:txBody>
      </p:sp>
    </p:spTree>
    <p:extLst>
      <p:ext uri="{BB962C8B-B14F-4D97-AF65-F5344CB8AC3E}">
        <p14:creationId xmlns:p14="http://schemas.microsoft.com/office/powerpoint/2010/main" val="382785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0625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5914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2113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5062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617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3201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9835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509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7579D1B-5EBE-4669-AD85-AA5023369638}" type="datetimeFigureOut">
              <a:rPr lang="zh-CN" altLang="en-US" smtClean="0"/>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4C1E5-1F58-41A6-8FB2-98F84BEF99B3}" type="slidenum">
              <a:rPr lang="zh-CN" altLang="en-US" smtClean="0"/>
              <a:t>‹#›</a:t>
            </a:fld>
            <a:endParaRPr lang="zh-CN" altLang="en-US"/>
          </a:p>
        </p:txBody>
      </p:sp>
    </p:spTree>
    <p:extLst>
      <p:ext uri="{BB962C8B-B14F-4D97-AF65-F5344CB8AC3E}">
        <p14:creationId xmlns:p14="http://schemas.microsoft.com/office/powerpoint/2010/main" val="14911675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5375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4239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166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7579D1B-5EBE-4669-AD85-AA5023369638}" type="datetimeFigureOut">
              <a:rPr lang="zh-CN" altLang="en-US" smtClean="0"/>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A4C1E5-1F58-41A6-8FB2-98F84BEF99B3}" type="slidenum">
              <a:rPr lang="zh-CN" altLang="en-US" smtClean="0"/>
              <a:t>‹#›</a:t>
            </a:fld>
            <a:endParaRPr lang="zh-CN" altLang="en-US"/>
          </a:p>
        </p:txBody>
      </p:sp>
    </p:spTree>
    <p:extLst>
      <p:ext uri="{BB962C8B-B14F-4D97-AF65-F5344CB8AC3E}">
        <p14:creationId xmlns:p14="http://schemas.microsoft.com/office/powerpoint/2010/main" val="7531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7579D1B-5EBE-4669-AD85-AA5023369638}" type="datetimeFigureOut">
              <a:rPr lang="zh-CN" altLang="en-US" smtClean="0"/>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A4C1E5-1F58-41A6-8FB2-98F84BEF99B3}" type="slidenum">
              <a:rPr lang="zh-CN" altLang="en-US" smtClean="0"/>
              <a:t>‹#›</a:t>
            </a:fld>
            <a:endParaRPr lang="zh-CN" altLang="en-US"/>
          </a:p>
        </p:txBody>
      </p:sp>
    </p:spTree>
    <p:extLst>
      <p:ext uri="{BB962C8B-B14F-4D97-AF65-F5344CB8AC3E}">
        <p14:creationId xmlns:p14="http://schemas.microsoft.com/office/powerpoint/2010/main" val="222061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7579D1B-5EBE-4669-AD85-AA5023369638}" type="datetimeFigureOut">
              <a:rPr lang="zh-CN" altLang="en-US" smtClean="0"/>
              <a:t>2019/7/19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A4C1E5-1F58-41A6-8FB2-98F84BEF99B3}" type="slidenum">
              <a:rPr lang="zh-CN" altLang="en-US" smtClean="0"/>
              <a:t>‹#›</a:t>
            </a:fld>
            <a:endParaRPr lang="zh-CN" altLang="en-US"/>
          </a:p>
        </p:txBody>
      </p:sp>
    </p:spTree>
    <p:extLst>
      <p:ext uri="{BB962C8B-B14F-4D97-AF65-F5344CB8AC3E}">
        <p14:creationId xmlns:p14="http://schemas.microsoft.com/office/powerpoint/2010/main" val="29119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7579D1B-5EBE-4669-AD85-AA5023369638}" type="datetimeFigureOut">
              <a:rPr lang="zh-CN" altLang="en-US" smtClean="0"/>
              <a:t>2019/7/19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A4C1E5-1F58-41A6-8FB2-98F84BEF99B3}" type="slidenum">
              <a:rPr lang="zh-CN" altLang="en-US" smtClean="0"/>
              <a:t>‹#›</a:t>
            </a:fld>
            <a:endParaRPr lang="zh-CN" altLang="en-US"/>
          </a:p>
        </p:txBody>
      </p:sp>
    </p:spTree>
    <p:extLst>
      <p:ext uri="{BB962C8B-B14F-4D97-AF65-F5344CB8AC3E}">
        <p14:creationId xmlns:p14="http://schemas.microsoft.com/office/powerpoint/2010/main" val="176625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579D1B-5EBE-4669-AD85-AA5023369638}" type="datetimeFigureOut">
              <a:rPr lang="zh-CN" altLang="en-US" smtClean="0"/>
              <a:t>2019/7/19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A4C1E5-1F58-41A6-8FB2-98F84BEF99B3}" type="slidenum">
              <a:rPr lang="zh-CN" altLang="en-US" smtClean="0"/>
              <a:t>‹#›</a:t>
            </a:fld>
            <a:endParaRPr lang="zh-CN" altLang="en-US"/>
          </a:p>
        </p:txBody>
      </p:sp>
    </p:spTree>
    <p:extLst>
      <p:ext uri="{BB962C8B-B14F-4D97-AF65-F5344CB8AC3E}">
        <p14:creationId xmlns:p14="http://schemas.microsoft.com/office/powerpoint/2010/main" val="242117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7579D1B-5EBE-4669-AD85-AA5023369638}" type="datetimeFigureOut">
              <a:rPr lang="zh-CN" altLang="en-US" smtClean="0"/>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A4C1E5-1F58-41A6-8FB2-98F84BEF99B3}" type="slidenum">
              <a:rPr lang="zh-CN" altLang="en-US" smtClean="0"/>
              <a:t>‹#›</a:t>
            </a:fld>
            <a:endParaRPr lang="zh-CN" altLang="en-US"/>
          </a:p>
        </p:txBody>
      </p:sp>
    </p:spTree>
    <p:extLst>
      <p:ext uri="{BB962C8B-B14F-4D97-AF65-F5344CB8AC3E}">
        <p14:creationId xmlns:p14="http://schemas.microsoft.com/office/powerpoint/2010/main" val="111030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7579D1B-5EBE-4669-AD85-AA5023369638}" type="datetimeFigureOut">
              <a:rPr lang="zh-CN" altLang="en-US" smtClean="0"/>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A4C1E5-1F58-41A6-8FB2-98F84BEF99B3}" type="slidenum">
              <a:rPr lang="zh-CN" altLang="en-US" smtClean="0"/>
              <a:t>‹#›</a:t>
            </a:fld>
            <a:endParaRPr lang="zh-CN" altLang="en-US"/>
          </a:p>
        </p:txBody>
      </p:sp>
    </p:spTree>
    <p:extLst>
      <p:ext uri="{BB962C8B-B14F-4D97-AF65-F5344CB8AC3E}">
        <p14:creationId xmlns:p14="http://schemas.microsoft.com/office/powerpoint/2010/main" val="401092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B7579D1B-5EBE-4669-AD85-AA5023369638}" type="datetimeFigureOut">
              <a:rPr lang="zh-CN" altLang="en-US" smtClean="0"/>
              <a:pPr/>
              <a:t>2019/7/19</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B5A4C1E5-1F58-41A6-8FB2-98F84BEF99B3}" type="slidenum">
              <a:rPr lang="zh-CN" altLang="en-US" smtClean="0"/>
              <a:pPr/>
              <a:t>‹#›</a:t>
            </a:fld>
            <a:endParaRPr lang="zh-CN" altLang="en-US" dirty="0"/>
          </a:p>
        </p:txBody>
      </p:sp>
    </p:spTree>
    <p:extLst>
      <p:ext uri="{BB962C8B-B14F-4D97-AF65-F5344CB8AC3E}">
        <p14:creationId xmlns:p14="http://schemas.microsoft.com/office/powerpoint/2010/main" val="2767131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字魂59号-创粗黑" panose="00000500000000000000" pitchFamily="2" charset="-122"/>
          <a:ea typeface="字魂59号-创粗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59号-创粗黑" panose="00000500000000000000" pitchFamily="2" charset="-122"/>
          <a:ea typeface="字魂59号-创粗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59号-创粗黑" panose="00000500000000000000" pitchFamily="2" charset="-122"/>
          <a:ea typeface="字魂59号-创粗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59号-创粗黑" panose="00000500000000000000" pitchFamily="2" charset="-122"/>
          <a:ea typeface="字魂59号-创粗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2019/7/19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9269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grpSp>
        <p:nvGrpSpPr>
          <p:cNvPr id="28" name="组合 27"/>
          <p:cNvGrpSpPr/>
          <p:nvPr/>
        </p:nvGrpSpPr>
        <p:grpSpPr>
          <a:xfrm>
            <a:off x="5433060" y="2057221"/>
            <a:ext cx="6458243" cy="2807964"/>
            <a:chOff x="5433060" y="2228671"/>
            <a:chExt cx="6458243" cy="2807964"/>
          </a:xfrm>
        </p:grpSpPr>
        <p:sp>
          <p:nvSpPr>
            <p:cNvPr id="16" name="文本框 15"/>
            <p:cNvSpPr txBox="1"/>
            <p:nvPr/>
          </p:nvSpPr>
          <p:spPr>
            <a:xfrm>
              <a:off x="5814060" y="2228671"/>
              <a:ext cx="6077243" cy="1200329"/>
            </a:xfrm>
            <a:prstGeom prst="rect">
              <a:avLst/>
            </a:prstGeom>
            <a:noFill/>
          </p:spPr>
          <p:txBody>
            <a:bodyPr wrap="square" rtlCol="0">
              <a:spAutoFit/>
            </a:bodyPr>
            <a:lstStyle/>
            <a:p>
              <a:r>
                <a:rPr lang="zh-CN" altLang="en-US" sz="7200" dirty="0">
                  <a:latin typeface="字魂59号-创粗黑" panose="00000500000000000000" pitchFamily="2" charset="-122"/>
                  <a:ea typeface="字魂59号-创粗黑" panose="00000500000000000000" pitchFamily="2" charset="-122"/>
                </a:rPr>
                <a:t>读书分享模版</a:t>
              </a:r>
            </a:p>
          </p:txBody>
        </p:sp>
        <p:cxnSp>
          <p:nvCxnSpPr>
            <p:cNvPr id="19" name="直接连接符 18"/>
            <p:cNvCxnSpPr/>
            <p:nvPr/>
          </p:nvCxnSpPr>
          <p:spPr>
            <a:xfrm>
              <a:off x="6052331" y="3600450"/>
              <a:ext cx="529590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433060" y="3830043"/>
              <a:ext cx="4491990" cy="461665"/>
            </a:xfrm>
            <a:prstGeom prst="rect">
              <a:avLst/>
            </a:prstGeom>
            <a:noFill/>
          </p:spPr>
          <p:txBody>
            <a:bodyPr wrap="square" rtlCol="0">
              <a:spAutoFit/>
            </a:bodyPr>
            <a:lstStyle/>
            <a:p>
              <a:pPr algn="ctr"/>
              <a:r>
                <a:rPr lang="zh-CN" altLang="en-US" sz="2400" spc="600" dirty="0">
                  <a:latin typeface="字魂59号-创粗黑" panose="00000500000000000000" pitchFamily="2" charset="-122"/>
                  <a:ea typeface="字魂59号-创粗黑" panose="00000500000000000000" pitchFamily="2" charset="-122"/>
                </a:rPr>
                <a:t>热爱阅读</a:t>
              </a:r>
              <a:r>
                <a:rPr lang="en-US" altLang="zh-CN" sz="2400" spc="600" dirty="0">
                  <a:latin typeface="字魂59号-创粗黑" panose="00000500000000000000" pitchFamily="2" charset="-122"/>
                  <a:ea typeface="字魂59号-创粗黑" panose="00000500000000000000" pitchFamily="2" charset="-122"/>
                </a:rPr>
                <a:t>.</a:t>
              </a:r>
              <a:r>
                <a:rPr lang="zh-CN" altLang="en-US" sz="2400" spc="600" dirty="0">
                  <a:latin typeface="字魂59号-创粗黑" panose="00000500000000000000" pitchFamily="2" charset="-122"/>
                  <a:ea typeface="字魂59号-创粗黑" panose="00000500000000000000" pitchFamily="2" charset="-122"/>
                </a:rPr>
                <a:t>热爱生活</a:t>
              </a:r>
            </a:p>
          </p:txBody>
        </p:sp>
        <p:sp>
          <p:nvSpPr>
            <p:cNvPr id="22" name="矩形 21"/>
            <p:cNvSpPr/>
            <p:nvPr/>
          </p:nvSpPr>
          <p:spPr>
            <a:xfrm>
              <a:off x="6000750" y="4330801"/>
              <a:ext cx="5833403" cy="705834"/>
            </a:xfrm>
            <a:prstGeom prst="rect">
              <a:avLst/>
            </a:prstGeom>
          </p:spPr>
          <p:txBody>
            <a:bodyPr wrap="square">
              <a:spAutoFit/>
            </a:bodyPr>
            <a:lstStyle/>
            <a:p>
              <a:pPr>
                <a:lnSpc>
                  <a:spcPct val="150000"/>
                </a:lnSpc>
              </a:pPr>
              <a:r>
                <a:rPr lang="en-US" altLang="zh-CN" sz="1400" noProof="1">
                  <a:latin typeface="字魂59号-创粗黑" panose="00000500000000000000" pitchFamily="2" charset="-122"/>
                  <a:ea typeface="字魂59号-创粗黑" panose="00000500000000000000" pitchFamily="2" charset="-122"/>
                </a:rPr>
                <a:t>Lorem ipsum dolor sit er elit ltest,onsectetaur cillium adipisicing pecu, sed do eius  dolor sit er elit ltest,onse ur cillium adi pisicing</a:t>
              </a:r>
              <a:endParaRPr lang="zh-CN" altLang="en-US" sz="1400" dirty="0">
                <a:latin typeface="字魂59号-创粗黑" panose="00000500000000000000" pitchFamily="2" charset="-122"/>
                <a:ea typeface="字魂59号-创粗黑" panose="00000500000000000000" pitchFamily="2" charset="-122"/>
              </a:endParaRPr>
            </a:p>
          </p:txBody>
        </p:sp>
      </p:grpSp>
      <p:sp>
        <p:nvSpPr>
          <p:cNvPr id="25"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27" name="文本框 2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15726194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sp>
        <p:nvSpPr>
          <p:cNvPr id="8" name="等腰三角形 8"/>
          <p:cNvSpPr/>
          <p:nvPr/>
        </p:nvSpPr>
        <p:spPr>
          <a:xfrm>
            <a:off x="1916295" y="3190603"/>
            <a:ext cx="2003624" cy="1823399"/>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11558 w 1083820"/>
              <a:gd name="connsiteY0" fmla="*/ 914400 h 914400"/>
              <a:gd name="connsiteX1" fmla="*/ 541910 w 1083820"/>
              <a:gd name="connsiteY1" fmla="*/ 0 h 914400"/>
              <a:gd name="connsiteX2" fmla="*/ 1072262 w 1083820"/>
              <a:gd name="connsiteY2" fmla="*/ 914400 h 914400"/>
              <a:gd name="connsiteX3" fmla="*/ 11558 w 1083820"/>
              <a:gd name="connsiteY3" fmla="*/ 914400 h 914400"/>
              <a:gd name="connsiteX0" fmla="*/ 11558 w 1169897"/>
              <a:gd name="connsiteY0" fmla="*/ 914400 h 914400"/>
              <a:gd name="connsiteX1" fmla="*/ 541910 w 1169897"/>
              <a:gd name="connsiteY1" fmla="*/ 0 h 914400"/>
              <a:gd name="connsiteX2" fmla="*/ 1072262 w 1169897"/>
              <a:gd name="connsiteY2" fmla="*/ 914400 h 914400"/>
              <a:gd name="connsiteX3" fmla="*/ 11558 w 1169897"/>
              <a:gd name="connsiteY3" fmla="*/ 914400 h 914400"/>
              <a:gd name="connsiteX0" fmla="*/ 97635 w 1255974"/>
              <a:gd name="connsiteY0" fmla="*/ 914400 h 914400"/>
              <a:gd name="connsiteX1" fmla="*/ 627987 w 1255974"/>
              <a:gd name="connsiteY1" fmla="*/ 0 h 914400"/>
              <a:gd name="connsiteX2" fmla="*/ 1158339 w 1255974"/>
              <a:gd name="connsiteY2" fmla="*/ 914400 h 914400"/>
              <a:gd name="connsiteX3" fmla="*/ 97635 w 1255974"/>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255974" h="914400">
                <a:moveTo>
                  <a:pt x="97635" y="914400"/>
                </a:moveTo>
                <a:cubicBezTo>
                  <a:pt x="-255933" y="914400"/>
                  <a:pt x="451203" y="0"/>
                  <a:pt x="627987" y="0"/>
                </a:cubicBezTo>
                <a:cubicBezTo>
                  <a:pt x="804771" y="0"/>
                  <a:pt x="1511907" y="914400"/>
                  <a:pt x="1158339" y="914400"/>
                </a:cubicBezTo>
                <a:lnTo>
                  <a:pt x="97635" y="9144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9" name="矩形 8"/>
          <p:cNvSpPr>
            <a:spLocks noChangeArrowheads="1"/>
          </p:cNvSpPr>
          <p:nvPr/>
        </p:nvSpPr>
        <p:spPr bwMode="auto">
          <a:xfrm>
            <a:off x="1947351" y="5150462"/>
            <a:ext cx="1941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buFont typeface="Arial" panose="020B0604020202020204" pitchFamily="34" charset="0"/>
              <a:buNone/>
            </a:pPr>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0" name="矩形 1"/>
          <p:cNvSpPr>
            <a:spLocks noChangeArrowheads="1"/>
          </p:cNvSpPr>
          <p:nvPr/>
        </p:nvSpPr>
        <p:spPr bwMode="auto">
          <a:xfrm>
            <a:off x="1690233" y="5462111"/>
            <a:ext cx="245574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buFont typeface="Arial" panose="020B0604020202020204" pitchFamily="34" charset="0"/>
              <a:buNone/>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 </a:t>
            </a:r>
          </a:p>
        </p:txBody>
      </p:sp>
      <p:sp>
        <p:nvSpPr>
          <p:cNvPr id="11" name="等腰三角形 8"/>
          <p:cNvSpPr/>
          <p:nvPr/>
        </p:nvSpPr>
        <p:spPr>
          <a:xfrm>
            <a:off x="6212959" y="3190603"/>
            <a:ext cx="2003624" cy="1823399"/>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11558 w 1083820"/>
              <a:gd name="connsiteY0" fmla="*/ 914400 h 914400"/>
              <a:gd name="connsiteX1" fmla="*/ 541910 w 1083820"/>
              <a:gd name="connsiteY1" fmla="*/ 0 h 914400"/>
              <a:gd name="connsiteX2" fmla="*/ 1072262 w 1083820"/>
              <a:gd name="connsiteY2" fmla="*/ 914400 h 914400"/>
              <a:gd name="connsiteX3" fmla="*/ 11558 w 1083820"/>
              <a:gd name="connsiteY3" fmla="*/ 914400 h 914400"/>
              <a:gd name="connsiteX0" fmla="*/ 11558 w 1169897"/>
              <a:gd name="connsiteY0" fmla="*/ 914400 h 914400"/>
              <a:gd name="connsiteX1" fmla="*/ 541910 w 1169897"/>
              <a:gd name="connsiteY1" fmla="*/ 0 h 914400"/>
              <a:gd name="connsiteX2" fmla="*/ 1072262 w 1169897"/>
              <a:gd name="connsiteY2" fmla="*/ 914400 h 914400"/>
              <a:gd name="connsiteX3" fmla="*/ 11558 w 1169897"/>
              <a:gd name="connsiteY3" fmla="*/ 914400 h 914400"/>
              <a:gd name="connsiteX0" fmla="*/ 97635 w 1255974"/>
              <a:gd name="connsiteY0" fmla="*/ 914400 h 914400"/>
              <a:gd name="connsiteX1" fmla="*/ 627987 w 1255974"/>
              <a:gd name="connsiteY1" fmla="*/ 0 h 914400"/>
              <a:gd name="connsiteX2" fmla="*/ 1158339 w 1255974"/>
              <a:gd name="connsiteY2" fmla="*/ 914400 h 914400"/>
              <a:gd name="connsiteX3" fmla="*/ 97635 w 1255974"/>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255974" h="914400">
                <a:moveTo>
                  <a:pt x="97635" y="914400"/>
                </a:moveTo>
                <a:cubicBezTo>
                  <a:pt x="-255933" y="914400"/>
                  <a:pt x="451203" y="0"/>
                  <a:pt x="627987" y="0"/>
                </a:cubicBezTo>
                <a:cubicBezTo>
                  <a:pt x="804771" y="0"/>
                  <a:pt x="1511907" y="914400"/>
                  <a:pt x="1158339" y="914400"/>
                </a:cubicBezTo>
                <a:lnTo>
                  <a:pt x="97635" y="9144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2" name="矩形 11"/>
          <p:cNvSpPr>
            <a:spLocks noChangeArrowheads="1"/>
          </p:cNvSpPr>
          <p:nvPr/>
        </p:nvSpPr>
        <p:spPr bwMode="auto">
          <a:xfrm>
            <a:off x="6244015" y="5150462"/>
            <a:ext cx="1941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buFont typeface="Arial" panose="020B0604020202020204" pitchFamily="34" charset="0"/>
              <a:buNone/>
            </a:pPr>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3" name="矩形 1"/>
          <p:cNvSpPr>
            <a:spLocks noChangeArrowheads="1"/>
          </p:cNvSpPr>
          <p:nvPr/>
        </p:nvSpPr>
        <p:spPr bwMode="auto">
          <a:xfrm>
            <a:off x="5986897" y="5462111"/>
            <a:ext cx="245574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buFont typeface="Arial" panose="020B0604020202020204" pitchFamily="34" charset="0"/>
              <a:buNone/>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 </a:t>
            </a:r>
          </a:p>
        </p:txBody>
      </p:sp>
      <p:sp>
        <p:nvSpPr>
          <p:cNvPr id="14" name="等腰三角形 8"/>
          <p:cNvSpPr/>
          <p:nvPr/>
        </p:nvSpPr>
        <p:spPr>
          <a:xfrm flipV="1">
            <a:off x="4064627" y="3190602"/>
            <a:ext cx="2003624" cy="1823399"/>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11558 w 1083820"/>
              <a:gd name="connsiteY0" fmla="*/ 914400 h 914400"/>
              <a:gd name="connsiteX1" fmla="*/ 541910 w 1083820"/>
              <a:gd name="connsiteY1" fmla="*/ 0 h 914400"/>
              <a:gd name="connsiteX2" fmla="*/ 1072262 w 1083820"/>
              <a:gd name="connsiteY2" fmla="*/ 914400 h 914400"/>
              <a:gd name="connsiteX3" fmla="*/ 11558 w 1083820"/>
              <a:gd name="connsiteY3" fmla="*/ 914400 h 914400"/>
              <a:gd name="connsiteX0" fmla="*/ 11558 w 1169897"/>
              <a:gd name="connsiteY0" fmla="*/ 914400 h 914400"/>
              <a:gd name="connsiteX1" fmla="*/ 541910 w 1169897"/>
              <a:gd name="connsiteY1" fmla="*/ 0 h 914400"/>
              <a:gd name="connsiteX2" fmla="*/ 1072262 w 1169897"/>
              <a:gd name="connsiteY2" fmla="*/ 914400 h 914400"/>
              <a:gd name="connsiteX3" fmla="*/ 11558 w 1169897"/>
              <a:gd name="connsiteY3" fmla="*/ 914400 h 914400"/>
              <a:gd name="connsiteX0" fmla="*/ 97635 w 1255974"/>
              <a:gd name="connsiteY0" fmla="*/ 914400 h 914400"/>
              <a:gd name="connsiteX1" fmla="*/ 627987 w 1255974"/>
              <a:gd name="connsiteY1" fmla="*/ 0 h 914400"/>
              <a:gd name="connsiteX2" fmla="*/ 1158339 w 1255974"/>
              <a:gd name="connsiteY2" fmla="*/ 914400 h 914400"/>
              <a:gd name="connsiteX3" fmla="*/ 97635 w 1255974"/>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255974" h="914400">
                <a:moveTo>
                  <a:pt x="97635" y="914400"/>
                </a:moveTo>
                <a:cubicBezTo>
                  <a:pt x="-255933" y="914400"/>
                  <a:pt x="451203" y="0"/>
                  <a:pt x="627987" y="0"/>
                </a:cubicBezTo>
                <a:cubicBezTo>
                  <a:pt x="804771" y="0"/>
                  <a:pt x="1511907" y="914400"/>
                  <a:pt x="1158339" y="914400"/>
                </a:cubicBezTo>
                <a:lnTo>
                  <a:pt x="97635" y="9144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5" name="矩形 14"/>
          <p:cNvSpPr>
            <a:spLocks noChangeArrowheads="1"/>
          </p:cNvSpPr>
          <p:nvPr/>
        </p:nvSpPr>
        <p:spPr bwMode="auto">
          <a:xfrm>
            <a:off x="4095683" y="1991932"/>
            <a:ext cx="1941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buFont typeface="Arial" panose="020B0604020202020204" pitchFamily="34" charset="0"/>
              <a:buNone/>
            </a:pPr>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6" name="矩形 1"/>
          <p:cNvSpPr>
            <a:spLocks noChangeArrowheads="1"/>
          </p:cNvSpPr>
          <p:nvPr/>
        </p:nvSpPr>
        <p:spPr bwMode="auto">
          <a:xfrm>
            <a:off x="3838565" y="2303581"/>
            <a:ext cx="245574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buFont typeface="Arial" panose="020B0604020202020204" pitchFamily="34" charset="0"/>
              <a:buNone/>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 </a:t>
            </a:r>
          </a:p>
        </p:txBody>
      </p:sp>
      <p:sp>
        <p:nvSpPr>
          <p:cNvPr id="17" name="等腰三角形 8"/>
          <p:cNvSpPr/>
          <p:nvPr/>
        </p:nvSpPr>
        <p:spPr>
          <a:xfrm flipV="1">
            <a:off x="8361291" y="3190602"/>
            <a:ext cx="2003624" cy="1823399"/>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11558 w 1083820"/>
              <a:gd name="connsiteY0" fmla="*/ 914400 h 914400"/>
              <a:gd name="connsiteX1" fmla="*/ 541910 w 1083820"/>
              <a:gd name="connsiteY1" fmla="*/ 0 h 914400"/>
              <a:gd name="connsiteX2" fmla="*/ 1072262 w 1083820"/>
              <a:gd name="connsiteY2" fmla="*/ 914400 h 914400"/>
              <a:gd name="connsiteX3" fmla="*/ 11558 w 1083820"/>
              <a:gd name="connsiteY3" fmla="*/ 914400 h 914400"/>
              <a:gd name="connsiteX0" fmla="*/ 11558 w 1169897"/>
              <a:gd name="connsiteY0" fmla="*/ 914400 h 914400"/>
              <a:gd name="connsiteX1" fmla="*/ 541910 w 1169897"/>
              <a:gd name="connsiteY1" fmla="*/ 0 h 914400"/>
              <a:gd name="connsiteX2" fmla="*/ 1072262 w 1169897"/>
              <a:gd name="connsiteY2" fmla="*/ 914400 h 914400"/>
              <a:gd name="connsiteX3" fmla="*/ 11558 w 1169897"/>
              <a:gd name="connsiteY3" fmla="*/ 914400 h 914400"/>
              <a:gd name="connsiteX0" fmla="*/ 97635 w 1255974"/>
              <a:gd name="connsiteY0" fmla="*/ 914400 h 914400"/>
              <a:gd name="connsiteX1" fmla="*/ 627987 w 1255974"/>
              <a:gd name="connsiteY1" fmla="*/ 0 h 914400"/>
              <a:gd name="connsiteX2" fmla="*/ 1158339 w 1255974"/>
              <a:gd name="connsiteY2" fmla="*/ 914400 h 914400"/>
              <a:gd name="connsiteX3" fmla="*/ 97635 w 1255974"/>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255974" h="914400">
                <a:moveTo>
                  <a:pt x="97635" y="914400"/>
                </a:moveTo>
                <a:cubicBezTo>
                  <a:pt x="-255933" y="914400"/>
                  <a:pt x="451203" y="0"/>
                  <a:pt x="627987" y="0"/>
                </a:cubicBezTo>
                <a:cubicBezTo>
                  <a:pt x="804771" y="0"/>
                  <a:pt x="1511907" y="914400"/>
                  <a:pt x="1158339" y="914400"/>
                </a:cubicBezTo>
                <a:lnTo>
                  <a:pt x="97635" y="9144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8" name="矩形 17"/>
          <p:cNvSpPr>
            <a:spLocks noChangeArrowheads="1"/>
          </p:cNvSpPr>
          <p:nvPr/>
        </p:nvSpPr>
        <p:spPr bwMode="auto">
          <a:xfrm>
            <a:off x="8392347" y="1991932"/>
            <a:ext cx="1941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buFont typeface="Arial" panose="020B0604020202020204" pitchFamily="34" charset="0"/>
              <a:buNone/>
            </a:pPr>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9" name="矩形 1"/>
          <p:cNvSpPr>
            <a:spLocks noChangeArrowheads="1"/>
          </p:cNvSpPr>
          <p:nvPr/>
        </p:nvSpPr>
        <p:spPr bwMode="auto">
          <a:xfrm>
            <a:off x="8135229" y="2303581"/>
            <a:ext cx="245574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buFont typeface="Arial" panose="020B0604020202020204" pitchFamily="34" charset="0"/>
              <a:buNone/>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 </a:t>
            </a:r>
          </a:p>
        </p:txBody>
      </p:sp>
      <p:grpSp>
        <p:nvGrpSpPr>
          <p:cNvPr id="20" name="组合 19"/>
          <p:cNvGrpSpPr>
            <a:grpSpLocks noChangeAspect="1"/>
          </p:cNvGrpSpPr>
          <p:nvPr/>
        </p:nvGrpSpPr>
        <p:grpSpPr>
          <a:xfrm>
            <a:off x="2520545" y="3722518"/>
            <a:ext cx="795124" cy="795122"/>
            <a:chOff x="5578476" y="3629026"/>
            <a:chExt cx="271463" cy="271462"/>
          </a:xfrm>
          <a:solidFill>
            <a:schemeClr val="bg1"/>
          </a:solidFill>
        </p:grpSpPr>
        <p:sp>
          <p:nvSpPr>
            <p:cNvPr id="21" name="Freeform 15"/>
            <p:cNvSpPr>
              <a:spLocks noEditPoints="1"/>
            </p:cNvSpPr>
            <p:nvPr/>
          </p:nvSpPr>
          <p:spPr bwMode="auto">
            <a:xfrm>
              <a:off x="5578476" y="3629026"/>
              <a:ext cx="271463" cy="195263"/>
            </a:xfrm>
            <a:custGeom>
              <a:avLst/>
              <a:gdLst>
                <a:gd name="T0" fmla="*/ 177 w 186"/>
                <a:gd name="T1" fmla="*/ 0 h 134"/>
                <a:gd name="T2" fmla="*/ 185 w 186"/>
                <a:gd name="T3" fmla="*/ 6 h 134"/>
                <a:gd name="T4" fmla="*/ 186 w 186"/>
                <a:gd name="T5" fmla="*/ 12 h 134"/>
                <a:gd name="T6" fmla="*/ 186 w 186"/>
                <a:gd name="T7" fmla="*/ 122 h 134"/>
                <a:gd name="T8" fmla="*/ 174 w 186"/>
                <a:gd name="T9" fmla="*/ 134 h 134"/>
                <a:gd name="T10" fmla="*/ 13 w 186"/>
                <a:gd name="T11" fmla="*/ 134 h 134"/>
                <a:gd name="T12" fmla="*/ 1 w 186"/>
                <a:gd name="T13" fmla="*/ 125 h 134"/>
                <a:gd name="T14" fmla="*/ 0 w 186"/>
                <a:gd name="T15" fmla="*/ 125 h 134"/>
                <a:gd name="T16" fmla="*/ 0 w 186"/>
                <a:gd name="T17" fmla="*/ 9 h 134"/>
                <a:gd name="T18" fmla="*/ 1 w 186"/>
                <a:gd name="T19" fmla="*/ 7 h 134"/>
                <a:gd name="T20" fmla="*/ 9 w 186"/>
                <a:gd name="T21" fmla="*/ 0 h 134"/>
                <a:gd name="T22" fmla="*/ 177 w 186"/>
                <a:gd name="T23" fmla="*/ 0 h 134"/>
                <a:gd name="T24" fmla="*/ 174 w 186"/>
                <a:gd name="T25" fmla="*/ 122 h 134"/>
                <a:gd name="T26" fmla="*/ 174 w 186"/>
                <a:gd name="T27" fmla="*/ 12 h 134"/>
                <a:gd name="T28" fmla="*/ 12 w 186"/>
                <a:gd name="T29" fmla="*/ 12 h 134"/>
                <a:gd name="T30" fmla="*/ 12 w 186"/>
                <a:gd name="T31" fmla="*/ 122 h 134"/>
                <a:gd name="T32" fmla="*/ 174 w 186"/>
                <a:gd name="T33"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34">
                  <a:moveTo>
                    <a:pt x="177" y="0"/>
                  </a:moveTo>
                  <a:cubicBezTo>
                    <a:pt x="180" y="1"/>
                    <a:pt x="183" y="3"/>
                    <a:pt x="185" y="6"/>
                  </a:cubicBezTo>
                  <a:cubicBezTo>
                    <a:pt x="185" y="8"/>
                    <a:pt x="186" y="10"/>
                    <a:pt x="186" y="12"/>
                  </a:cubicBezTo>
                  <a:cubicBezTo>
                    <a:pt x="186" y="49"/>
                    <a:pt x="186" y="86"/>
                    <a:pt x="186" y="122"/>
                  </a:cubicBezTo>
                  <a:cubicBezTo>
                    <a:pt x="186" y="129"/>
                    <a:pt x="181" y="134"/>
                    <a:pt x="174" y="134"/>
                  </a:cubicBezTo>
                  <a:cubicBezTo>
                    <a:pt x="120" y="134"/>
                    <a:pt x="66" y="134"/>
                    <a:pt x="13" y="134"/>
                  </a:cubicBezTo>
                  <a:cubicBezTo>
                    <a:pt x="6" y="134"/>
                    <a:pt x="3" y="132"/>
                    <a:pt x="1" y="125"/>
                  </a:cubicBezTo>
                  <a:cubicBezTo>
                    <a:pt x="0" y="125"/>
                    <a:pt x="0" y="125"/>
                    <a:pt x="0" y="125"/>
                  </a:cubicBezTo>
                  <a:cubicBezTo>
                    <a:pt x="0" y="86"/>
                    <a:pt x="0" y="48"/>
                    <a:pt x="0" y="9"/>
                  </a:cubicBezTo>
                  <a:cubicBezTo>
                    <a:pt x="1" y="9"/>
                    <a:pt x="1" y="8"/>
                    <a:pt x="1" y="7"/>
                  </a:cubicBezTo>
                  <a:cubicBezTo>
                    <a:pt x="3" y="3"/>
                    <a:pt x="5" y="2"/>
                    <a:pt x="9" y="0"/>
                  </a:cubicBezTo>
                  <a:cubicBezTo>
                    <a:pt x="65" y="0"/>
                    <a:pt x="121" y="0"/>
                    <a:pt x="177" y="0"/>
                  </a:cubicBezTo>
                  <a:close/>
                  <a:moveTo>
                    <a:pt x="174" y="122"/>
                  </a:moveTo>
                  <a:cubicBezTo>
                    <a:pt x="174" y="85"/>
                    <a:pt x="174" y="49"/>
                    <a:pt x="174" y="12"/>
                  </a:cubicBezTo>
                  <a:cubicBezTo>
                    <a:pt x="120" y="12"/>
                    <a:pt x="66" y="12"/>
                    <a:pt x="12" y="12"/>
                  </a:cubicBezTo>
                  <a:cubicBezTo>
                    <a:pt x="12" y="49"/>
                    <a:pt x="12" y="85"/>
                    <a:pt x="12" y="122"/>
                  </a:cubicBezTo>
                  <a:cubicBezTo>
                    <a:pt x="66" y="122"/>
                    <a:pt x="120" y="122"/>
                    <a:pt x="174"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2" name="Freeform 16"/>
            <p:cNvSpPr>
              <a:spLocks/>
            </p:cNvSpPr>
            <p:nvPr/>
          </p:nvSpPr>
          <p:spPr bwMode="auto">
            <a:xfrm>
              <a:off x="5646738" y="3840163"/>
              <a:ext cx="134938" cy="60325"/>
            </a:xfrm>
            <a:custGeom>
              <a:avLst/>
              <a:gdLst>
                <a:gd name="T0" fmla="*/ 29 w 92"/>
                <a:gd name="T1" fmla="*/ 0 h 41"/>
                <a:gd name="T2" fmla="*/ 63 w 92"/>
                <a:gd name="T3" fmla="*/ 0 h 41"/>
                <a:gd name="T4" fmla="*/ 63 w 92"/>
                <a:gd name="T5" fmla="*/ 2 h 41"/>
                <a:gd name="T6" fmla="*/ 63 w 92"/>
                <a:gd name="T7" fmla="*/ 17 h 41"/>
                <a:gd name="T8" fmla="*/ 76 w 92"/>
                <a:gd name="T9" fmla="*/ 29 h 41"/>
                <a:gd name="T10" fmla="*/ 86 w 92"/>
                <a:gd name="T11" fmla="*/ 29 h 41"/>
                <a:gd name="T12" fmla="*/ 92 w 92"/>
                <a:gd name="T13" fmla="*/ 35 h 41"/>
                <a:gd name="T14" fmla="*/ 86 w 92"/>
                <a:gd name="T15" fmla="*/ 41 h 41"/>
                <a:gd name="T16" fmla="*/ 6 w 92"/>
                <a:gd name="T17" fmla="*/ 41 h 41"/>
                <a:gd name="T18" fmla="*/ 0 w 92"/>
                <a:gd name="T19" fmla="*/ 35 h 41"/>
                <a:gd name="T20" fmla="*/ 6 w 92"/>
                <a:gd name="T21" fmla="*/ 29 h 41"/>
                <a:gd name="T22" fmla="*/ 17 w 92"/>
                <a:gd name="T23" fmla="*/ 29 h 41"/>
                <a:gd name="T24" fmla="*/ 29 w 92"/>
                <a:gd name="T25" fmla="*/ 17 h 41"/>
                <a:gd name="T26" fmla="*/ 29 w 92"/>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41">
                  <a:moveTo>
                    <a:pt x="29" y="0"/>
                  </a:moveTo>
                  <a:cubicBezTo>
                    <a:pt x="40" y="0"/>
                    <a:pt x="52" y="0"/>
                    <a:pt x="63" y="0"/>
                  </a:cubicBezTo>
                  <a:cubicBezTo>
                    <a:pt x="63" y="1"/>
                    <a:pt x="63" y="2"/>
                    <a:pt x="63" y="2"/>
                  </a:cubicBezTo>
                  <a:cubicBezTo>
                    <a:pt x="63" y="7"/>
                    <a:pt x="63" y="12"/>
                    <a:pt x="63" y="17"/>
                  </a:cubicBezTo>
                  <a:cubicBezTo>
                    <a:pt x="64" y="24"/>
                    <a:pt x="68" y="29"/>
                    <a:pt x="76" y="29"/>
                  </a:cubicBezTo>
                  <a:cubicBezTo>
                    <a:pt x="79" y="29"/>
                    <a:pt x="83" y="29"/>
                    <a:pt x="86" y="29"/>
                  </a:cubicBezTo>
                  <a:cubicBezTo>
                    <a:pt x="90" y="29"/>
                    <a:pt x="92" y="32"/>
                    <a:pt x="92" y="35"/>
                  </a:cubicBezTo>
                  <a:cubicBezTo>
                    <a:pt x="92" y="38"/>
                    <a:pt x="90" y="41"/>
                    <a:pt x="86" y="41"/>
                  </a:cubicBezTo>
                  <a:cubicBezTo>
                    <a:pt x="59" y="41"/>
                    <a:pt x="33" y="41"/>
                    <a:pt x="6" y="41"/>
                  </a:cubicBezTo>
                  <a:cubicBezTo>
                    <a:pt x="2" y="41"/>
                    <a:pt x="0" y="38"/>
                    <a:pt x="0" y="35"/>
                  </a:cubicBezTo>
                  <a:cubicBezTo>
                    <a:pt x="0" y="32"/>
                    <a:pt x="2" y="29"/>
                    <a:pt x="6" y="29"/>
                  </a:cubicBezTo>
                  <a:cubicBezTo>
                    <a:pt x="10" y="29"/>
                    <a:pt x="13" y="29"/>
                    <a:pt x="17" y="29"/>
                  </a:cubicBezTo>
                  <a:cubicBezTo>
                    <a:pt x="24" y="29"/>
                    <a:pt x="29" y="24"/>
                    <a:pt x="29" y="17"/>
                  </a:cubicBezTo>
                  <a:cubicBezTo>
                    <a:pt x="29" y="12"/>
                    <a:pt x="29" y="6"/>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sp>
        <p:nvSpPr>
          <p:cNvPr id="23" name="Freeform 17"/>
          <p:cNvSpPr>
            <a:spLocks noChangeAspect="1" noEditPoints="1"/>
          </p:cNvSpPr>
          <p:nvPr/>
        </p:nvSpPr>
        <p:spPr bwMode="auto">
          <a:xfrm>
            <a:off x="4816244" y="3605291"/>
            <a:ext cx="500390" cy="806386"/>
          </a:xfrm>
          <a:custGeom>
            <a:avLst/>
            <a:gdLst>
              <a:gd name="T0" fmla="*/ 139 w 152"/>
              <a:gd name="T1" fmla="*/ 0 h 244"/>
              <a:gd name="T2" fmla="*/ 150 w 152"/>
              <a:gd name="T3" fmla="*/ 9 h 244"/>
              <a:gd name="T4" fmla="*/ 152 w 152"/>
              <a:gd name="T5" fmla="*/ 17 h 244"/>
              <a:gd name="T6" fmla="*/ 152 w 152"/>
              <a:gd name="T7" fmla="*/ 141 h 244"/>
              <a:gd name="T8" fmla="*/ 152 w 152"/>
              <a:gd name="T9" fmla="*/ 227 h 244"/>
              <a:gd name="T10" fmla="*/ 135 w 152"/>
              <a:gd name="T11" fmla="*/ 244 h 244"/>
              <a:gd name="T12" fmla="*/ 17 w 152"/>
              <a:gd name="T13" fmla="*/ 244 h 244"/>
              <a:gd name="T14" fmla="*/ 0 w 152"/>
              <a:gd name="T15" fmla="*/ 227 h 244"/>
              <a:gd name="T16" fmla="*/ 0 w 152"/>
              <a:gd name="T17" fmla="*/ 19 h 244"/>
              <a:gd name="T18" fmla="*/ 12 w 152"/>
              <a:gd name="T19" fmla="*/ 0 h 244"/>
              <a:gd name="T20" fmla="*/ 139 w 152"/>
              <a:gd name="T21" fmla="*/ 0 h 244"/>
              <a:gd name="T22" fmla="*/ 137 w 152"/>
              <a:gd name="T23" fmla="*/ 206 h 244"/>
              <a:gd name="T24" fmla="*/ 137 w 152"/>
              <a:gd name="T25" fmla="*/ 39 h 244"/>
              <a:gd name="T26" fmla="*/ 15 w 152"/>
              <a:gd name="T27" fmla="*/ 39 h 244"/>
              <a:gd name="T28" fmla="*/ 15 w 152"/>
              <a:gd name="T29" fmla="*/ 206 h 244"/>
              <a:gd name="T30" fmla="*/ 137 w 152"/>
              <a:gd name="T31" fmla="*/ 206 h 244"/>
              <a:gd name="T32" fmla="*/ 76 w 152"/>
              <a:gd name="T33" fmla="*/ 16 h 244"/>
              <a:gd name="T34" fmla="*/ 52 w 152"/>
              <a:gd name="T35" fmla="*/ 16 h 244"/>
              <a:gd name="T36" fmla="*/ 49 w 152"/>
              <a:gd name="T37" fmla="*/ 16 h 244"/>
              <a:gd name="T38" fmla="*/ 45 w 152"/>
              <a:gd name="T39" fmla="*/ 19 h 244"/>
              <a:gd name="T40" fmla="*/ 49 w 152"/>
              <a:gd name="T41" fmla="*/ 23 h 244"/>
              <a:gd name="T42" fmla="*/ 51 w 152"/>
              <a:gd name="T43" fmla="*/ 23 h 244"/>
              <a:gd name="T44" fmla="*/ 101 w 152"/>
              <a:gd name="T45" fmla="*/ 23 h 244"/>
              <a:gd name="T46" fmla="*/ 103 w 152"/>
              <a:gd name="T47" fmla="*/ 23 h 244"/>
              <a:gd name="T48" fmla="*/ 106 w 152"/>
              <a:gd name="T49" fmla="*/ 19 h 244"/>
              <a:gd name="T50" fmla="*/ 103 w 152"/>
              <a:gd name="T51" fmla="*/ 16 h 244"/>
              <a:gd name="T52" fmla="*/ 101 w 152"/>
              <a:gd name="T53" fmla="*/ 16 h 244"/>
              <a:gd name="T54" fmla="*/ 76 w 152"/>
              <a:gd name="T55" fmla="*/ 16 h 244"/>
              <a:gd name="T56" fmla="*/ 87 w 152"/>
              <a:gd name="T57" fmla="*/ 225 h 244"/>
              <a:gd name="T58" fmla="*/ 76 w 152"/>
              <a:gd name="T59" fmla="*/ 214 h 244"/>
              <a:gd name="T60" fmla="*/ 64 w 152"/>
              <a:gd name="T61" fmla="*/ 225 h 244"/>
              <a:gd name="T62" fmla="*/ 76 w 152"/>
              <a:gd name="T63" fmla="*/ 237 h 244"/>
              <a:gd name="T64" fmla="*/ 87 w 152"/>
              <a:gd name="T65" fmla="*/ 225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244">
                <a:moveTo>
                  <a:pt x="139" y="0"/>
                </a:moveTo>
                <a:cubicBezTo>
                  <a:pt x="144" y="2"/>
                  <a:pt x="148" y="4"/>
                  <a:pt x="150" y="9"/>
                </a:cubicBezTo>
                <a:cubicBezTo>
                  <a:pt x="151" y="11"/>
                  <a:pt x="152" y="14"/>
                  <a:pt x="152" y="17"/>
                </a:cubicBezTo>
                <a:cubicBezTo>
                  <a:pt x="152" y="58"/>
                  <a:pt x="152" y="100"/>
                  <a:pt x="152" y="141"/>
                </a:cubicBezTo>
                <a:cubicBezTo>
                  <a:pt x="152" y="170"/>
                  <a:pt x="152" y="198"/>
                  <a:pt x="152" y="227"/>
                </a:cubicBezTo>
                <a:cubicBezTo>
                  <a:pt x="152" y="238"/>
                  <a:pt x="146" y="244"/>
                  <a:pt x="135" y="244"/>
                </a:cubicBezTo>
                <a:cubicBezTo>
                  <a:pt x="96" y="244"/>
                  <a:pt x="56" y="244"/>
                  <a:pt x="17" y="244"/>
                </a:cubicBezTo>
                <a:cubicBezTo>
                  <a:pt x="6" y="244"/>
                  <a:pt x="0" y="238"/>
                  <a:pt x="0" y="227"/>
                </a:cubicBezTo>
                <a:cubicBezTo>
                  <a:pt x="0" y="158"/>
                  <a:pt x="0" y="89"/>
                  <a:pt x="0" y="19"/>
                </a:cubicBezTo>
                <a:cubicBezTo>
                  <a:pt x="0" y="8"/>
                  <a:pt x="2" y="4"/>
                  <a:pt x="12" y="0"/>
                </a:cubicBezTo>
                <a:cubicBezTo>
                  <a:pt x="55" y="0"/>
                  <a:pt x="97" y="0"/>
                  <a:pt x="139" y="0"/>
                </a:cubicBezTo>
                <a:close/>
                <a:moveTo>
                  <a:pt x="137" y="206"/>
                </a:moveTo>
                <a:cubicBezTo>
                  <a:pt x="137" y="150"/>
                  <a:pt x="137" y="94"/>
                  <a:pt x="137" y="39"/>
                </a:cubicBezTo>
                <a:cubicBezTo>
                  <a:pt x="96" y="39"/>
                  <a:pt x="55" y="39"/>
                  <a:pt x="15" y="39"/>
                </a:cubicBezTo>
                <a:cubicBezTo>
                  <a:pt x="15" y="95"/>
                  <a:pt x="15" y="150"/>
                  <a:pt x="15" y="206"/>
                </a:cubicBezTo>
                <a:cubicBezTo>
                  <a:pt x="56" y="206"/>
                  <a:pt x="96" y="206"/>
                  <a:pt x="137" y="206"/>
                </a:cubicBezTo>
                <a:close/>
                <a:moveTo>
                  <a:pt x="76" y="16"/>
                </a:moveTo>
                <a:cubicBezTo>
                  <a:pt x="68" y="16"/>
                  <a:pt x="60" y="16"/>
                  <a:pt x="52" y="16"/>
                </a:cubicBezTo>
                <a:cubicBezTo>
                  <a:pt x="51" y="16"/>
                  <a:pt x="50" y="16"/>
                  <a:pt x="49" y="16"/>
                </a:cubicBezTo>
                <a:cubicBezTo>
                  <a:pt x="47" y="16"/>
                  <a:pt x="45" y="17"/>
                  <a:pt x="45" y="19"/>
                </a:cubicBezTo>
                <a:cubicBezTo>
                  <a:pt x="45" y="21"/>
                  <a:pt x="47" y="23"/>
                  <a:pt x="49" y="23"/>
                </a:cubicBezTo>
                <a:cubicBezTo>
                  <a:pt x="50" y="23"/>
                  <a:pt x="50" y="23"/>
                  <a:pt x="51" y="23"/>
                </a:cubicBezTo>
                <a:cubicBezTo>
                  <a:pt x="68" y="23"/>
                  <a:pt x="84" y="23"/>
                  <a:pt x="101" y="23"/>
                </a:cubicBezTo>
                <a:cubicBezTo>
                  <a:pt x="102" y="23"/>
                  <a:pt x="103" y="23"/>
                  <a:pt x="103" y="23"/>
                </a:cubicBezTo>
                <a:cubicBezTo>
                  <a:pt x="105" y="23"/>
                  <a:pt x="106" y="21"/>
                  <a:pt x="106" y="19"/>
                </a:cubicBezTo>
                <a:cubicBezTo>
                  <a:pt x="106" y="18"/>
                  <a:pt x="105" y="16"/>
                  <a:pt x="103" y="16"/>
                </a:cubicBezTo>
                <a:cubicBezTo>
                  <a:pt x="103" y="16"/>
                  <a:pt x="102" y="16"/>
                  <a:pt x="101" y="16"/>
                </a:cubicBezTo>
                <a:cubicBezTo>
                  <a:pt x="92" y="16"/>
                  <a:pt x="84" y="16"/>
                  <a:pt x="76" y="16"/>
                </a:cubicBezTo>
                <a:close/>
                <a:moveTo>
                  <a:pt x="87" y="225"/>
                </a:moveTo>
                <a:cubicBezTo>
                  <a:pt x="87" y="219"/>
                  <a:pt x="82" y="214"/>
                  <a:pt x="76" y="214"/>
                </a:cubicBezTo>
                <a:cubicBezTo>
                  <a:pt x="70" y="214"/>
                  <a:pt x="65" y="219"/>
                  <a:pt x="64" y="225"/>
                </a:cubicBezTo>
                <a:cubicBezTo>
                  <a:pt x="64" y="231"/>
                  <a:pt x="70" y="237"/>
                  <a:pt x="76" y="237"/>
                </a:cubicBezTo>
                <a:cubicBezTo>
                  <a:pt x="82" y="237"/>
                  <a:pt x="87" y="231"/>
                  <a:pt x="87" y="22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4" name="KSO_Shape"/>
          <p:cNvSpPr>
            <a:spLocks noChangeAspect="1"/>
          </p:cNvSpPr>
          <p:nvPr/>
        </p:nvSpPr>
        <p:spPr>
          <a:xfrm>
            <a:off x="6788050" y="3819095"/>
            <a:ext cx="853441" cy="795122"/>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5" name="KSO_Shape"/>
          <p:cNvSpPr>
            <a:spLocks noChangeAspect="1"/>
          </p:cNvSpPr>
          <p:nvPr/>
        </p:nvSpPr>
        <p:spPr bwMode="auto">
          <a:xfrm>
            <a:off x="8983223" y="3616819"/>
            <a:ext cx="759759" cy="785958"/>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solidFill>
          <a:ln>
            <a:noFill/>
          </a:ln>
        </p:spPr>
        <p:txBody>
          <a:bodyPr/>
          <a:lstStyle/>
          <a:p>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5511911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1000"/>
                                        <p:tgtEl>
                                          <p:spTgt spid="25"/>
                                        </p:tgtEl>
                                      </p:cBhvr>
                                    </p:animEffect>
                                    <p:anim calcmode="lin" valueType="num">
                                      <p:cBhvr>
                                        <p:cTn id="83" dur="1000" fill="hold"/>
                                        <p:tgtEl>
                                          <p:spTgt spid="25"/>
                                        </p:tgtEl>
                                        <p:attrNameLst>
                                          <p:attrName>ppt_x</p:attrName>
                                        </p:attrNameLst>
                                      </p:cBhvr>
                                      <p:tavLst>
                                        <p:tav tm="0">
                                          <p:val>
                                            <p:strVal val="#ppt_x"/>
                                          </p:val>
                                        </p:tav>
                                        <p:tav tm="100000">
                                          <p:val>
                                            <p:strVal val="#ppt_x"/>
                                          </p:val>
                                        </p:tav>
                                      </p:tavLst>
                                    </p:anim>
                                    <p:anim calcmode="lin" valueType="num">
                                      <p:cBhvr>
                                        <p:cTn id="8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p:bldP spid="13" grpId="0"/>
      <p:bldP spid="14" grpId="0" animBg="1"/>
      <p:bldP spid="15" grpId="0"/>
      <p:bldP spid="16" grpId="0"/>
      <p:bldP spid="17" grpId="0" animBg="1"/>
      <p:bldP spid="18" grpId="0"/>
      <p:bldP spid="19" grpId="0"/>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2" name="组合 1"/>
          <p:cNvGrpSpPr/>
          <p:nvPr/>
        </p:nvGrpSpPr>
        <p:grpSpPr>
          <a:xfrm>
            <a:off x="643542" y="2505918"/>
            <a:ext cx="10904915" cy="3081696"/>
            <a:chOff x="643542" y="2505918"/>
            <a:chExt cx="10904915" cy="3081696"/>
          </a:xfrm>
        </p:grpSpPr>
        <p:sp>
          <p:nvSpPr>
            <p:cNvPr id="8" name="矩形 7"/>
            <p:cNvSpPr/>
            <p:nvPr/>
          </p:nvSpPr>
          <p:spPr>
            <a:xfrm>
              <a:off x="7703121" y="2505918"/>
              <a:ext cx="1810270" cy="369332"/>
            </a:xfrm>
            <a:prstGeom prst="rect">
              <a:avLst/>
            </a:prstGeom>
            <a:noFill/>
          </p:spPr>
          <p:txBody>
            <a:bodyPr wrap="square">
              <a:spAutoFit/>
            </a:bodyPr>
            <a:lstStyle/>
            <a:p>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9" name="矩形 8"/>
            <p:cNvSpPr/>
            <p:nvPr/>
          </p:nvSpPr>
          <p:spPr>
            <a:xfrm>
              <a:off x="7703120" y="2779441"/>
              <a:ext cx="3845337" cy="738664"/>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posuereum primis in faucibus orci luctus et ultrices posuere</a:t>
              </a:r>
            </a:p>
          </p:txBody>
        </p:sp>
        <p:sp>
          <p:nvSpPr>
            <p:cNvPr id="10" name="矩形 9"/>
            <p:cNvSpPr/>
            <p:nvPr/>
          </p:nvSpPr>
          <p:spPr>
            <a:xfrm>
              <a:off x="7703121" y="4575427"/>
              <a:ext cx="1810270" cy="369332"/>
            </a:xfrm>
            <a:prstGeom prst="rect">
              <a:avLst/>
            </a:prstGeom>
            <a:noFill/>
          </p:spPr>
          <p:txBody>
            <a:bodyPr wrap="square">
              <a:spAutoFit/>
            </a:bodyPr>
            <a:lstStyle/>
            <a:p>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1" name="矩形 10"/>
            <p:cNvSpPr/>
            <p:nvPr/>
          </p:nvSpPr>
          <p:spPr>
            <a:xfrm>
              <a:off x="7703120" y="4848950"/>
              <a:ext cx="3845337" cy="738664"/>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posuereum primis in faucibus orci luctus et ultrices posuere</a:t>
              </a:r>
            </a:p>
          </p:txBody>
        </p:sp>
        <p:sp>
          <p:nvSpPr>
            <p:cNvPr id="12" name="矩形 11"/>
            <p:cNvSpPr/>
            <p:nvPr/>
          </p:nvSpPr>
          <p:spPr>
            <a:xfrm>
              <a:off x="2678609" y="2505918"/>
              <a:ext cx="1810270" cy="369332"/>
            </a:xfrm>
            <a:prstGeom prst="rect">
              <a:avLst/>
            </a:prstGeom>
            <a:noFill/>
          </p:spPr>
          <p:txBody>
            <a:bodyPr wrap="square">
              <a:spAutoFit/>
            </a:bodyPr>
            <a:lstStyle/>
            <a:p>
              <a:pPr algn="r"/>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3" name="矩形 12"/>
            <p:cNvSpPr/>
            <p:nvPr/>
          </p:nvSpPr>
          <p:spPr>
            <a:xfrm>
              <a:off x="643542" y="2779441"/>
              <a:ext cx="3845337" cy="738664"/>
            </a:xfrm>
            <a:prstGeom prst="rect">
              <a:avLst/>
            </a:prstGeom>
          </p:spPr>
          <p:txBody>
            <a:bodyPr wrap="square">
              <a:spAutoFit/>
            </a:bodyPr>
            <a:lstStyle/>
            <a:p>
              <a:pPr algn="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posuereum primis in faucibus orci luctus et ultrices posuere</a:t>
              </a:r>
            </a:p>
          </p:txBody>
        </p:sp>
        <p:sp>
          <p:nvSpPr>
            <p:cNvPr id="14" name="矩形 13"/>
            <p:cNvSpPr/>
            <p:nvPr/>
          </p:nvSpPr>
          <p:spPr>
            <a:xfrm>
              <a:off x="2678609" y="4575427"/>
              <a:ext cx="1810270" cy="369332"/>
            </a:xfrm>
            <a:prstGeom prst="rect">
              <a:avLst/>
            </a:prstGeom>
            <a:noFill/>
          </p:spPr>
          <p:txBody>
            <a:bodyPr wrap="square">
              <a:spAutoFit/>
            </a:bodyPr>
            <a:lstStyle/>
            <a:p>
              <a:pPr algn="r"/>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5" name="矩形 14"/>
            <p:cNvSpPr/>
            <p:nvPr/>
          </p:nvSpPr>
          <p:spPr>
            <a:xfrm>
              <a:off x="643542" y="4848950"/>
              <a:ext cx="3845337" cy="738664"/>
            </a:xfrm>
            <a:prstGeom prst="rect">
              <a:avLst/>
            </a:prstGeom>
          </p:spPr>
          <p:txBody>
            <a:bodyPr wrap="square">
              <a:spAutoFit/>
            </a:bodyPr>
            <a:lstStyle/>
            <a:p>
              <a:pPr algn="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posuereum primis in faucibus orci luctus et ultrices posuere</a:t>
              </a:r>
            </a:p>
          </p:txBody>
        </p:sp>
        <p:grpSp>
          <p:nvGrpSpPr>
            <p:cNvPr id="16" name="组合 15"/>
            <p:cNvGrpSpPr/>
            <p:nvPr/>
          </p:nvGrpSpPr>
          <p:grpSpPr>
            <a:xfrm>
              <a:off x="4982610" y="2875250"/>
              <a:ext cx="2226780" cy="2227118"/>
              <a:chOff x="1646286" y="3575831"/>
              <a:chExt cx="2226780" cy="2227118"/>
            </a:xfrm>
          </p:grpSpPr>
          <p:sp>
            <p:nvSpPr>
              <p:cNvPr id="17" name="任意多边形 16"/>
              <p:cNvSpPr/>
              <p:nvPr/>
            </p:nvSpPr>
            <p:spPr>
              <a:xfrm>
                <a:off x="1646286" y="3575831"/>
                <a:ext cx="1059601" cy="1059771"/>
              </a:xfrm>
              <a:custGeom>
                <a:avLst/>
                <a:gdLst>
                  <a:gd name="connsiteX0" fmla="*/ 1059601 w 1059601"/>
                  <a:gd name="connsiteY0" fmla="*/ 0 h 1059771"/>
                  <a:gd name="connsiteX1" fmla="*/ 1059601 w 1059601"/>
                  <a:gd name="connsiteY1" fmla="*/ 882340 h 1059771"/>
                  <a:gd name="connsiteX2" fmla="*/ 1020802 w 1059601"/>
                  <a:gd name="connsiteY2" fmla="*/ 894384 h 1059771"/>
                  <a:gd name="connsiteX3" fmla="*/ 894216 w 1059601"/>
                  <a:gd name="connsiteY3" fmla="*/ 1020970 h 1059771"/>
                  <a:gd name="connsiteX4" fmla="*/ 882172 w 1059601"/>
                  <a:gd name="connsiteY4" fmla="*/ 1059771 h 1059771"/>
                  <a:gd name="connsiteX5" fmla="*/ 0 w 1059601"/>
                  <a:gd name="connsiteY5" fmla="*/ 1059771 h 1059771"/>
                  <a:gd name="connsiteX6" fmla="*/ 3046 w 1059601"/>
                  <a:gd name="connsiteY6" fmla="*/ 999444 h 1059771"/>
                  <a:gd name="connsiteX7" fmla="*/ 1006316 w 1059601"/>
                  <a:gd name="connsiteY7" fmla="*/ 2523 h 1059771"/>
                  <a:gd name="connsiteX8" fmla="*/ 1059601 w 1059601"/>
                  <a:gd name="connsiteY8" fmla="*/ 0 h 105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01" h="1059771">
                    <a:moveTo>
                      <a:pt x="1059601" y="0"/>
                    </a:moveTo>
                    <a:lnTo>
                      <a:pt x="1059601" y="882340"/>
                    </a:lnTo>
                    <a:lnTo>
                      <a:pt x="1020802" y="894384"/>
                    </a:lnTo>
                    <a:cubicBezTo>
                      <a:pt x="963886" y="918457"/>
                      <a:pt x="918290" y="964054"/>
                      <a:pt x="894216" y="1020970"/>
                    </a:cubicBezTo>
                    <a:lnTo>
                      <a:pt x="882172" y="1059771"/>
                    </a:lnTo>
                    <a:lnTo>
                      <a:pt x="0" y="1059771"/>
                    </a:lnTo>
                    <a:lnTo>
                      <a:pt x="3046" y="999444"/>
                    </a:lnTo>
                    <a:cubicBezTo>
                      <a:pt x="56630" y="471816"/>
                      <a:pt x="477728" y="52834"/>
                      <a:pt x="1006316" y="2523"/>
                    </a:cubicBezTo>
                    <a:lnTo>
                      <a:pt x="105960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8" name="任意多边形 17"/>
              <p:cNvSpPr/>
              <p:nvPr/>
            </p:nvSpPr>
            <p:spPr>
              <a:xfrm>
                <a:off x="2813463" y="3575831"/>
                <a:ext cx="1059603" cy="1059771"/>
              </a:xfrm>
              <a:custGeom>
                <a:avLst/>
                <a:gdLst>
                  <a:gd name="connsiteX0" fmla="*/ 0 w 1059603"/>
                  <a:gd name="connsiteY0" fmla="*/ 0 h 1059771"/>
                  <a:gd name="connsiteX1" fmla="*/ 53287 w 1059603"/>
                  <a:gd name="connsiteY1" fmla="*/ 2523 h 1059771"/>
                  <a:gd name="connsiteX2" fmla="*/ 1056557 w 1059603"/>
                  <a:gd name="connsiteY2" fmla="*/ 999444 h 1059771"/>
                  <a:gd name="connsiteX3" fmla="*/ 1059603 w 1059603"/>
                  <a:gd name="connsiteY3" fmla="*/ 1059771 h 1059771"/>
                  <a:gd name="connsiteX4" fmla="*/ 177432 w 1059603"/>
                  <a:gd name="connsiteY4" fmla="*/ 1059771 h 1059771"/>
                  <a:gd name="connsiteX5" fmla="*/ 165387 w 1059603"/>
                  <a:gd name="connsiteY5" fmla="*/ 1020970 h 1059771"/>
                  <a:gd name="connsiteX6" fmla="*/ 38801 w 1059603"/>
                  <a:gd name="connsiteY6" fmla="*/ 894384 h 1059771"/>
                  <a:gd name="connsiteX7" fmla="*/ 0 w 1059603"/>
                  <a:gd name="connsiteY7" fmla="*/ 882340 h 1059771"/>
                  <a:gd name="connsiteX8" fmla="*/ 0 w 1059603"/>
                  <a:gd name="connsiteY8" fmla="*/ 0 h 105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03" h="1059771">
                    <a:moveTo>
                      <a:pt x="0" y="0"/>
                    </a:moveTo>
                    <a:lnTo>
                      <a:pt x="53287" y="2523"/>
                    </a:lnTo>
                    <a:cubicBezTo>
                      <a:pt x="581876" y="52834"/>
                      <a:pt x="1002973" y="471816"/>
                      <a:pt x="1056557" y="999444"/>
                    </a:cubicBezTo>
                    <a:lnTo>
                      <a:pt x="1059603" y="1059771"/>
                    </a:lnTo>
                    <a:lnTo>
                      <a:pt x="177432" y="1059771"/>
                    </a:lnTo>
                    <a:lnTo>
                      <a:pt x="165387" y="1020970"/>
                    </a:lnTo>
                    <a:cubicBezTo>
                      <a:pt x="141314" y="964054"/>
                      <a:pt x="95718" y="918457"/>
                      <a:pt x="38801" y="894384"/>
                    </a:cubicBezTo>
                    <a:lnTo>
                      <a:pt x="0" y="88234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9" name="任意多边形 18"/>
              <p:cNvSpPr/>
              <p:nvPr/>
            </p:nvSpPr>
            <p:spPr>
              <a:xfrm>
                <a:off x="1646286" y="4743178"/>
                <a:ext cx="1059601" cy="1059771"/>
              </a:xfrm>
              <a:custGeom>
                <a:avLst/>
                <a:gdLst>
                  <a:gd name="connsiteX0" fmla="*/ 0 w 1059601"/>
                  <a:gd name="connsiteY0" fmla="*/ 0 h 1059771"/>
                  <a:gd name="connsiteX1" fmla="*/ 882172 w 1059601"/>
                  <a:gd name="connsiteY1" fmla="*/ 0 h 1059771"/>
                  <a:gd name="connsiteX2" fmla="*/ 894216 w 1059601"/>
                  <a:gd name="connsiteY2" fmla="*/ 38799 h 1059771"/>
                  <a:gd name="connsiteX3" fmla="*/ 1020802 w 1059601"/>
                  <a:gd name="connsiteY3" fmla="*/ 165385 h 1059771"/>
                  <a:gd name="connsiteX4" fmla="*/ 1059601 w 1059601"/>
                  <a:gd name="connsiteY4" fmla="*/ 177429 h 1059771"/>
                  <a:gd name="connsiteX5" fmla="*/ 1059601 w 1059601"/>
                  <a:gd name="connsiteY5" fmla="*/ 1059771 h 1059771"/>
                  <a:gd name="connsiteX6" fmla="*/ 1006316 w 1059601"/>
                  <a:gd name="connsiteY6" fmla="*/ 1057248 h 1059771"/>
                  <a:gd name="connsiteX7" fmla="*/ 3046 w 1059601"/>
                  <a:gd name="connsiteY7" fmla="*/ 60327 h 1059771"/>
                  <a:gd name="connsiteX8" fmla="*/ 0 w 1059601"/>
                  <a:gd name="connsiteY8" fmla="*/ 0 h 105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01" h="1059771">
                    <a:moveTo>
                      <a:pt x="0" y="0"/>
                    </a:moveTo>
                    <a:lnTo>
                      <a:pt x="882172" y="0"/>
                    </a:lnTo>
                    <a:lnTo>
                      <a:pt x="894216" y="38799"/>
                    </a:lnTo>
                    <a:cubicBezTo>
                      <a:pt x="918290" y="95716"/>
                      <a:pt x="963886" y="141312"/>
                      <a:pt x="1020802" y="165385"/>
                    </a:cubicBezTo>
                    <a:lnTo>
                      <a:pt x="1059601" y="177429"/>
                    </a:lnTo>
                    <a:lnTo>
                      <a:pt x="1059601" y="1059771"/>
                    </a:lnTo>
                    <a:lnTo>
                      <a:pt x="1006316" y="1057248"/>
                    </a:lnTo>
                    <a:cubicBezTo>
                      <a:pt x="477728" y="1006937"/>
                      <a:pt x="56630" y="587955"/>
                      <a:pt x="3046" y="60327"/>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0" name="任意多边形 19"/>
              <p:cNvSpPr/>
              <p:nvPr/>
            </p:nvSpPr>
            <p:spPr>
              <a:xfrm>
                <a:off x="2813463" y="4743178"/>
                <a:ext cx="1059603" cy="1059771"/>
              </a:xfrm>
              <a:custGeom>
                <a:avLst/>
                <a:gdLst>
                  <a:gd name="connsiteX0" fmla="*/ 177431 w 1059603"/>
                  <a:gd name="connsiteY0" fmla="*/ 0 h 1059771"/>
                  <a:gd name="connsiteX1" fmla="*/ 1059603 w 1059603"/>
                  <a:gd name="connsiteY1" fmla="*/ 0 h 1059771"/>
                  <a:gd name="connsiteX2" fmla="*/ 1056557 w 1059603"/>
                  <a:gd name="connsiteY2" fmla="*/ 60327 h 1059771"/>
                  <a:gd name="connsiteX3" fmla="*/ 53287 w 1059603"/>
                  <a:gd name="connsiteY3" fmla="*/ 1057248 h 1059771"/>
                  <a:gd name="connsiteX4" fmla="*/ 0 w 1059603"/>
                  <a:gd name="connsiteY4" fmla="*/ 1059771 h 1059771"/>
                  <a:gd name="connsiteX5" fmla="*/ 0 w 1059603"/>
                  <a:gd name="connsiteY5" fmla="*/ 177430 h 1059771"/>
                  <a:gd name="connsiteX6" fmla="*/ 38801 w 1059603"/>
                  <a:gd name="connsiteY6" fmla="*/ 165385 h 1059771"/>
                  <a:gd name="connsiteX7" fmla="*/ 165387 w 1059603"/>
                  <a:gd name="connsiteY7" fmla="*/ 38799 h 1059771"/>
                  <a:gd name="connsiteX8" fmla="*/ 177431 w 1059603"/>
                  <a:gd name="connsiteY8" fmla="*/ 0 h 105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03" h="1059771">
                    <a:moveTo>
                      <a:pt x="177431" y="0"/>
                    </a:moveTo>
                    <a:lnTo>
                      <a:pt x="1059603" y="0"/>
                    </a:lnTo>
                    <a:lnTo>
                      <a:pt x="1056557" y="60327"/>
                    </a:lnTo>
                    <a:cubicBezTo>
                      <a:pt x="1002973" y="587955"/>
                      <a:pt x="581876" y="1006937"/>
                      <a:pt x="53287" y="1057248"/>
                    </a:cubicBezTo>
                    <a:lnTo>
                      <a:pt x="0" y="1059771"/>
                    </a:lnTo>
                    <a:lnTo>
                      <a:pt x="0" y="177430"/>
                    </a:lnTo>
                    <a:lnTo>
                      <a:pt x="38801" y="165385"/>
                    </a:lnTo>
                    <a:cubicBezTo>
                      <a:pt x="95718" y="141312"/>
                      <a:pt x="141314" y="95716"/>
                      <a:pt x="165387" y="38799"/>
                    </a:cubicBezTo>
                    <a:lnTo>
                      <a:pt x="1774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sp>
          <p:nvSpPr>
            <p:cNvPr id="21" name="文本框 20"/>
            <p:cNvSpPr txBox="1"/>
            <p:nvPr/>
          </p:nvSpPr>
          <p:spPr>
            <a:xfrm>
              <a:off x="5533632" y="3219368"/>
              <a:ext cx="474810" cy="769441"/>
            </a:xfrm>
            <a:prstGeom prst="rect">
              <a:avLst/>
            </a:prstGeom>
            <a:noFill/>
          </p:spPr>
          <p:txBody>
            <a:bodyPr wrap="none" rtlCol="0">
              <a:spAutoFit/>
            </a:bodyPr>
            <a:lstStyle/>
            <a:p>
              <a:pPr algn="ctr"/>
              <a:r>
                <a:rPr lang="en-US" altLang="zh-CN" sz="4400" dirty="0">
                  <a:solidFill>
                    <a:schemeClr val="bg1"/>
                  </a:solidFill>
                  <a:latin typeface="字魂59号-创粗黑" panose="00000500000000000000" pitchFamily="2" charset="-122"/>
                  <a:ea typeface="字魂59号-创粗黑" panose="00000500000000000000" pitchFamily="2" charset="-122"/>
                </a:rPr>
                <a:t>S</a:t>
              </a:r>
              <a:endParaRPr lang="zh-CN" altLang="en-US" sz="4400" dirty="0">
                <a:solidFill>
                  <a:schemeClr val="bg1"/>
                </a:solidFill>
                <a:latin typeface="字魂59号-创粗黑" panose="00000500000000000000" pitchFamily="2" charset="-122"/>
                <a:ea typeface="字魂59号-创粗黑" panose="00000500000000000000" pitchFamily="2" charset="-122"/>
              </a:endParaRPr>
            </a:p>
          </p:txBody>
        </p:sp>
        <p:sp>
          <p:nvSpPr>
            <p:cNvPr id="22" name="文本框 21"/>
            <p:cNvSpPr txBox="1"/>
            <p:nvPr/>
          </p:nvSpPr>
          <p:spPr>
            <a:xfrm>
              <a:off x="6152950" y="3219367"/>
              <a:ext cx="639919" cy="769441"/>
            </a:xfrm>
            <a:prstGeom prst="rect">
              <a:avLst/>
            </a:prstGeom>
            <a:noFill/>
          </p:spPr>
          <p:txBody>
            <a:bodyPr wrap="none" rtlCol="0">
              <a:spAutoFit/>
            </a:bodyPr>
            <a:lstStyle/>
            <a:p>
              <a:r>
                <a:rPr lang="en-US" altLang="zh-CN" sz="4400" dirty="0">
                  <a:solidFill>
                    <a:schemeClr val="bg1"/>
                  </a:solidFill>
                  <a:latin typeface="字魂59号-创粗黑" panose="00000500000000000000" pitchFamily="2" charset="-122"/>
                  <a:ea typeface="字魂59号-创粗黑" panose="00000500000000000000" pitchFamily="2" charset="-122"/>
                </a:rPr>
                <a:t>W</a:t>
              </a:r>
              <a:endParaRPr lang="zh-CN" altLang="en-US" sz="4400" dirty="0">
                <a:solidFill>
                  <a:schemeClr val="bg1"/>
                </a:solidFill>
                <a:latin typeface="字魂59号-创粗黑" panose="00000500000000000000" pitchFamily="2" charset="-122"/>
                <a:ea typeface="字魂59号-创粗黑" panose="00000500000000000000" pitchFamily="2" charset="-122"/>
              </a:endParaRPr>
            </a:p>
          </p:txBody>
        </p:sp>
        <p:sp>
          <p:nvSpPr>
            <p:cNvPr id="23" name="文本框 22"/>
            <p:cNvSpPr txBox="1"/>
            <p:nvPr/>
          </p:nvSpPr>
          <p:spPr>
            <a:xfrm>
              <a:off x="5480574" y="3988808"/>
              <a:ext cx="558166" cy="769441"/>
            </a:xfrm>
            <a:prstGeom prst="rect">
              <a:avLst/>
            </a:prstGeom>
            <a:noFill/>
          </p:spPr>
          <p:txBody>
            <a:bodyPr wrap="none" rtlCol="0">
              <a:spAutoFit/>
            </a:bodyPr>
            <a:lstStyle/>
            <a:p>
              <a:r>
                <a:rPr lang="en-US" altLang="zh-CN" sz="4400" dirty="0">
                  <a:solidFill>
                    <a:schemeClr val="bg1"/>
                  </a:solidFill>
                  <a:latin typeface="字魂59号-创粗黑" panose="00000500000000000000" pitchFamily="2" charset="-122"/>
                  <a:ea typeface="字魂59号-创粗黑" panose="00000500000000000000" pitchFamily="2" charset="-122"/>
                </a:rPr>
                <a:t>O</a:t>
              </a:r>
              <a:endParaRPr lang="zh-CN" altLang="en-US" sz="4400" dirty="0">
                <a:solidFill>
                  <a:schemeClr val="bg1"/>
                </a:solidFill>
                <a:latin typeface="字魂59号-创粗黑" panose="00000500000000000000" pitchFamily="2" charset="-122"/>
                <a:ea typeface="字魂59号-创粗黑" panose="00000500000000000000" pitchFamily="2" charset="-122"/>
              </a:endParaRPr>
            </a:p>
          </p:txBody>
        </p:sp>
        <p:sp>
          <p:nvSpPr>
            <p:cNvPr id="24" name="文本框 23"/>
            <p:cNvSpPr txBox="1"/>
            <p:nvPr/>
          </p:nvSpPr>
          <p:spPr>
            <a:xfrm>
              <a:off x="6290058" y="3990652"/>
              <a:ext cx="449162" cy="769441"/>
            </a:xfrm>
            <a:prstGeom prst="rect">
              <a:avLst/>
            </a:prstGeom>
            <a:noFill/>
          </p:spPr>
          <p:txBody>
            <a:bodyPr wrap="none" rtlCol="0">
              <a:spAutoFit/>
            </a:bodyPr>
            <a:lstStyle/>
            <a:p>
              <a:r>
                <a:rPr lang="en-US" altLang="zh-CN" sz="4400" dirty="0">
                  <a:solidFill>
                    <a:schemeClr val="bg1"/>
                  </a:solidFill>
                  <a:latin typeface="字魂59号-创粗黑" panose="00000500000000000000" pitchFamily="2" charset="-122"/>
                  <a:ea typeface="字魂59号-创粗黑" panose="00000500000000000000" pitchFamily="2" charset="-122"/>
                </a:rPr>
                <a:t>T</a:t>
              </a:r>
              <a:endParaRPr lang="zh-CN" altLang="en-US" sz="4400" dirty="0">
                <a:solidFill>
                  <a:schemeClr val="bg1"/>
                </a:solidFill>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12917610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33976"/>
            <a:ext cx="6515100" cy="3833487"/>
          </a:xfrm>
          <a:custGeom>
            <a:avLst/>
            <a:gdLst>
              <a:gd name="connsiteX0" fmla="*/ 0 w 6643466"/>
              <a:gd name="connsiteY0" fmla="*/ 0 h 3416301"/>
              <a:gd name="connsiteX1" fmla="*/ 6643466 w 6643466"/>
              <a:gd name="connsiteY1" fmla="*/ 0 h 3416301"/>
              <a:gd name="connsiteX2" fmla="*/ 6643466 w 6643466"/>
              <a:gd name="connsiteY2" fmla="*/ 3416301 h 3416301"/>
              <a:gd name="connsiteX3" fmla="*/ 0 w 6643466"/>
              <a:gd name="connsiteY3" fmla="*/ 3416301 h 3416301"/>
            </a:gdLst>
            <a:ahLst/>
            <a:cxnLst>
              <a:cxn ang="0">
                <a:pos x="connsiteX0" y="connsiteY0"/>
              </a:cxn>
              <a:cxn ang="0">
                <a:pos x="connsiteX1" y="connsiteY1"/>
              </a:cxn>
              <a:cxn ang="0">
                <a:pos x="connsiteX2" y="connsiteY2"/>
              </a:cxn>
              <a:cxn ang="0">
                <a:pos x="connsiteX3" y="connsiteY3"/>
              </a:cxn>
            </a:cxnLst>
            <a:rect l="l" t="t" r="r" b="b"/>
            <a:pathLst>
              <a:path w="6643466" h="3416301">
                <a:moveTo>
                  <a:pt x="0" y="0"/>
                </a:moveTo>
                <a:lnTo>
                  <a:pt x="6643466" y="0"/>
                </a:lnTo>
                <a:lnTo>
                  <a:pt x="6643466" y="3416301"/>
                </a:lnTo>
                <a:lnTo>
                  <a:pt x="0" y="3416301"/>
                </a:lnTo>
                <a:close/>
              </a:path>
            </a:pathLst>
          </a:custGeom>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sp>
        <p:nvSpPr>
          <p:cNvPr id="13" name="矩形 12"/>
          <p:cNvSpPr/>
          <p:nvPr/>
        </p:nvSpPr>
        <p:spPr>
          <a:xfrm>
            <a:off x="6970753" y="3736717"/>
            <a:ext cx="4966063" cy="954107"/>
          </a:xfrm>
          <a:prstGeom prst="rect">
            <a:avLst/>
          </a:prstGeom>
        </p:spPr>
        <p:txBody>
          <a:bodyPr wrap="square">
            <a:spAutoFit/>
          </a:bodyPr>
          <a:lstStyle/>
          <a:p>
            <a:pPr algn="just"/>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 donec velit neque, auctor sit amet aliquam vel, ullamcorper sit amet ligula. nulla quis lorem ut libero malesuada feugiat. vestibulum ac diam sit amet quam vehicula</a:t>
            </a:r>
          </a:p>
        </p:txBody>
      </p:sp>
      <p:sp>
        <p:nvSpPr>
          <p:cNvPr id="14" name="矩形 13"/>
          <p:cNvSpPr/>
          <p:nvPr/>
        </p:nvSpPr>
        <p:spPr>
          <a:xfrm>
            <a:off x="6970753" y="3065113"/>
            <a:ext cx="4352144" cy="461665"/>
          </a:xfrm>
          <a:prstGeom prst="rect">
            <a:avLst/>
          </a:prstGeom>
        </p:spPr>
        <p:txBody>
          <a:bodyPr wrap="square">
            <a:spAutoFit/>
          </a:bodyPr>
          <a:lstStyle/>
          <a:p>
            <a:r>
              <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rPr>
              <a:t>请输入一段简介的文字说明</a:t>
            </a:r>
          </a:p>
        </p:txBody>
      </p:sp>
    </p:spTree>
    <p:extLst>
      <p:ext uri="{BB962C8B-B14F-4D97-AF65-F5344CB8AC3E}">
        <p14:creationId xmlns:p14="http://schemas.microsoft.com/office/powerpoint/2010/main" val="13705828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2" name="组合 1"/>
          <p:cNvGrpSpPr/>
          <p:nvPr/>
        </p:nvGrpSpPr>
        <p:grpSpPr>
          <a:xfrm>
            <a:off x="835753" y="1786246"/>
            <a:ext cx="10518047" cy="4414529"/>
            <a:chOff x="835753" y="1786246"/>
            <a:chExt cx="10518047" cy="4414529"/>
          </a:xfrm>
        </p:grpSpPr>
        <p:cxnSp>
          <p:nvCxnSpPr>
            <p:cNvPr id="8" name="直接连接符 7"/>
            <p:cNvCxnSpPr>
              <a:stCxn id="16" idx="5"/>
            </p:cNvCxnSpPr>
            <p:nvPr/>
          </p:nvCxnSpPr>
          <p:spPr>
            <a:xfrm>
              <a:off x="4830298" y="3082813"/>
              <a:ext cx="575420" cy="453763"/>
            </a:xfrm>
            <a:prstGeom prst="line">
              <a:avLst/>
            </a:prstGeom>
            <a:ln>
              <a:solidFill>
                <a:srgbClr val="8FA6AD"/>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12" idx="7"/>
              <a:endCxn id="13" idx="3"/>
            </p:cNvCxnSpPr>
            <p:nvPr/>
          </p:nvCxnSpPr>
          <p:spPr>
            <a:xfrm flipV="1">
              <a:off x="6585013" y="2665139"/>
              <a:ext cx="779532" cy="510172"/>
            </a:xfrm>
            <a:prstGeom prst="line">
              <a:avLst/>
            </a:prstGeom>
            <a:ln>
              <a:solidFill>
                <a:srgbClr val="8FA6A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2" idx="5"/>
            </p:cNvCxnSpPr>
            <p:nvPr/>
          </p:nvCxnSpPr>
          <p:spPr>
            <a:xfrm>
              <a:off x="6585013" y="4287807"/>
              <a:ext cx="647262" cy="324534"/>
            </a:xfrm>
            <a:prstGeom prst="line">
              <a:avLst/>
            </a:prstGeom>
            <a:ln>
              <a:solidFill>
                <a:srgbClr val="8FA6A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12" idx="3"/>
            </p:cNvCxnSpPr>
            <p:nvPr/>
          </p:nvCxnSpPr>
          <p:spPr>
            <a:xfrm flipH="1">
              <a:off x="4679577" y="4287807"/>
              <a:ext cx="792940" cy="1279275"/>
            </a:xfrm>
            <a:prstGeom prst="line">
              <a:avLst/>
            </a:prstGeom>
            <a:ln>
              <a:solidFill>
                <a:srgbClr val="8FA6AD"/>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242112" y="2944906"/>
              <a:ext cx="1573306" cy="15733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latin typeface="字魂59号-创粗黑" panose="00000500000000000000" pitchFamily="2" charset="-122"/>
                <a:ea typeface="字魂59号-创粗黑" panose="00000500000000000000" pitchFamily="2" charset="-122"/>
              </a:endParaRPr>
            </a:p>
          </p:txBody>
        </p:sp>
        <p:sp>
          <p:nvSpPr>
            <p:cNvPr id="13" name="椭圆 12"/>
            <p:cNvSpPr/>
            <p:nvPr/>
          </p:nvSpPr>
          <p:spPr>
            <a:xfrm>
              <a:off x="7232275" y="1894214"/>
              <a:ext cx="903195" cy="9031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字魂59号-创粗黑" panose="00000500000000000000" pitchFamily="2" charset="-122"/>
                  <a:ea typeface="字魂59号-创粗黑" panose="00000500000000000000" pitchFamily="2" charset="-122"/>
                </a:rPr>
                <a:t>TEXT2</a:t>
              </a:r>
              <a:endParaRPr lang="zh-CN" altLang="en-US" sz="1200" dirty="0">
                <a:solidFill>
                  <a:schemeClr val="bg1"/>
                </a:solidFill>
                <a:latin typeface="字魂59号-创粗黑" panose="00000500000000000000" pitchFamily="2" charset="-122"/>
                <a:ea typeface="字魂59号-创粗黑" panose="00000500000000000000" pitchFamily="2" charset="-122"/>
              </a:endParaRPr>
            </a:p>
          </p:txBody>
        </p:sp>
        <p:sp>
          <p:nvSpPr>
            <p:cNvPr id="14" name="椭圆 13"/>
            <p:cNvSpPr/>
            <p:nvPr/>
          </p:nvSpPr>
          <p:spPr>
            <a:xfrm>
              <a:off x="7109014" y="4329953"/>
              <a:ext cx="807244" cy="8072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字魂59号-创粗黑" panose="00000500000000000000" pitchFamily="2" charset="-122"/>
                  <a:ea typeface="字魂59号-创粗黑" panose="00000500000000000000" pitchFamily="2" charset="-122"/>
                </a:rPr>
                <a:t>TEXT4</a:t>
              </a:r>
              <a:endParaRPr lang="zh-CN" altLang="en-US" sz="1200" dirty="0">
                <a:solidFill>
                  <a:schemeClr val="bg1"/>
                </a:solidFill>
                <a:latin typeface="字魂59号-创粗黑" panose="00000500000000000000" pitchFamily="2" charset="-122"/>
                <a:ea typeface="字魂59号-创粗黑" panose="00000500000000000000" pitchFamily="2" charset="-122"/>
              </a:endParaRPr>
            </a:p>
          </p:txBody>
        </p:sp>
        <p:sp>
          <p:nvSpPr>
            <p:cNvPr id="15" name="椭圆 14"/>
            <p:cNvSpPr/>
            <p:nvPr/>
          </p:nvSpPr>
          <p:spPr>
            <a:xfrm>
              <a:off x="4141272" y="5393531"/>
              <a:ext cx="807244" cy="8072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字魂59号-创粗黑" panose="00000500000000000000" pitchFamily="2" charset="-122"/>
                  <a:ea typeface="字魂59号-创粗黑" panose="00000500000000000000" pitchFamily="2" charset="-122"/>
                </a:rPr>
                <a:t>TEXT3</a:t>
              </a:r>
              <a:endParaRPr lang="zh-CN" altLang="en-US" sz="1200" dirty="0">
                <a:solidFill>
                  <a:schemeClr val="bg1"/>
                </a:solidFill>
                <a:latin typeface="字魂59号-创粗黑" panose="00000500000000000000" pitchFamily="2" charset="-122"/>
                <a:ea typeface="字魂59号-创粗黑" panose="00000500000000000000" pitchFamily="2" charset="-122"/>
              </a:endParaRPr>
            </a:p>
          </p:txBody>
        </p:sp>
        <p:sp>
          <p:nvSpPr>
            <p:cNvPr id="16" name="椭圆 15"/>
            <p:cNvSpPr/>
            <p:nvPr/>
          </p:nvSpPr>
          <p:spPr>
            <a:xfrm>
              <a:off x="4141272" y="2393787"/>
              <a:ext cx="807244" cy="8072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字魂59号-创粗黑" panose="00000500000000000000" pitchFamily="2" charset="-122"/>
                  <a:ea typeface="字魂59号-创粗黑" panose="00000500000000000000" pitchFamily="2" charset="-122"/>
                </a:rPr>
                <a:t>TEXT1</a:t>
              </a:r>
              <a:endParaRPr lang="zh-CN" altLang="en-US" sz="1200" dirty="0">
                <a:solidFill>
                  <a:schemeClr val="bg1"/>
                </a:solidFill>
                <a:latin typeface="字魂59号-创粗黑" panose="00000500000000000000" pitchFamily="2" charset="-122"/>
                <a:ea typeface="字魂59号-创粗黑" panose="00000500000000000000" pitchFamily="2" charset="-122"/>
              </a:endParaRPr>
            </a:p>
          </p:txBody>
        </p:sp>
        <p:sp>
          <p:nvSpPr>
            <p:cNvPr id="17" name="矩形 16"/>
            <p:cNvSpPr/>
            <p:nvPr/>
          </p:nvSpPr>
          <p:spPr>
            <a:xfrm>
              <a:off x="8158320" y="2155578"/>
              <a:ext cx="3195480" cy="738664"/>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8" name="矩形 17"/>
            <p:cNvSpPr/>
            <p:nvPr/>
          </p:nvSpPr>
          <p:spPr>
            <a:xfrm>
              <a:off x="8158319" y="1786246"/>
              <a:ext cx="3095005" cy="369332"/>
            </a:xfrm>
            <a:prstGeom prst="rect">
              <a:avLst/>
            </a:prstGeom>
            <a:noFill/>
          </p:spPr>
          <p:txBody>
            <a:bodyPr wrap="square">
              <a:spAutoFit/>
            </a:bodyPr>
            <a:lstStyle/>
            <a:p>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9" name="矩形 18"/>
            <p:cNvSpPr/>
            <p:nvPr/>
          </p:nvSpPr>
          <p:spPr>
            <a:xfrm>
              <a:off x="7979750" y="4966939"/>
              <a:ext cx="3195480" cy="738664"/>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0" name="矩形 19"/>
            <p:cNvSpPr/>
            <p:nvPr/>
          </p:nvSpPr>
          <p:spPr>
            <a:xfrm>
              <a:off x="7979749" y="4597607"/>
              <a:ext cx="3095005" cy="369332"/>
            </a:xfrm>
            <a:prstGeom prst="rect">
              <a:avLst/>
            </a:prstGeom>
            <a:noFill/>
          </p:spPr>
          <p:txBody>
            <a:bodyPr wrap="square">
              <a:spAutoFit/>
            </a:bodyPr>
            <a:lstStyle/>
            <a:p>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1" name="矩形 20"/>
            <p:cNvSpPr/>
            <p:nvPr/>
          </p:nvSpPr>
          <p:spPr>
            <a:xfrm>
              <a:off x="847805" y="5393531"/>
              <a:ext cx="3195480" cy="738664"/>
            </a:xfrm>
            <a:prstGeom prst="rect">
              <a:avLst/>
            </a:prstGeom>
          </p:spPr>
          <p:txBody>
            <a:bodyPr wrap="square">
              <a:spAutoFit/>
            </a:bodyPr>
            <a:lstStyle/>
            <a:p>
              <a:pPr algn="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2" name="矩形 21"/>
            <p:cNvSpPr/>
            <p:nvPr/>
          </p:nvSpPr>
          <p:spPr>
            <a:xfrm>
              <a:off x="948280" y="5024199"/>
              <a:ext cx="3095005" cy="369332"/>
            </a:xfrm>
            <a:prstGeom prst="rect">
              <a:avLst/>
            </a:prstGeom>
            <a:noFill/>
          </p:spPr>
          <p:txBody>
            <a:bodyPr wrap="square">
              <a:spAutoFit/>
            </a:bodyPr>
            <a:lstStyle/>
            <a:p>
              <a:pPr algn="r"/>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3" name="矩形 22"/>
            <p:cNvSpPr/>
            <p:nvPr/>
          </p:nvSpPr>
          <p:spPr>
            <a:xfrm>
              <a:off x="835753" y="2618780"/>
              <a:ext cx="3195480" cy="738664"/>
            </a:xfrm>
            <a:prstGeom prst="rect">
              <a:avLst/>
            </a:prstGeom>
          </p:spPr>
          <p:txBody>
            <a:bodyPr wrap="square">
              <a:spAutoFit/>
            </a:bodyPr>
            <a:lstStyle/>
            <a:p>
              <a:pPr algn="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4" name="矩形 23"/>
            <p:cNvSpPr/>
            <p:nvPr/>
          </p:nvSpPr>
          <p:spPr>
            <a:xfrm>
              <a:off x="936228" y="2249448"/>
              <a:ext cx="3095005" cy="369332"/>
            </a:xfrm>
            <a:prstGeom prst="rect">
              <a:avLst/>
            </a:prstGeom>
            <a:noFill/>
          </p:spPr>
          <p:txBody>
            <a:bodyPr wrap="square">
              <a:spAutoFit/>
            </a:bodyPr>
            <a:lstStyle/>
            <a:p>
              <a:pPr algn="r"/>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5" name="矩形 24"/>
            <p:cNvSpPr/>
            <p:nvPr/>
          </p:nvSpPr>
          <p:spPr>
            <a:xfrm>
              <a:off x="5118008" y="3399658"/>
              <a:ext cx="1866902" cy="338554"/>
            </a:xfrm>
            <a:prstGeom prst="rect">
              <a:avLst/>
            </a:prstGeom>
            <a:noFill/>
          </p:spPr>
          <p:txBody>
            <a:bodyPr wrap="square">
              <a:spAutoFit/>
            </a:bodyPr>
            <a:lstStyle/>
            <a:p>
              <a:pPr algn="ctr"/>
              <a:r>
                <a:rPr lang="zh-CN" altLang="en-US" sz="1600" dirty="0">
                  <a:solidFill>
                    <a:schemeClr val="bg1"/>
                  </a:solidFill>
                  <a:latin typeface="字魂59号-创粗黑" panose="00000500000000000000" pitchFamily="2" charset="-122"/>
                  <a:ea typeface="字魂59号-创粗黑" panose="00000500000000000000" pitchFamily="2" charset="-122"/>
                </a:rPr>
                <a:t>输入你的标题</a:t>
              </a:r>
            </a:p>
          </p:txBody>
        </p:sp>
        <p:sp>
          <p:nvSpPr>
            <p:cNvPr id="26" name="矩形 25"/>
            <p:cNvSpPr/>
            <p:nvPr/>
          </p:nvSpPr>
          <p:spPr>
            <a:xfrm>
              <a:off x="5276121" y="3702733"/>
              <a:ext cx="1639757" cy="523220"/>
            </a:xfrm>
            <a:prstGeom prst="rect">
              <a:avLst/>
            </a:prstGeom>
          </p:spPr>
          <p:txBody>
            <a:bodyPr wrap="square">
              <a:spAutoFit/>
            </a:bodyPr>
            <a:lstStyle/>
            <a:p>
              <a:pPr algn="ctr"/>
              <a:r>
                <a:rPr lang="zh-CN" altLang="en-US" sz="1400" dirty="0">
                  <a:solidFill>
                    <a:schemeClr val="bg1"/>
                  </a:solidFill>
                  <a:latin typeface="字魂59号-创粗黑" panose="00000500000000000000" pitchFamily="2" charset="-122"/>
                  <a:ea typeface="字魂59号-创粗黑" panose="00000500000000000000" pitchFamily="2" charset="-122"/>
                </a:rPr>
                <a:t>ante ipsum primis in faucibus</a:t>
              </a:r>
            </a:p>
          </p:txBody>
        </p:sp>
      </p:grpSp>
    </p:spTree>
    <p:extLst>
      <p:ext uri="{BB962C8B-B14F-4D97-AF65-F5344CB8AC3E}">
        <p14:creationId xmlns:p14="http://schemas.microsoft.com/office/powerpoint/2010/main" val="231129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sp>
        <p:nvSpPr>
          <p:cNvPr id="8" name="任意多边形 7"/>
          <p:cNvSpPr/>
          <p:nvPr/>
        </p:nvSpPr>
        <p:spPr>
          <a:xfrm flipH="1" flipV="1">
            <a:off x="4459705" y="2338136"/>
            <a:ext cx="1636295" cy="1636295"/>
          </a:xfrm>
          <a:custGeom>
            <a:avLst/>
            <a:gdLst>
              <a:gd name="connsiteX0" fmla="*/ 1636295 w 1636295"/>
              <a:gd name="connsiteY0" fmla="*/ 1636295 h 1636295"/>
              <a:gd name="connsiteX1" fmla="*/ 818148 w 1636295"/>
              <a:gd name="connsiteY1" fmla="*/ 1636295 h 1636295"/>
              <a:gd name="connsiteX2" fmla="*/ 0 w 1636295"/>
              <a:gd name="connsiteY2" fmla="*/ 818147 h 1636295"/>
              <a:gd name="connsiteX3" fmla="*/ 1 w 1636295"/>
              <a:gd name="connsiteY3" fmla="*/ 818147 h 1636295"/>
              <a:gd name="connsiteX4" fmla="*/ 0 w 1636295"/>
              <a:gd name="connsiteY4" fmla="*/ 818127 h 1636295"/>
              <a:gd name="connsiteX5" fmla="*/ 4223 w 1636295"/>
              <a:gd name="connsiteY5" fmla="*/ 734496 h 1636295"/>
              <a:gd name="connsiteX6" fmla="*/ 16621 w 1636295"/>
              <a:gd name="connsiteY6" fmla="*/ 653262 h 1636295"/>
              <a:gd name="connsiteX7" fmla="*/ 18920 w 1636295"/>
              <a:gd name="connsiteY7" fmla="*/ 644322 h 1636295"/>
              <a:gd name="connsiteX8" fmla="*/ 40353 w 1636295"/>
              <a:gd name="connsiteY8" fmla="*/ 713368 h 1636295"/>
              <a:gd name="connsiteX9" fmla="*/ 513494 w 1636295"/>
              <a:gd name="connsiteY9" fmla="*/ 1026987 h 1636295"/>
              <a:gd name="connsiteX10" fmla="*/ 1026987 w 1636295"/>
              <a:gd name="connsiteY10" fmla="*/ 1026987 h 1636295"/>
              <a:gd name="connsiteX11" fmla="*/ 1026987 w 1636295"/>
              <a:gd name="connsiteY11" fmla="*/ 513493 h 1636295"/>
              <a:gd name="connsiteX12" fmla="*/ 713368 w 1636295"/>
              <a:gd name="connsiteY12" fmla="*/ 40352 h 1636295"/>
              <a:gd name="connsiteX13" fmla="*/ 644324 w 1636295"/>
              <a:gd name="connsiteY13" fmla="*/ 18919 h 1636295"/>
              <a:gd name="connsiteX14" fmla="*/ 653262 w 1636295"/>
              <a:gd name="connsiteY14" fmla="*/ 16621 h 1636295"/>
              <a:gd name="connsiteX15" fmla="*/ 734496 w 1636295"/>
              <a:gd name="connsiteY15" fmla="*/ 4223 h 1636295"/>
              <a:gd name="connsiteX16" fmla="*/ 818127 w 1636295"/>
              <a:gd name="connsiteY16" fmla="*/ 0 h 1636295"/>
              <a:gd name="connsiteX17" fmla="*/ 818147 w 1636295"/>
              <a:gd name="connsiteY17" fmla="*/ 1 h 1636295"/>
              <a:gd name="connsiteX18" fmla="*/ 818167 w 1636295"/>
              <a:gd name="connsiteY18" fmla="*/ 0 h 1636295"/>
              <a:gd name="connsiteX19" fmla="*/ 901798 w 1636295"/>
              <a:gd name="connsiteY19" fmla="*/ 4223 h 1636295"/>
              <a:gd name="connsiteX20" fmla="*/ 1636295 w 1636295"/>
              <a:gd name="connsiteY20" fmla="*/ 818147 h 1636295"/>
              <a:gd name="connsiteX21" fmla="*/ 1636295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1636295" y="1636295"/>
                </a:moveTo>
                <a:lnTo>
                  <a:pt x="818148" y="1636295"/>
                </a:lnTo>
                <a:cubicBezTo>
                  <a:pt x="366297" y="1636295"/>
                  <a:pt x="0" y="1269998"/>
                  <a:pt x="0" y="818147"/>
                </a:cubicBezTo>
                <a:lnTo>
                  <a:pt x="1" y="818147"/>
                </a:lnTo>
                <a:lnTo>
                  <a:pt x="0" y="818127"/>
                </a:lnTo>
                <a:lnTo>
                  <a:pt x="4223" y="734496"/>
                </a:lnTo>
                <a:cubicBezTo>
                  <a:pt x="7016" y="706992"/>
                  <a:pt x="11172" y="679891"/>
                  <a:pt x="16621" y="653262"/>
                </a:cubicBezTo>
                <a:lnTo>
                  <a:pt x="18920" y="644322"/>
                </a:lnTo>
                <a:lnTo>
                  <a:pt x="40353" y="713368"/>
                </a:lnTo>
                <a:cubicBezTo>
                  <a:pt x="118306" y="897669"/>
                  <a:pt x="300798" y="1026987"/>
                  <a:pt x="513494" y="1026987"/>
                </a:cubicBezTo>
                <a:lnTo>
                  <a:pt x="1026987" y="1026987"/>
                </a:lnTo>
                <a:lnTo>
                  <a:pt x="1026987" y="513493"/>
                </a:lnTo>
                <a:cubicBezTo>
                  <a:pt x="1026987" y="300797"/>
                  <a:pt x="897669" y="118305"/>
                  <a:pt x="713368" y="40352"/>
                </a:cubicBezTo>
                <a:lnTo>
                  <a:pt x="644324" y="18919"/>
                </a:lnTo>
                <a:lnTo>
                  <a:pt x="653262" y="16621"/>
                </a:lnTo>
                <a:cubicBezTo>
                  <a:pt x="679892" y="11172"/>
                  <a:pt x="706993" y="7016"/>
                  <a:pt x="734496" y="4223"/>
                </a:cubicBezTo>
                <a:lnTo>
                  <a:pt x="818127" y="0"/>
                </a:lnTo>
                <a:lnTo>
                  <a:pt x="818147" y="1"/>
                </a:lnTo>
                <a:lnTo>
                  <a:pt x="818167" y="0"/>
                </a:lnTo>
                <a:lnTo>
                  <a:pt x="901798" y="4223"/>
                </a:lnTo>
                <a:cubicBezTo>
                  <a:pt x="1314355" y="46120"/>
                  <a:pt x="1636295" y="394537"/>
                  <a:pt x="1636295" y="818147"/>
                </a:cubicBezTo>
                <a:lnTo>
                  <a:pt x="1636295" y="163629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9" name="任意多边形 8"/>
          <p:cNvSpPr/>
          <p:nvPr/>
        </p:nvSpPr>
        <p:spPr>
          <a:xfrm flipH="1" flipV="1">
            <a:off x="6096000" y="2338136"/>
            <a:ext cx="1636295" cy="1636295"/>
          </a:xfrm>
          <a:custGeom>
            <a:avLst/>
            <a:gdLst>
              <a:gd name="connsiteX0" fmla="*/ 818147 w 1636295"/>
              <a:gd name="connsiteY0" fmla="*/ 1636295 h 1636295"/>
              <a:gd name="connsiteX1" fmla="*/ 0 w 1636295"/>
              <a:gd name="connsiteY1" fmla="*/ 1636295 h 1636295"/>
              <a:gd name="connsiteX2" fmla="*/ 0 w 1636295"/>
              <a:gd name="connsiteY2" fmla="*/ 818147 h 1636295"/>
              <a:gd name="connsiteX3" fmla="*/ 734497 w 1636295"/>
              <a:gd name="connsiteY3" fmla="*/ 4223 h 1636295"/>
              <a:gd name="connsiteX4" fmla="*/ 818128 w 1636295"/>
              <a:gd name="connsiteY4" fmla="*/ 0 h 1636295"/>
              <a:gd name="connsiteX5" fmla="*/ 818148 w 1636295"/>
              <a:gd name="connsiteY5" fmla="*/ 1 h 1636295"/>
              <a:gd name="connsiteX6" fmla="*/ 818168 w 1636295"/>
              <a:gd name="connsiteY6" fmla="*/ 0 h 1636295"/>
              <a:gd name="connsiteX7" fmla="*/ 901799 w 1636295"/>
              <a:gd name="connsiteY7" fmla="*/ 4223 h 1636295"/>
              <a:gd name="connsiteX8" fmla="*/ 983033 w 1636295"/>
              <a:gd name="connsiteY8" fmla="*/ 16621 h 1636295"/>
              <a:gd name="connsiteX9" fmla="*/ 991971 w 1636295"/>
              <a:gd name="connsiteY9" fmla="*/ 18919 h 1636295"/>
              <a:gd name="connsiteX10" fmla="*/ 922927 w 1636295"/>
              <a:gd name="connsiteY10" fmla="*/ 40352 h 1636295"/>
              <a:gd name="connsiteX11" fmla="*/ 609308 w 1636295"/>
              <a:gd name="connsiteY11" fmla="*/ 513493 h 1636295"/>
              <a:gd name="connsiteX12" fmla="*/ 609308 w 1636295"/>
              <a:gd name="connsiteY12" fmla="*/ 1026987 h 1636295"/>
              <a:gd name="connsiteX13" fmla="*/ 1122801 w 1636295"/>
              <a:gd name="connsiteY13" fmla="*/ 1026987 h 1636295"/>
              <a:gd name="connsiteX14" fmla="*/ 1595942 w 1636295"/>
              <a:gd name="connsiteY14" fmla="*/ 713368 h 1636295"/>
              <a:gd name="connsiteX15" fmla="*/ 1617375 w 1636295"/>
              <a:gd name="connsiteY15" fmla="*/ 644322 h 1636295"/>
              <a:gd name="connsiteX16" fmla="*/ 1619674 w 1636295"/>
              <a:gd name="connsiteY16" fmla="*/ 653262 h 1636295"/>
              <a:gd name="connsiteX17" fmla="*/ 1632072 w 1636295"/>
              <a:gd name="connsiteY17" fmla="*/ 734496 h 1636295"/>
              <a:gd name="connsiteX18" fmla="*/ 1636295 w 1636295"/>
              <a:gd name="connsiteY18" fmla="*/ 818127 h 1636295"/>
              <a:gd name="connsiteX19" fmla="*/ 1636294 w 1636295"/>
              <a:gd name="connsiteY19" fmla="*/ 818147 h 1636295"/>
              <a:gd name="connsiteX20" fmla="*/ 1636295 w 1636295"/>
              <a:gd name="connsiteY20" fmla="*/ 818147 h 1636295"/>
              <a:gd name="connsiteX21" fmla="*/ 81814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47" y="1636295"/>
                </a:moveTo>
                <a:lnTo>
                  <a:pt x="0" y="1636295"/>
                </a:lnTo>
                <a:lnTo>
                  <a:pt x="0" y="818147"/>
                </a:lnTo>
                <a:cubicBezTo>
                  <a:pt x="0" y="394537"/>
                  <a:pt x="321940" y="46120"/>
                  <a:pt x="734497" y="4223"/>
                </a:cubicBezTo>
                <a:lnTo>
                  <a:pt x="818128" y="0"/>
                </a:lnTo>
                <a:lnTo>
                  <a:pt x="818148" y="1"/>
                </a:lnTo>
                <a:lnTo>
                  <a:pt x="818168" y="0"/>
                </a:lnTo>
                <a:lnTo>
                  <a:pt x="901799" y="4223"/>
                </a:lnTo>
                <a:cubicBezTo>
                  <a:pt x="929302" y="7016"/>
                  <a:pt x="956403" y="11172"/>
                  <a:pt x="983033" y="16621"/>
                </a:cubicBezTo>
                <a:lnTo>
                  <a:pt x="991971" y="18919"/>
                </a:lnTo>
                <a:lnTo>
                  <a:pt x="922927" y="40352"/>
                </a:lnTo>
                <a:cubicBezTo>
                  <a:pt x="738626" y="118305"/>
                  <a:pt x="609308" y="300797"/>
                  <a:pt x="609308" y="513493"/>
                </a:cubicBezTo>
                <a:lnTo>
                  <a:pt x="609308" y="1026987"/>
                </a:lnTo>
                <a:lnTo>
                  <a:pt x="1122801" y="1026987"/>
                </a:lnTo>
                <a:cubicBezTo>
                  <a:pt x="1335497" y="1026987"/>
                  <a:pt x="1517989" y="897669"/>
                  <a:pt x="1595942" y="713368"/>
                </a:cubicBezTo>
                <a:lnTo>
                  <a:pt x="1617375" y="644322"/>
                </a:lnTo>
                <a:lnTo>
                  <a:pt x="1619674" y="653262"/>
                </a:lnTo>
                <a:cubicBezTo>
                  <a:pt x="1625123" y="679891"/>
                  <a:pt x="1629279" y="706992"/>
                  <a:pt x="1632072" y="734496"/>
                </a:cubicBezTo>
                <a:lnTo>
                  <a:pt x="1636295" y="818127"/>
                </a:lnTo>
                <a:lnTo>
                  <a:pt x="1636294" y="818147"/>
                </a:lnTo>
                <a:lnTo>
                  <a:pt x="1636295" y="818147"/>
                </a:lnTo>
                <a:cubicBezTo>
                  <a:pt x="1636295" y="1269998"/>
                  <a:pt x="1269998" y="1636295"/>
                  <a:pt x="818147" y="16362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0" name="任意多边形 9"/>
          <p:cNvSpPr/>
          <p:nvPr/>
        </p:nvSpPr>
        <p:spPr>
          <a:xfrm flipH="1" flipV="1">
            <a:off x="4459705" y="3974431"/>
            <a:ext cx="1636295" cy="1636295"/>
          </a:xfrm>
          <a:custGeom>
            <a:avLst/>
            <a:gdLst>
              <a:gd name="connsiteX0" fmla="*/ 818167 w 1636295"/>
              <a:gd name="connsiteY0" fmla="*/ 1636295 h 1636295"/>
              <a:gd name="connsiteX1" fmla="*/ 818147 w 1636295"/>
              <a:gd name="connsiteY1" fmla="*/ 1636294 h 1636295"/>
              <a:gd name="connsiteX2" fmla="*/ 818127 w 1636295"/>
              <a:gd name="connsiteY2" fmla="*/ 1636295 h 1636295"/>
              <a:gd name="connsiteX3" fmla="*/ 734496 w 1636295"/>
              <a:gd name="connsiteY3" fmla="*/ 1632072 h 1636295"/>
              <a:gd name="connsiteX4" fmla="*/ 653262 w 1636295"/>
              <a:gd name="connsiteY4" fmla="*/ 1619674 h 1636295"/>
              <a:gd name="connsiteX5" fmla="*/ 644324 w 1636295"/>
              <a:gd name="connsiteY5" fmla="*/ 1617376 h 1636295"/>
              <a:gd name="connsiteX6" fmla="*/ 713368 w 1636295"/>
              <a:gd name="connsiteY6" fmla="*/ 1595943 h 1636295"/>
              <a:gd name="connsiteX7" fmla="*/ 1026987 w 1636295"/>
              <a:gd name="connsiteY7" fmla="*/ 1122802 h 1636295"/>
              <a:gd name="connsiteX8" fmla="*/ 1026987 w 1636295"/>
              <a:gd name="connsiteY8" fmla="*/ 609308 h 1636295"/>
              <a:gd name="connsiteX9" fmla="*/ 513494 w 1636295"/>
              <a:gd name="connsiteY9" fmla="*/ 609308 h 1636295"/>
              <a:gd name="connsiteX10" fmla="*/ 40353 w 1636295"/>
              <a:gd name="connsiteY10" fmla="*/ 922927 h 1636295"/>
              <a:gd name="connsiteX11" fmla="*/ 18920 w 1636295"/>
              <a:gd name="connsiteY11" fmla="*/ 991973 h 1636295"/>
              <a:gd name="connsiteX12" fmla="*/ 16621 w 1636295"/>
              <a:gd name="connsiteY12" fmla="*/ 983033 h 1636295"/>
              <a:gd name="connsiteX13" fmla="*/ 4223 w 1636295"/>
              <a:gd name="connsiteY13" fmla="*/ 901799 h 1636295"/>
              <a:gd name="connsiteX14" fmla="*/ 0 w 1636295"/>
              <a:gd name="connsiteY14" fmla="*/ 818168 h 1636295"/>
              <a:gd name="connsiteX15" fmla="*/ 1 w 1636295"/>
              <a:gd name="connsiteY15" fmla="*/ 818148 h 1636295"/>
              <a:gd name="connsiteX16" fmla="*/ 0 w 1636295"/>
              <a:gd name="connsiteY16" fmla="*/ 818148 h 1636295"/>
              <a:gd name="connsiteX17" fmla="*/ 818148 w 1636295"/>
              <a:gd name="connsiteY17" fmla="*/ 0 h 1636295"/>
              <a:gd name="connsiteX18" fmla="*/ 1636295 w 1636295"/>
              <a:gd name="connsiteY18" fmla="*/ 0 h 1636295"/>
              <a:gd name="connsiteX19" fmla="*/ 1636295 w 1636295"/>
              <a:gd name="connsiteY19" fmla="*/ 818148 h 1636295"/>
              <a:gd name="connsiteX20" fmla="*/ 901798 w 1636295"/>
              <a:gd name="connsiteY20" fmla="*/ 1632072 h 1636295"/>
              <a:gd name="connsiteX21" fmla="*/ 81816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7" y="1636295"/>
                </a:moveTo>
                <a:lnTo>
                  <a:pt x="818147" y="1636294"/>
                </a:lnTo>
                <a:lnTo>
                  <a:pt x="818127" y="1636295"/>
                </a:lnTo>
                <a:lnTo>
                  <a:pt x="734496" y="1632072"/>
                </a:lnTo>
                <a:cubicBezTo>
                  <a:pt x="706993" y="1629279"/>
                  <a:pt x="679892" y="1625124"/>
                  <a:pt x="653262" y="1619674"/>
                </a:cubicBezTo>
                <a:lnTo>
                  <a:pt x="644324" y="1617376"/>
                </a:lnTo>
                <a:lnTo>
                  <a:pt x="713368" y="1595943"/>
                </a:lnTo>
                <a:cubicBezTo>
                  <a:pt x="897669" y="1517991"/>
                  <a:pt x="1026987" y="1335498"/>
                  <a:pt x="1026987" y="1122802"/>
                </a:cubicBezTo>
                <a:lnTo>
                  <a:pt x="1026987" y="609308"/>
                </a:lnTo>
                <a:lnTo>
                  <a:pt x="513494" y="609308"/>
                </a:lnTo>
                <a:cubicBezTo>
                  <a:pt x="300798" y="609308"/>
                  <a:pt x="118306" y="738626"/>
                  <a:pt x="40353" y="922927"/>
                </a:cubicBezTo>
                <a:lnTo>
                  <a:pt x="18920" y="991973"/>
                </a:lnTo>
                <a:lnTo>
                  <a:pt x="16621" y="983033"/>
                </a:lnTo>
                <a:cubicBezTo>
                  <a:pt x="11172" y="956404"/>
                  <a:pt x="7016" y="929303"/>
                  <a:pt x="4223" y="901799"/>
                </a:cubicBezTo>
                <a:lnTo>
                  <a:pt x="0" y="818168"/>
                </a:lnTo>
                <a:lnTo>
                  <a:pt x="1" y="818148"/>
                </a:lnTo>
                <a:lnTo>
                  <a:pt x="0" y="818148"/>
                </a:lnTo>
                <a:cubicBezTo>
                  <a:pt x="0" y="366297"/>
                  <a:pt x="366297" y="0"/>
                  <a:pt x="818148" y="0"/>
                </a:cubicBezTo>
                <a:lnTo>
                  <a:pt x="1636295" y="0"/>
                </a:lnTo>
                <a:lnTo>
                  <a:pt x="1636295" y="818148"/>
                </a:lnTo>
                <a:cubicBezTo>
                  <a:pt x="1636295" y="1241759"/>
                  <a:pt x="1314355" y="1590175"/>
                  <a:pt x="901798" y="1632072"/>
                </a:cubicBezTo>
                <a:lnTo>
                  <a:pt x="818167" y="163629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1" name="任意多边形 10"/>
          <p:cNvSpPr/>
          <p:nvPr/>
        </p:nvSpPr>
        <p:spPr>
          <a:xfrm flipH="1" flipV="1">
            <a:off x="6096000" y="3974431"/>
            <a:ext cx="1636295" cy="1636295"/>
          </a:xfrm>
          <a:custGeom>
            <a:avLst/>
            <a:gdLst>
              <a:gd name="connsiteX0" fmla="*/ 818168 w 1636295"/>
              <a:gd name="connsiteY0" fmla="*/ 1636295 h 1636295"/>
              <a:gd name="connsiteX1" fmla="*/ 818148 w 1636295"/>
              <a:gd name="connsiteY1" fmla="*/ 1636294 h 1636295"/>
              <a:gd name="connsiteX2" fmla="*/ 818128 w 1636295"/>
              <a:gd name="connsiteY2" fmla="*/ 1636295 h 1636295"/>
              <a:gd name="connsiteX3" fmla="*/ 734497 w 1636295"/>
              <a:gd name="connsiteY3" fmla="*/ 1632072 h 1636295"/>
              <a:gd name="connsiteX4" fmla="*/ 0 w 1636295"/>
              <a:gd name="connsiteY4" fmla="*/ 818148 h 1636295"/>
              <a:gd name="connsiteX5" fmla="*/ 0 w 1636295"/>
              <a:gd name="connsiteY5" fmla="*/ 0 h 1636295"/>
              <a:gd name="connsiteX6" fmla="*/ 818147 w 1636295"/>
              <a:gd name="connsiteY6" fmla="*/ 0 h 1636295"/>
              <a:gd name="connsiteX7" fmla="*/ 1636295 w 1636295"/>
              <a:gd name="connsiteY7" fmla="*/ 818148 h 1636295"/>
              <a:gd name="connsiteX8" fmla="*/ 1636294 w 1636295"/>
              <a:gd name="connsiteY8" fmla="*/ 818148 h 1636295"/>
              <a:gd name="connsiteX9" fmla="*/ 1636295 w 1636295"/>
              <a:gd name="connsiteY9" fmla="*/ 818168 h 1636295"/>
              <a:gd name="connsiteX10" fmla="*/ 1632072 w 1636295"/>
              <a:gd name="connsiteY10" fmla="*/ 901799 h 1636295"/>
              <a:gd name="connsiteX11" fmla="*/ 1619674 w 1636295"/>
              <a:gd name="connsiteY11" fmla="*/ 983033 h 1636295"/>
              <a:gd name="connsiteX12" fmla="*/ 1617375 w 1636295"/>
              <a:gd name="connsiteY12" fmla="*/ 991973 h 1636295"/>
              <a:gd name="connsiteX13" fmla="*/ 1595942 w 1636295"/>
              <a:gd name="connsiteY13" fmla="*/ 922927 h 1636295"/>
              <a:gd name="connsiteX14" fmla="*/ 1122801 w 1636295"/>
              <a:gd name="connsiteY14" fmla="*/ 609308 h 1636295"/>
              <a:gd name="connsiteX15" fmla="*/ 609308 w 1636295"/>
              <a:gd name="connsiteY15" fmla="*/ 609308 h 1636295"/>
              <a:gd name="connsiteX16" fmla="*/ 609308 w 1636295"/>
              <a:gd name="connsiteY16" fmla="*/ 1122802 h 1636295"/>
              <a:gd name="connsiteX17" fmla="*/ 922927 w 1636295"/>
              <a:gd name="connsiteY17" fmla="*/ 1595943 h 1636295"/>
              <a:gd name="connsiteX18" fmla="*/ 991971 w 1636295"/>
              <a:gd name="connsiteY18" fmla="*/ 1617376 h 1636295"/>
              <a:gd name="connsiteX19" fmla="*/ 983033 w 1636295"/>
              <a:gd name="connsiteY19" fmla="*/ 1619674 h 1636295"/>
              <a:gd name="connsiteX20" fmla="*/ 901799 w 1636295"/>
              <a:gd name="connsiteY20" fmla="*/ 1632072 h 1636295"/>
              <a:gd name="connsiteX21" fmla="*/ 818168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8" y="1636295"/>
                </a:moveTo>
                <a:lnTo>
                  <a:pt x="818148" y="1636294"/>
                </a:lnTo>
                <a:lnTo>
                  <a:pt x="818128" y="1636295"/>
                </a:lnTo>
                <a:lnTo>
                  <a:pt x="734497" y="1632072"/>
                </a:lnTo>
                <a:cubicBezTo>
                  <a:pt x="321940" y="1590175"/>
                  <a:pt x="0" y="1241759"/>
                  <a:pt x="0" y="818148"/>
                </a:cubicBezTo>
                <a:lnTo>
                  <a:pt x="0" y="0"/>
                </a:lnTo>
                <a:lnTo>
                  <a:pt x="818147" y="0"/>
                </a:lnTo>
                <a:cubicBezTo>
                  <a:pt x="1269998" y="0"/>
                  <a:pt x="1636295" y="366297"/>
                  <a:pt x="1636295" y="818148"/>
                </a:cubicBezTo>
                <a:lnTo>
                  <a:pt x="1636294" y="818148"/>
                </a:lnTo>
                <a:lnTo>
                  <a:pt x="1636295" y="818168"/>
                </a:lnTo>
                <a:lnTo>
                  <a:pt x="1632072" y="901799"/>
                </a:lnTo>
                <a:cubicBezTo>
                  <a:pt x="1629279" y="929303"/>
                  <a:pt x="1625123" y="956404"/>
                  <a:pt x="1619674" y="983033"/>
                </a:cubicBezTo>
                <a:lnTo>
                  <a:pt x="1617375" y="991973"/>
                </a:lnTo>
                <a:lnTo>
                  <a:pt x="1595942" y="922927"/>
                </a:lnTo>
                <a:cubicBezTo>
                  <a:pt x="1517989" y="738626"/>
                  <a:pt x="1335497" y="609308"/>
                  <a:pt x="1122801" y="609308"/>
                </a:cubicBezTo>
                <a:lnTo>
                  <a:pt x="609308" y="609308"/>
                </a:lnTo>
                <a:lnTo>
                  <a:pt x="609308" y="1122802"/>
                </a:lnTo>
                <a:cubicBezTo>
                  <a:pt x="609308" y="1335498"/>
                  <a:pt x="738626" y="1517991"/>
                  <a:pt x="922927" y="1595943"/>
                </a:cubicBezTo>
                <a:lnTo>
                  <a:pt x="991971" y="1617376"/>
                </a:lnTo>
                <a:lnTo>
                  <a:pt x="983033" y="1619674"/>
                </a:lnTo>
                <a:cubicBezTo>
                  <a:pt x="956403" y="1625124"/>
                  <a:pt x="929302" y="1629279"/>
                  <a:pt x="901799" y="1632072"/>
                </a:cubicBezTo>
                <a:lnTo>
                  <a:pt x="818168" y="163629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2" name="矩形 11"/>
          <p:cNvSpPr/>
          <p:nvPr/>
        </p:nvSpPr>
        <p:spPr>
          <a:xfrm>
            <a:off x="7979081" y="1804152"/>
            <a:ext cx="1810270" cy="369332"/>
          </a:xfrm>
          <a:prstGeom prst="rect">
            <a:avLst/>
          </a:prstGeom>
          <a:noFill/>
        </p:spPr>
        <p:txBody>
          <a:bodyPr wrap="square">
            <a:spAutoFit/>
          </a:bodyPr>
          <a:lstStyle/>
          <a:p>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3" name="矩形 12"/>
          <p:cNvSpPr/>
          <p:nvPr/>
        </p:nvSpPr>
        <p:spPr>
          <a:xfrm>
            <a:off x="7979080" y="2160437"/>
            <a:ext cx="3165807" cy="1815882"/>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posuereVestibulum ante ipsum primis in faucibus orci luctus et ultrices posuereVestibulum ante ipsum primis in faucibus orci luctus et ultrices posuere</a:t>
            </a:r>
          </a:p>
          <a:p>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a:p>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4" name="矩形 13"/>
          <p:cNvSpPr/>
          <p:nvPr/>
        </p:nvSpPr>
        <p:spPr>
          <a:xfrm>
            <a:off x="7979081" y="4457976"/>
            <a:ext cx="1810270" cy="369332"/>
          </a:xfrm>
          <a:prstGeom prst="rect">
            <a:avLst/>
          </a:prstGeom>
          <a:noFill/>
        </p:spPr>
        <p:txBody>
          <a:bodyPr wrap="square">
            <a:spAutoFit/>
          </a:bodyPr>
          <a:lstStyle/>
          <a:p>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5" name="矩形 14"/>
          <p:cNvSpPr/>
          <p:nvPr/>
        </p:nvSpPr>
        <p:spPr>
          <a:xfrm>
            <a:off x="7979080" y="4814261"/>
            <a:ext cx="3165807" cy="1815882"/>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posuereVestibulum ante ipsum primis in faucibus orci luctus et ultrices posuereVestibulum ante ipsum primis in faucibus orci luctus et ultrices posuere</a:t>
            </a:r>
          </a:p>
          <a:p>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a:p>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6" name="矩形 15"/>
          <p:cNvSpPr/>
          <p:nvPr/>
        </p:nvSpPr>
        <p:spPr>
          <a:xfrm>
            <a:off x="2402649" y="1804152"/>
            <a:ext cx="1810270" cy="369332"/>
          </a:xfrm>
          <a:prstGeom prst="rect">
            <a:avLst/>
          </a:prstGeom>
          <a:noFill/>
        </p:spPr>
        <p:txBody>
          <a:bodyPr wrap="square">
            <a:spAutoFit/>
          </a:bodyPr>
          <a:lstStyle/>
          <a:p>
            <a:pPr algn="r"/>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7" name="矩形 16"/>
          <p:cNvSpPr/>
          <p:nvPr/>
        </p:nvSpPr>
        <p:spPr>
          <a:xfrm>
            <a:off x="1047112" y="2160437"/>
            <a:ext cx="3165807" cy="1815882"/>
          </a:xfrm>
          <a:prstGeom prst="rect">
            <a:avLst/>
          </a:prstGeom>
        </p:spPr>
        <p:txBody>
          <a:bodyPr wrap="square">
            <a:spAutoFit/>
          </a:bodyPr>
          <a:lstStyle/>
          <a:p>
            <a:pPr algn="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posuereVestibulum ante ipsum primis in faucibus orci luctus et ultrices posuereVestibulum ante ipsum primis in faucibus orci luctus et ultrices posuere</a:t>
            </a:r>
          </a:p>
          <a:p>
            <a:pPr algn="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a:p>
            <a:pPr algn="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8" name="矩形 17"/>
          <p:cNvSpPr/>
          <p:nvPr/>
        </p:nvSpPr>
        <p:spPr>
          <a:xfrm>
            <a:off x="2402649" y="4457976"/>
            <a:ext cx="1810270" cy="369332"/>
          </a:xfrm>
          <a:prstGeom prst="rect">
            <a:avLst/>
          </a:prstGeom>
          <a:noFill/>
        </p:spPr>
        <p:txBody>
          <a:bodyPr wrap="square">
            <a:spAutoFit/>
          </a:bodyPr>
          <a:lstStyle/>
          <a:p>
            <a:pPr algn="r"/>
            <a:r>
              <a:rPr lang="zh-CN" altLang="en-US"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9" name="矩形 18"/>
          <p:cNvSpPr/>
          <p:nvPr/>
        </p:nvSpPr>
        <p:spPr>
          <a:xfrm>
            <a:off x="1047112" y="4814261"/>
            <a:ext cx="3165807" cy="1815882"/>
          </a:xfrm>
          <a:prstGeom prst="rect">
            <a:avLst/>
          </a:prstGeom>
        </p:spPr>
        <p:txBody>
          <a:bodyPr wrap="square">
            <a:spAutoFit/>
          </a:bodyPr>
          <a:lstStyle/>
          <a:p>
            <a:pPr algn="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posuereVestibulum ante ipsum primis in faucibus orci luctus et ultrices posuereVestibulum ante ipsum primis in faucibus orci luctus et ultrices posuere</a:t>
            </a:r>
          </a:p>
          <a:p>
            <a:pPr algn="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a:p>
            <a:pPr algn="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5266005" y="3132590"/>
            <a:ext cx="1659988" cy="1659988"/>
          </a:xfrm>
          <a:custGeom>
            <a:avLst/>
            <a:gdLst>
              <a:gd name="connsiteX0" fmla="*/ 829994 w 1659988"/>
              <a:gd name="connsiteY0" fmla="*/ 0 h 1659988"/>
              <a:gd name="connsiteX1" fmla="*/ 1659988 w 1659988"/>
              <a:gd name="connsiteY1" fmla="*/ 829994 h 1659988"/>
              <a:gd name="connsiteX2" fmla="*/ 829994 w 1659988"/>
              <a:gd name="connsiteY2" fmla="*/ 1659988 h 1659988"/>
              <a:gd name="connsiteX3" fmla="*/ 0 w 1659988"/>
              <a:gd name="connsiteY3" fmla="*/ 829994 h 1659988"/>
              <a:gd name="connsiteX4" fmla="*/ 829994 w 1659988"/>
              <a:gd name="connsiteY4" fmla="*/ 0 h 165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9988" h="1659988">
                <a:moveTo>
                  <a:pt x="829994" y="0"/>
                </a:moveTo>
                <a:cubicBezTo>
                  <a:pt x="1288387" y="0"/>
                  <a:pt x="1659988" y="371601"/>
                  <a:pt x="1659988" y="829994"/>
                </a:cubicBezTo>
                <a:cubicBezTo>
                  <a:pt x="1659988" y="1288387"/>
                  <a:pt x="1288387" y="1659988"/>
                  <a:pt x="829994" y="1659988"/>
                </a:cubicBezTo>
                <a:cubicBezTo>
                  <a:pt x="371601" y="1659988"/>
                  <a:pt x="0" y="1288387"/>
                  <a:pt x="0" y="829994"/>
                </a:cubicBezTo>
                <a:cubicBezTo>
                  <a:pt x="0" y="371601"/>
                  <a:pt x="371601" y="0"/>
                  <a:pt x="829994" y="0"/>
                </a:cubicBezTo>
                <a:close/>
              </a:path>
            </a:pathLst>
          </a:custGeom>
        </p:spPr>
      </p:pic>
    </p:spTree>
    <p:extLst>
      <p:ext uri="{BB962C8B-B14F-4D97-AF65-F5344CB8AC3E}">
        <p14:creationId xmlns:p14="http://schemas.microsoft.com/office/powerpoint/2010/main" val="26236984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1000"/>
                                        <p:tgtEl>
                                          <p:spTgt spid="23"/>
                                        </p:tgtEl>
                                      </p:cBhvr>
                                    </p:animEffect>
                                    <p:anim calcmode="lin" valueType="num">
                                      <p:cBhvr>
                                        <p:cTn id="68" dur="1000" fill="hold"/>
                                        <p:tgtEl>
                                          <p:spTgt spid="23"/>
                                        </p:tgtEl>
                                        <p:attrNameLst>
                                          <p:attrName>ppt_x</p:attrName>
                                        </p:attrNameLst>
                                      </p:cBhvr>
                                      <p:tavLst>
                                        <p:tav tm="0">
                                          <p:val>
                                            <p:strVal val="#ppt_x"/>
                                          </p:val>
                                        </p:tav>
                                        <p:tav tm="100000">
                                          <p:val>
                                            <p:strVal val="#ppt_x"/>
                                          </p:val>
                                        </p:tav>
                                      </p:tavLst>
                                    </p:anim>
                                    <p:anim calcmode="lin" valueType="num">
                                      <p:cBhvr>
                                        <p:cTn id="6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P spid="14" grpId="0"/>
      <p:bldP spid="15" grpId="0"/>
      <p:bldP spid="16" grpId="0"/>
      <p:bldP spid="17"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cxnSp>
        <p:nvCxnSpPr>
          <p:cNvPr id="4" name="直接连接符 3"/>
          <p:cNvCxnSpPr/>
          <p:nvPr/>
        </p:nvCxnSpPr>
        <p:spPr>
          <a:xfrm>
            <a:off x="7543800" y="495300"/>
            <a:ext cx="0" cy="636270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47650" y="4872038"/>
            <a:ext cx="124396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7" name="标题 3"/>
          <p:cNvSpPr>
            <a:spLocks noGrp="1"/>
          </p:cNvSpPr>
          <p:nvPr>
            <p:ph type="title"/>
          </p:nvPr>
        </p:nvSpPr>
        <p:spPr>
          <a:xfrm>
            <a:off x="914400" y="2103437"/>
            <a:ext cx="7772400" cy="1325563"/>
          </a:xfrm>
        </p:spPr>
        <p:txBody>
          <a:bodyPr>
            <a:normAutofit/>
          </a:bodyPr>
          <a:lstStyle/>
          <a:p>
            <a:r>
              <a:rPr lang="zh-CN" altLang="en-US" sz="4000" dirty="0"/>
              <a:t>第三章节</a:t>
            </a:r>
          </a:p>
        </p:txBody>
      </p:sp>
      <p:grpSp>
        <p:nvGrpSpPr>
          <p:cNvPr id="8" name="组合 7"/>
          <p:cNvGrpSpPr/>
          <p:nvPr/>
        </p:nvGrpSpPr>
        <p:grpSpPr>
          <a:xfrm>
            <a:off x="7976338" y="577598"/>
            <a:ext cx="3181393" cy="497950"/>
            <a:chOff x="7976338" y="577598"/>
            <a:chExt cx="3181393" cy="497950"/>
          </a:xfrm>
        </p:grpSpPr>
        <p:sp>
          <p:nvSpPr>
            <p:cNvPr id="9"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10" name="文本框 9"/>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cxnSp>
        <p:nvCxnSpPr>
          <p:cNvPr id="11" name="直接连接符 10"/>
          <p:cNvCxnSpPr/>
          <p:nvPr/>
        </p:nvCxnSpPr>
        <p:spPr>
          <a:xfrm>
            <a:off x="1028700" y="3214688"/>
            <a:ext cx="9715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33451" y="3429000"/>
            <a:ext cx="6177812" cy="793487"/>
          </a:xfrm>
          <a:prstGeom prst="rect">
            <a:avLst/>
          </a:prstGeom>
        </p:spPr>
        <p:txBody>
          <a:bodyPr wrap="square">
            <a:spAutoFit/>
          </a:bodyPr>
          <a:lstStyle/>
          <a:p>
            <a:pPr>
              <a:lnSpc>
                <a:spcPct val="150000"/>
              </a:lnSpc>
            </a:pPr>
            <a:r>
              <a:rPr lang="en-US" altLang="zh-CN" sz="1600" noProof="1">
                <a:latin typeface="字魂59号-创粗黑" panose="00000500000000000000" pitchFamily="2" charset="-122"/>
                <a:ea typeface="字魂59号-创粗黑" panose="00000500000000000000" pitchFamily="2" charset="-122"/>
              </a:rPr>
              <a:t>Lorem ipsum dolor sit er elit ltest,onsectetaur cillium adipisicing pecu, sed do eius  dolor sit er elit ltest,onse ur cillium adi pisicing</a:t>
            </a:r>
            <a:endParaRPr lang="zh-CN" altLang="en-US" sz="1600"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9359126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2" name="组合 1"/>
          <p:cNvGrpSpPr/>
          <p:nvPr/>
        </p:nvGrpSpPr>
        <p:grpSpPr>
          <a:xfrm>
            <a:off x="1" y="2117553"/>
            <a:ext cx="11352212" cy="3931027"/>
            <a:chOff x="1" y="2117553"/>
            <a:chExt cx="11352212" cy="3931027"/>
          </a:xfrm>
        </p:grpSpPr>
        <p:grpSp>
          <p:nvGrpSpPr>
            <p:cNvPr id="8" name="组合 7"/>
            <p:cNvGrpSpPr/>
            <p:nvPr/>
          </p:nvGrpSpPr>
          <p:grpSpPr>
            <a:xfrm>
              <a:off x="1" y="3211971"/>
              <a:ext cx="9465854" cy="1731183"/>
              <a:chOff x="1" y="2488640"/>
              <a:chExt cx="9465854" cy="1731183"/>
            </a:xfrm>
            <a:solidFill>
              <a:schemeClr val="tx1"/>
            </a:solidFill>
          </p:grpSpPr>
          <p:sp>
            <p:nvSpPr>
              <p:cNvPr id="9" name="空心弧 8"/>
              <p:cNvSpPr/>
              <p:nvPr/>
            </p:nvSpPr>
            <p:spPr>
              <a:xfrm rot="5601200">
                <a:off x="7876467" y="2488640"/>
                <a:ext cx="914400" cy="914400"/>
              </a:xfrm>
              <a:prstGeom prst="blockArc">
                <a:avLst>
                  <a:gd name="adj1" fmla="val 10505144"/>
                  <a:gd name="adj2" fmla="val 3698"/>
                  <a:gd name="adj3" fmla="val 15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0" name="矩形 9"/>
              <p:cNvSpPr/>
              <p:nvPr/>
            </p:nvSpPr>
            <p:spPr>
              <a:xfrm>
                <a:off x="1" y="2488944"/>
                <a:ext cx="8336048" cy="1447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1" name="矩形 10"/>
              <p:cNvSpPr/>
              <p:nvPr/>
            </p:nvSpPr>
            <p:spPr>
              <a:xfrm>
                <a:off x="4990647" y="3257942"/>
                <a:ext cx="3343020" cy="1447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2" name="空心弧 11"/>
              <p:cNvSpPr/>
              <p:nvPr/>
            </p:nvSpPr>
            <p:spPr>
              <a:xfrm rot="15998800" flipH="1">
                <a:off x="4533447" y="3258183"/>
                <a:ext cx="914400" cy="914400"/>
              </a:xfrm>
              <a:prstGeom prst="blockArc">
                <a:avLst>
                  <a:gd name="adj1" fmla="val 10505144"/>
                  <a:gd name="adj2" fmla="val 3698"/>
                  <a:gd name="adj3" fmla="val 15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3" name="矩形 12"/>
              <p:cNvSpPr/>
              <p:nvPr/>
            </p:nvSpPr>
            <p:spPr>
              <a:xfrm>
                <a:off x="4990647" y="4026940"/>
                <a:ext cx="4337598" cy="1447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4" name="等腰三角形 13"/>
              <p:cNvSpPr/>
              <p:nvPr/>
            </p:nvSpPr>
            <p:spPr>
              <a:xfrm rot="5400000">
                <a:off x="9276527" y="4030496"/>
                <a:ext cx="241045" cy="13761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sp>
          <p:nvSpPr>
            <p:cNvPr id="15" name="椭圆 14"/>
            <p:cNvSpPr/>
            <p:nvPr/>
          </p:nvSpPr>
          <p:spPr>
            <a:xfrm>
              <a:off x="1105468" y="3079919"/>
              <a:ext cx="409433" cy="40943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6" name="椭圆 15"/>
            <p:cNvSpPr/>
            <p:nvPr/>
          </p:nvSpPr>
          <p:spPr>
            <a:xfrm>
              <a:off x="5064375" y="3079919"/>
              <a:ext cx="409433" cy="40943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7" name="椭圆 16"/>
            <p:cNvSpPr/>
            <p:nvPr/>
          </p:nvSpPr>
          <p:spPr>
            <a:xfrm>
              <a:off x="8165814" y="3836320"/>
              <a:ext cx="409433" cy="40943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8" name="椭圆 17"/>
            <p:cNvSpPr/>
            <p:nvPr/>
          </p:nvSpPr>
          <p:spPr>
            <a:xfrm>
              <a:off x="4440302" y="4245753"/>
              <a:ext cx="409433" cy="40943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9" name="椭圆 18"/>
            <p:cNvSpPr/>
            <p:nvPr/>
          </p:nvSpPr>
          <p:spPr>
            <a:xfrm>
              <a:off x="6991592" y="4617916"/>
              <a:ext cx="409433" cy="40943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0" name="矩形 19"/>
            <p:cNvSpPr/>
            <p:nvPr/>
          </p:nvSpPr>
          <p:spPr>
            <a:xfrm>
              <a:off x="1343071" y="2366512"/>
              <a:ext cx="3721303" cy="738664"/>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Curaeet ultrices posuere cubilia Curae</a:t>
              </a:r>
            </a:p>
          </p:txBody>
        </p:sp>
        <p:sp>
          <p:nvSpPr>
            <p:cNvPr id="21" name="矩形 20"/>
            <p:cNvSpPr/>
            <p:nvPr/>
          </p:nvSpPr>
          <p:spPr>
            <a:xfrm>
              <a:off x="1343072" y="2117553"/>
              <a:ext cx="1810270" cy="338554"/>
            </a:xfrm>
            <a:prstGeom prst="rect">
              <a:avLst/>
            </a:prstGeom>
            <a:noFill/>
          </p:spPr>
          <p:txBody>
            <a:bodyPr wrap="square">
              <a:spAutoFit/>
            </a:bodyPr>
            <a:lstStyle/>
            <a:p>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2" name="矩形 21"/>
            <p:cNvSpPr/>
            <p:nvPr/>
          </p:nvSpPr>
          <p:spPr>
            <a:xfrm>
              <a:off x="5473807" y="2366512"/>
              <a:ext cx="3992047" cy="738664"/>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Curaeet ultrices posuere cubilia Curae</a:t>
              </a:r>
            </a:p>
          </p:txBody>
        </p:sp>
        <p:sp>
          <p:nvSpPr>
            <p:cNvPr id="23" name="矩形 22"/>
            <p:cNvSpPr/>
            <p:nvPr/>
          </p:nvSpPr>
          <p:spPr>
            <a:xfrm>
              <a:off x="5473808" y="2117553"/>
              <a:ext cx="1810270" cy="338554"/>
            </a:xfrm>
            <a:prstGeom prst="rect">
              <a:avLst/>
            </a:prstGeom>
            <a:noFill/>
          </p:spPr>
          <p:txBody>
            <a:bodyPr wrap="square">
              <a:spAutoFit/>
            </a:bodyPr>
            <a:lstStyle/>
            <a:p>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4" name="矩形 23"/>
            <p:cNvSpPr/>
            <p:nvPr/>
          </p:nvSpPr>
          <p:spPr>
            <a:xfrm>
              <a:off x="8890555" y="3689999"/>
              <a:ext cx="2461658" cy="954107"/>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Curaeet </a:t>
              </a:r>
            </a:p>
          </p:txBody>
        </p:sp>
        <p:sp>
          <p:nvSpPr>
            <p:cNvPr id="25" name="矩形 24"/>
            <p:cNvSpPr/>
            <p:nvPr/>
          </p:nvSpPr>
          <p:spPr>
            <a:xfrm>
              <a:off x="8890555" y="3441040"/>
              <a:ext cx="1810270" cy="338554"/>
            </a:xfrm>
            <a:prstGeom prst="rect">
              <a:avLst/>
            </a:prstGeom>
            <a:noFill/>
          </p:spPr>
          <p:txBody>
            <a:bodyPr wrap="square">
              <a:spAutoFit/>
            </a:bodyPr>
            <a:lstStyle/>
            <a:p>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6" name="矩形 25"/>
            <p:cNvSpPr/>
            <p:nvPr/>
          </p:nvSpPr>
          <p:spPr>
            <a:xfrm>
              <a:off x="7231252" y="5309916"/>
              <a:ext cx="3308090" cy="738664"/>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Curaeet ultrices posuere cubilia Curae</a:t>
              </a:r>
            </a:p>
          </p:txBody>
        </p:sp>
        <p:sp>
          <p:nvSpPr>
            <p:cNvPr id="27" name="矩形 26"/>
            <p:cNvSpPr/>
            <p:nvPr/>
          </p:nvSpPr>
          <p:spPr>
            <a:xfrm>
              <a:off x="7231252" y="5060957"/>
              <a:ext cx="1810270" cy="338554"/>
            </a:xfrm>
            <a:prstGeom prst="rect">
              <a:avLst/>
            </a:prstGeom>
            <a:noFill/>
          </p:spPr>
          <p:txBody>
            <a:bodyPr wrap="square">
              <a:spAutoFit/>
            </a:bodyPr>
            <a:lstStyle/>
            <a:p>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8" name="矩形 27"/>
            <p:cNvSpPr/>
            <p:nvPr/>
          </p:nvSpPr>
          <p:spPr>
            <a:xfrm>
              <a:off x="1099671" y="4360470"/>
              <a:ext cx="3303767" cy="954107"/>
            </a:xfrm>
            <a:prstGeom prst="rect">
              <a:avLst/>
            </a:prstGeom>
          </p:spPr>
          <p:txBody>
            <a:bodyPr wrap="square">
              <a:spAutoFit/>
            </a:bodyPr>
            <a:lstStyle/>
            <a:p>
              <a:pPr algn="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Curaeet ultrices posuere cubilia Curae</a:t>
              </a:r>
            </a:p>
            <a:p>
              <a:pPr algn="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9" name="矩形 28"/>
            <p:cNvSpPr/>
            <p:nvPr/>
          </p:nvSpPr>
          <p:spPr>
            <a:xfrm>
              <a:off x="2593168" y="4111511"/>
              <a:ext cx="1810270" cy="338554"/>
            </a:xfrm>
            <a:prstGeom prst="rect">
              <a:avLst/>
            </a:prstGeom>
            <a:noFill/>
          </p:spPr>
          <p:txBody>
            <a:bodyPr wrap="square">
              <a:spAutoFit/>
            </a:bodyPr>
            <a:lstStyle/>
            <a:p>
              <a:pPr algn="r"/>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30" name="文本框 29"/>
            <p:cNvSpPr txBox="1"/>
            <p:nvPr/>
          </p:nvSpPr>
          <p:spPr>
            <a:xfrm>
              <a:off x="983812" y="3462899"/>
              <a:ext cx="513282" cy="307777"/>
            </a:xfrm>
            <a:prstGeom prst="rect">
              <a:avLst/>
            </a:prstGeom>
            <a:noFill/>
          </p:spPr>
          <p:txBody>
            <a:bodyPr wrap="none" rtlCol="0">
              <a:spAutoFit/>
            </a:bodyPr>
            <a:lstStyle/>
            <a:p>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2011</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31" name="文本框 30"/>
            <p:cNvSpPr txBox="1"/>
            <p:nvPr/>
          </p:nvSpPr>
          <p:spPr>
            <a:xfrm>
              <a:off x="4890678" y="3462899"/>
              <a:ext cx="543739" cy="307777"/>
            </a:xfrm>
            <a:prstGeom prst="rect">
              <a:avLst/>
            </a:prstGeom>
            <a:noFill/>
          </p:spPr>
          <p:txBody>
            <a:bodyPr wrap="none" rtlCol="0">
              <a:spAutoFit/>
            </a:bodyPr>
            <a:lstStyle/>
            <a:p>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2012</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32" name="文本框 31"/>
            <p:cNvSpPr txBox="1"/>
            <p:nvPr/>
          </p:nvSpPr>
          <p:spPr>
            <a:xfrm>
              <a:off x="7762671" y="3585412"/>
              <a:ext cx="542136" cy="307777"/>
            </a:xfrm>
            <a:prstGeom prst="rect">
              <a:avLst/>
            </a:prstGeom>
            <a:noFill/>
          </p:spPr>
          <p:txBody>
            <a:bodyPr wrap="none" rtlCol="0">
              <a:spAutoFit/>
            </a:bodyPr>
            <a:lstStyle/>
            <a:p>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2013</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33" name="文本框 32"/>
            <p:cNvSpPr txBox="1"/>
            <p:nvPr/>
          </p:nvSpPr>
          <p:spPr>
            <a:xfrm>
              <a:off x="4885351" y="4266327"/>
              <a:ext cx="543739" cy="307777"/>
            </a:xfrm>
            <a:prstGeom prst="rect">
              <a:avLst/>
            </a:prstGeom>
            <a:noFill/>
          </p:spPr>
          <p:txBody>
            <a:bodyPr wrap="none" rtlCol="0">
              <a:spAutoFit/>
            </a:bodyPr>
            <a:lstStyle/>
            <a:p>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2014</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34" name="文本框 33"/>
            <p:cNvSpPr txBox="1"/>
            <p:nvPr/>
          </p:nvSpPr>
          <p:spPr>
            <a:xfrm>
              <a:off x="6892378" y="4322736"/>
              <a:ext cx="540533" cy="307777"/>
            </a:xfrm>
            <a:prstGeom prst="rect">
              <a:avLst/>
            </a:prstGeom>
            <a:noFill/>
          </p:spPr>
          <p:txBody>
            <a:bodyPr wrap="none" rtlCol="0">
              <a:spAutoFit/>
            </a:bodyPr>
            <a:lstStyle/>
            <a:p>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2015</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33360555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17" name="组合 16"/>
          <p:cNvGrpSpPr/>
          <p:nvPr/>
        </p:nvGrpSpPr>
        <p:grpSpPr>
          <a:xfrm>
            <a:off x="-1" y="1700213"/>
            <a:ext cx="11440535" cy="4281315"/>
            <a:chOff x="-1" y="1700213"/>
            <a:chExt cx="11440535" cy="4281315"/>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7327557" y="1779628"/>
              <a:ext cx="4024657" cy="2686056"/>
            </a:xfrm>
            <a:custGeom>
              <a:avLst/>
              <a:gdLst>
                <a:gd name="connsiteX0" fmla="*/ 0 w 4024657"/>
                <a:gd name="connsiteY0" fmla="*/ 0 h 2863936"/>
                <a:gd name="connsiteX1" fmla="*/ 4024657 w 4024657"/>
                <a:gd name="connsiteY1" fmla="*/ 0 h 2863936"/>
                <a:gd name="connsiteX2" fmla="*/ 4024657 w 4024657"/>
                <a:gd name="connsiteY2" fmla="*/ 2863936 h 2863936"/>
                <a:gd name="connsiteX3" fmla="*/ 0 w 4024657"/>
                <a:gd name="connsiteY3" fmla="*/ 2863936 h 2863936"/>
              </a:gdLst>
              <a:ahLst/>
              <a:cxnLst>
                <a:cxn ang="0">
                  <a:pos x="connsiteX0" y="connsiteY0"/>
                </a:cxn>
                <a:cxn ang="0">
                  <a:pos x="connsiteX1" y="connsiteY1"/>
                </a:cxn>
                <a:cxn ang="0">
                  <a:pos x="connsiteX2" y="connsiteY2"/>
                </a:cxn>
                <a:cxn ang="0">
                  <a:pos x="connsiteX3" y="connsiteY3"/>
                </a:cxn>
              </a:cxnLst>
              <a:rect l="l" t="t" r="r" b="b"/>
              <a:pathLst>
                <a:path w="4024657" h="2863936">
                  <a:moveTo>
                    <a:pt x="0" y="0"/>
                  </a:moveTo>
                  <a:lnTo>
                    <a:pt x="4024657" y="0"/>
                  </a:lnTo>
                  <a:lnTo>
                    <a:pt x="4024657" y="2863936"/>
                  </a:lnTo>
                  <a:lnTo>
                    <a:pt x="0" y="2863936"/>
                  </a:lnTo>
                  <a:close/>
                </a:path>
              </a:pathLst>
            </a:custGeom>
          </p:spPr>
        </p:pic>
        <p:sp>
          <p:nvSpPr>
            <p:cNvPr id="9" name="矩形 8"/>
            <p:cNvSpPr/>
            <p:nvPr/>
          </p:nvSpPr>
          <p:spPr>
            <a:xfrm>
              <a:off x="-1" y="1700213"/>
              <a:ext cx="7327557" cy="2854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字魂59号-创粗黑" panose="00000500000000000000" pitchFamily="2" charset="-122"/>
                <a:ea typeface="字魂59号-创粗黑" panose="00000500000000000000" pitchFamily="2" charset="-122"/>
              </a:endParaRPr>
            </a:p>
          </p:txBody>
        </p:sp>
        <p:sp>
          <p:nvSpPr>
            <p:cNvPr id="10" name="矩形 9"/>
            <p:cNvSpPr/>
            <p:nvPr/>
          </p:nvSpPr>
          <p:spPr>
            <a:xfrm>
              <a:off x="893803" y="3050917"/>
              <a:ext cx="4966063" cy="954107"/>
            </a:xfrm>
            <a:prstGeom prst="rect">
              <a:avLst/>
            </a:prstGeom>
          </p:spPr>
          <p:txBody>
            <a:bodyPr wrap="square">
              <a:spAutoFit/>
            </a:bodyPr>
            <a:lstStyle/>
            <a:p>
              <a:pPr algn="just"/>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 donec velit neque, auctor sit amet aliquam vel, ullamcorper sit amet ligula. nulla quis lorem ut libero malesuada feugiat. vestibulum ac diam sit amet quam vehicula</a:t>
              </a:r>
            </a:p>
          </p:txBody>
        </p:sp>
        <p:sp>
          <p:nvSpPr>
            <p:cNvPr id="11" name="矩形 10"/>
            <p:cNvSpPr/>
            <p:nvPr/>
          </p:nvSpPr>
          <p:spPr>
            <a:xfrm>
              <a:off x="893803" y="2379313"/>
              <a:ext cx="4352144" cy="461665"/>
            </a:xfrm>
            <a:prstGeom prst="rect">
              <a:avLst/>
            </a:prstGeom>
          </p:spPr>
          <p:txBody>
            <a:bodyPr wrap="square">
              <a:spAutoFit/>
            </a:bodyPr>
            <a:lstStyle/>
            <a:p>
              <a:r>
                <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rPr>
                <a:t>请输入一段简介的文字说明</a:t>
              </a:r>
            </a:p>
          </p:txBody>
        </p:sp>
        <p:sp>
          <p:nvSpPr>
            <p:cNvPr id="12" name="椭圆 11"/>
            <p:cNvSpPr/>
            <p:nvPr/>
          </p:nvSpPr>
          <p:spPr>
            <a:xfrm>
              <a:off x="6870356" y="2669917"/>
              <a:ext cx="914400" cy="914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字魂59号-创粗黑" panose="00000500000000000000" pitchFamily="2" charset="-122"/>
                <a:ea typeface="字魂59号-创粗黑" panose="00000500000000000000" pitchFamily="2" charset="-122"/>
              </a:endParaRPr>
            </a:p>
          </p:txBody>
        </p:sp>
        <p:sp>
          <p:nvSpPr>
            <p:cNvPr id="14" name="矩形 13"/>
            <p:cNvSpPr/>
            <p:nvPr/>
          </p:nvSpPr>
          <p:spPr>
            <a:xfrm>
              <a:off x="839788" y="5027421"/>
              <a:ext cx="10600746" cy="954107"/>
            </a:xfrm>
            <a:prstGeom prst="rect">
              <a:avLst/>
            </a:prstGeom>
          </p:spPr>
          <p:txBody>
            <a:bodyPr wrap="square">
              <a:spAutoFit/>
            </a:bodyPr>
            <a:lstStyle/>
            <a:p>
              <a:pPr algn="just"/>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 Donec velit neque, auctor sit amet aliquam vel, ullamcorper sit amet ligula. Nulla quis lorem ut libero malesuada feugiat. Vestibulum ac diam sit amet quam vehiculaVestibulum ante ipsum primis in faucibus orci luctus et ultrices posuere cubilia Curae; Donec velit neque, auctor sit amet aliquam vel, ullamcorper sit amet ligula. Nulla quis lorem ut libero malesuada feugiat. Vestibulum ac diam sit amet quam vehicula</a:t>
              </a:r>
            </a:p>
          </p:txBody>
        </p:sp>
        <p:sp>
          <p:nvSpPr>
            <p:cNvPr id="16" name="educative-books_42921"/>
            <p:cNvSpPr>
              <a:spLocks noChangeAspect="1"/>
            </p:cNvSpPr>
            <p:nvPr/>
          </p:nvSpPr>
          <p:spPr bwMode="auto">
            <a:xfrm>
              <a:off x="7106294" y="2958195"/>
              <a:ext cx="429138" cy="470805"/>
            </a:xfrm>
            <a:custGeom>
              <a:avLst/>
              <a:gdLst>
                <a:gd name="connsiteX0" fmla="*/ 505222 w 554050"/>
                <a:gd name="connsiteY0" fmla="*/ 278157 h 607845"/>
                <a:gd name="connsiteX1" fmla="*/ 344379 w 554050"/>
                <a:gd name="connsiteY1" fmla="*/ 293925 h 607845"/>
                <a:gd name="connsiteX2" fmla="*/ 344379 w 554050"/>
                <a:gd name="connsiteY2" fmla="*/ 378497 h 607845"/>
                <a:gd name="connsiteX3" fmla="*/ 505222 w 554050"/>
                <a:gd name="connsiteY3" fmla="*/ 362729 h 607845"/>
                <a:gd name="connsiteX4" fmla="*/ 516711 w 554050"/>
                <a:gd name="connsiteY4" fmla="*/ 150582 h 607845"/>
                <a:gd name="connsiteX5" fmla="*/ 526764 w 554050"/>
                <a:gd name="connsiteY5" fmla="*/ 163483 h 607845"/>
                <a:gd name="connsiteX6" fmla="*/ 258213 w 554050"/>
                <a:gd name="connsiteY6" fmla="*/ 193585 h 607845"/>
                <a:gd name="connsiteX7" fmla="*/ 249596 w 554050"/>
                <a:gd name="connsiteY7" fmla="*/ 193585 h 607845"/>
                <a:gd name="connsiteX8" fmla="*/ 255340 w 554050"/>
                <a:gd name="connsiteY8" fmla="*/ 197885 h 607845"/>
                <a:gd name="connsiteX9" fmla="*/ 519583 w 554050"/>
                <a:gd name="connsiteY9" fmla="*/ 169217 h 607845"/>
                <a:gd name="connsiteX10" fmla="*/ 519583 w 554050"/>
                <a:gd name="connsiteY10" fmla="*/ 172083 h 607845"/>
                <a:gd name="connsiteX11" fmla="*/ 258213 w 554050"/>
                <a:gd name="connsiteY11" fmla="*/ 200752 h 607845"/>
                <a:gd name="connsiteX12" fmla="*/ 263957 w 554050"/>
                <a:gd name="connsiteY12" fmla="*/ 203619 h 607845"/>
                <a:gd name="connsiteX13" fmla="*/ 525328 w 554050"/>
                <a:gd name="connsiteY13" fmla="*/ 174950 h 607845"/>
                <a:gd name="connsiteX14" fmla="*/ 525328 w 554050"/>
                <a:gd name="connsiteY14" fmla="*/ 177817 h 607845"/>
                <a:gd name="connsiteX15" fmla="*/ 268265 w 554050"/>
                <a:gd name="connsiteY15" fmla="*/ 206486 h 607845"/>
                <a:gd name="connsiteX16" fmla="*/ 272574 w 554050"/>
                <a:gd name="connsiteY16" fmla="*/ 209353 h 607845"/>
                <a:gd name="connsiteX17" fmla="*/ 529636 w 554050"/>
                <a:gd name="connsiteY17" fmla="*/ 182117 h 607845"/>
                <a:gd name="connsiteX18" fmla="*/ 529636 w 554050"/>
                <a:gd name="connsiteY18" fmla="*/ 184984 h 607845"/>
                <a:gd name="connsiteX19" fmla="*/ 276882 w 554050"/>
                <a:gd name="connsiteY19" fmla="*/ 212219 h 607845"/>
                <a:gd name="connsiteX20" fmla="*/ 281190 w 554050"/>
                <a:gd name="connsiteY20" fmla="*/ 215086 h 607845"/>
                <a:gd name="connsiteX21" fmla="*/ 535381 w 554050"/>
                <a:gd name="connsiteY21" fmla="*/ 187851 h 607845"/>
                <a:gd name="connsiteX22" fmla="*/ 535381 w 554050"/>
                <a:gd name="connsiteY22" fmla="*/ 190718 h 607845"/>
                <a:gd name="connsiteX23" fmla="*/ 284062 w 554050"/>
                <a:gd name="connsiteY23" fmla="*/ 217953 h 607845"/>
                <a:gd name="connsiteX24" fmla="*/ 289807 w 554050"/>
                <a:gd name="connsiteY24" fmla="*/ 222253 h 607845"/>
                <a:gd name="connsiteX25" fmla="*/ 554050 w 554050"/>
                <a:gd name="connsiteY25" fmla="*/ 195018 h 607845"/>
                <a:gd name="connsiteX26" fmla="*/ 554050 w 554050"/>
                <a:gd name="connsiteY26" fmla="*/ 580610 h 607845"/>
                <a:gd name="connsiteX27" fmla="*/ 275446 w 554050"/>
                <a:gd name="connsiteY27" fmla="*/ 607845 h 607845"/>
                <a:gd name="connsiteX28" fmla="*/ 222310 w 554050"/>
                <a:gd name="connsiteY28" fmla="*/ 570576 h 607845"/>
                <a:gd name="connsiteX29" fmla="*/ 222310 w 554050"/>
                <a:gd name="connsiteY29" fmla="*/ 196452 h 607845"/>
                <a:gd name="connsiteX30" fmla="*/ 222310 w 554050"/>
                <a:gd name="connsiteY30" fmla="*/ 184984 h 607845"/>
                <a:gd name="connsiteX31" fmla="*/ 222310 w 554050"/>
                <a:gd name="connsiteY31" fmla="*/ 180684 h 607845"/>
                <a:gd name="connsiteX32" fmla="*/ 403372 w 554050"/>
                <a:gd name="connsiteY32" fmla="*/ 73107 h 607845"/>
                <a:gd name="connsiteX33" fmla="*/ 411989 w 554050"/>
                <a:gd name="connsiteY33" fmla="*/ 87441 h 607845"/>
                <a:gd name="connsiteX34" fmla="*/ 143437 w 554050"/>
                <a:gd name="connsiteY34" fmla="*/ 116110 h 607845"/>
                <a:gd name="connsiteX35" fmla="*/ 134821 w 554050"/>
                <a:gd name="connsiteY35" fmla="*/ 117543 h 607845"/>
                <a:gd name="connsiteX36" fmla="*/ 142001 w 554050"/>
                <a:gd name="connsiteY36" fmla="*/ 120410 h 607845"/>
                <a:gd name="connsiteX37" fmla="*/ 406245 w 554050"/>
                <a:gd name="connsiteY37" fmla="*/ 91742 h 607845"/>
                <a:gd name="connsiteX38" fmla="*/ 406245 w 554050"/>
                <a:gd name="connsiteY38" fmla="*/ 94608 h 607845"/>
                <a:gd name="connsiteX39" fmla="*/ 144874 w 554050"/>
                <a:gd name="connsiteY39" fmla="*/ 123277 h 607845"/>
                <a:gd name="connsiteX40" fmla="*/ 150618 w 554050"/>
                <a:gd name="connsiteY40" fmla="*/ 127577 h 607845"/>
                <a:gd name="connsiteX41" fmla="*/ 411989 w 554050"/>
                <a:gd name="connsiteY41" fmla="*/ 98909 h 607845"/>
                <a:gd name="connsiteX42" fmla="*/ 411989 w 554050"/>
                <a:gd name="connsiteY42" fmla="*/ 100342 h 607845"/>
                <a:gd name="connsiteX43" fmla="*/ 153490 w 554050"/>
                <a:gd name="connsiteY43" fmla="*/ 129011 h 607845"/>
                <a:gd name="connsiteX44" fmla="*/ 159235 w 554050"/>
                <a:gd name="connsiteY44" fmla="*/ 133311 h 607845"/>
                <a:gd name="connsiteX45" fmla="*/ 416297 w 554050"/>
                <a:gd name="connsiteY45" fmla="*/ 104642 h 607845"/>
                <a:gd name="connsiteX46" fmla="*/ 416297 w 554050"/>
                <a:gd name="connsiteY46" fmla="*/ 107509 h 607845"/>
                <a:gd name="connsiteX47" fmla="*/ 162107 w 554050"/>
                <a:gd name="connsiteY47" fmla="*/ 134744 h 607845"/>
                <a:gd name="connsiteX48" fmla="*/ 166415 w 554050"/>
                <a:gd name="connsiteY48" fmla="*/ 139045 h 607845"/>
                <a:gd name="connsiteX49" fmla="*/ 420606 w 554050"/>
                <a:gd name="connsiteY49" fmla="*/ 110376 h 607845"/>
                <a:gd name="connsiteX50" fmla="*/ 422042 w 554050"/>
                <a:gd name="connsiteY50" fmla="*/ 113243 h 607845"/>
                <a:gd name="connsiteX51" fmla="*/ 170723 w 554050"/>
                <a:gd name="connsiteY51" fmla="*/ 140478 h 607845"/>
                <a:gd name="connsiteX52" fmla="*/ 175032 w 554050"/>
                <a:gd name="connsiteY52" fmla="*/ 144778 h 607845"/>
                <a:gd name="connsiteX53" fmla="*/ 440711 w 554050"/>
                <a:gd name="connsiteY53" fmla="*/ 117543 h 607845"/>
                <a:gd name="connsiteX54" fmla="*/ 440711 w 554050"/>
                <a:gd name="connsiteY54" fmla="*/ 137611 h 607845"/>
                <a:gd name="connsiteX55" fmla="*/ 198009 w 554050"/>
                <a:gd name="connsiteY55" fmla="*/ 161979 h 607845"/>
                <a:gd name="connsiteX56" fmla="*/ 198009 w 554050"/>
                <a:gd name="connsiteY56" fmla="*/ 527503 h 607845"/>
                <a:gd name="connsiteX57" fmla="*/ 162107 w 554050"/>
                <a:gd name="connsiteY57" fmla="*/ 530370 h 607845"/>
                <a:gd name="connsiteX58" fmla="*/ 108971 w 554050"/>
                <a:gd name="connsiteY58" fmla="*/ 493101 h 607845"/>
                <a:gd name="connsiteX59" fmla="*/ 108971 w 554050"/>
                <a:gd name="connsiteY59" fmla="*/ 118977 h 607845"/>
                <a:gd name="connsiteX60" fmla="*/ 108971 w 554050"/>
                <a:gd name="connsiteY60" fmla="*/ 108943 h 607845"/>
                <a:gd name="connsiteX61" fmla="*/ 108971 w 554050"/>
                <a:gd name="connsiteY61" fmla="*/ 104642 h 607845"/>
                <a:gd name="connsiteX62" fmla="*/ 294197 w 554050"/>
                <a:gd name="connsiteY62" fmla="*/ 0 h 607845"/>
                <a:gd name="connsiteX63" fmla="*/ 302808 w 554050"/>
                <a:gd name="connsiteY63" fmla="*/ 14333 h 607845"/>
                <a:gd name="connsiteX64" fmla="*/ 34443 w 554050"/>
                <a:gd name="connsiteY64" fmla="*/ 42998 h 607845"/>
                <a:gd name="connsiteX65" fmla="*/ 25832 w 554050"/>
                <a:gd name="connsiteY65" fmla="*/ 44431 h 607845"/>
                <a:gd name="connsiteX66" fmla="*/ 33007 w 554050"/>
                <a:gd name="connsiteY66" fmla="*/ 47298 h 607845"/>
                <a:gd name="connsiteX67" fmla="*/ 297067 w 554050"/>
                <a:gd name="connsiteY67" fmla="*/ 18632 h 607845"/>
                <a:gd name="connsiteX68" fmla="*/ 297067 w 554050"/>
                <a:gd name="connsiteY68" fmla="*/ 21499 h 607845"/>
                <a:gd name="connsiteX69" fmla="*/ 35878 w 554050"/>
                <a:gd name="connsiteY69" fmla="*/ 50164 h 607845"/>
                <a:gd name="connsiteX70" fmla="*/ 41618 w 554050"/>
                <a:gd name="connsiteY70" fmla="*/ 54464 h 607845"/>
                <a:gd name="connsiteX71" fmla="*/ 302808 w 554050"/>
                <a:gd name="connsiteY71" fmla="*/ 25799 h 607845"/>
                <a:gd name="connsiteX72" fmla="*/ 302808 w 554050"/>
                <a:gd name="connsiteY72" fmla="*/ 28665 h 607845"/>
                <a:gd name="connsiteX73" fmla="*/ 44488 w 554050"/>
                <a:gd name="connsiteY73" fmla="*/ 55897 h 607845"/>
                <a:gd name="connsiteX74" fmla="*/ 50229 w 554050"/>
                <a:gd name="connsiteY74" fmla="*/ 60197 h 607845"/>
                <a:gd name="connsiteX75" fmla="*/ 307113 w 554050"/>
                <a:gd name="connsiteY75" fmla="*/ 31532 h 607845"/>
                <a:gd name="connsiteX76" fmla="*/ 307113 w 554050"/>
                <a:gd name="connsiteY76" fmla="*/ 34398 h 607845"/>
                <a:gd name="connsiteX77" fmla="*/ 53099 w 554050"/>
                <a:gd name="connsiteY77" fmla="*/ 63063 h 607845"/>
                <a:gd name="connsiteX78" fmla="*/ 57404 w 554050"/>
                <a:gd name="connsiteY78" fmla="*/ 65930 h 607845"/>
                <a:gd name="connsiteX79" fmla="*/ 311419 w 554050"/>
                <a:gd name="connsiteY79" fmla="*/ 37265 h 607845"/>
                <a:gd name="connsiteX80" fmla="*/ 312854 w 554050"/>
                <a:gd name="connsiteY80" fmla="*/ 40131 h 607845"/>
                <a:gd name="connsiteX81" fmla="*/ 61710 w 554050"/>
                <a:gd name="connsiteY81" fmla="*/ 67363 h 607845"/>
                <a:gd name="connsiteX82" fmla="*/ 66015 w 554050"/>
                <a:gd name="connsiteY82" fmla="*/ 71663 h 607845"/>
                <a:gd name="connsiteX83" fmla="*/ 331510 w 554050"/>
                <a:gd name="connsiteY83" fmla="*/ 44431 h 607845"/>
                <a:gd name="connsiteX84" fmla="*/ 331510 w 554050"/>
                <a:gd name="connsiteY84" fmla="*/ 64497 h 607845"/>
                <a:gd name="connsiteX85" fmla="*/ 88977 w 554050"/>
                <a:gd name="connsiteY85" fmla="*/ 88862 h 607845"/>
                <a:gd name="connsiteX86" fmla="*/ 88977 w 554050"/>
                <a:gd name="connsiteY86" fmla="*/ 454343 h 607845"/>
                <a:gd name="connsiteX87" fmla="*/ 53099 w 554050"/>
                <a:gd name="connsiteY87" fmla="*/ 458643 h 607845"/>
                <a:gd name="connsiteX88" fmla="*/ 53099 w 554050"/>
                <a:gd name="connsiteY88" fmla="*/ 457210 h 607845"/>
                <a:gd name="connsiteX89" fmla="*/ 0 w 554050"/>
                <a:gd name="connsiteY89" fmla="*/ 419945 h 607845"/>
                <a:gd name="connsiteX90" fmla="*/ 0 w 554050"/>
                <a:gd name="connsiteY90" fmla="*/ 47298 h 607845"/>
                <a:gd name="connsiteX91" fmla="*/ 0 w 554050"/>
                <a:gd name="connsiteY91" fmla="*/ 35831 h 607845"/>
                <a:gd name="connsiteX92" fmla="*/ 0 w 554050"/>
                <a:gd name="connsiteY92" fmla="*/ 31532 h 607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54050" h="607845">
                  <a:moveTo>
                    <a:pt x="505222" y="278157"/>
                  </a:moveTo>
                  <a:lnTo>
                    <a:pt x="344379" y="293925"/>
                  </a:lnTo>
                  <a:lnTo>
                    <a:pt x="344379" y="378497"/>
                  </a:lnTo>
                  <a:lnTo>
                    <a:pt x="505222" y="362729"/>
                  </a:lnTo>
                  <a:close/>
                  <a:moveTo>
                    <a:pt x="516711" y="150582"/>
                  </a:moveTo>
                  <a:lnTo>
                    <a:pt x="526764" y="163483"/>
                  </a:lnTo>
                  <a:lnTo>
                    <a:pt x="258213" y="193585"/>
                  </a:lnTo>
                  <a:lnTo>
                    <a:pt x="249596" y="193585"/>
                  </a:lnTo>
                  <a:lnTo>
                    <a:pt x="255340" y="197885"/>
                  </a:lnTo>
                  <a:lnTo>
                    <a:pt x="519583" y="169217"/>
                  </a:lnTo>
                  <a:lnTo>
                    <a:pt x="519583" y="172083"/>
                  </a:lnTo>
                  <a:lnTo>
                    <a:pt x="258213" y="200752"/>
                  </a:lnTo>
                  <a:lnTo>
                    <a:pt x="263957" y="203619"/>
                  </a:lnTo>
                  <a:lnTo>
                    <a:pt x="525328" y="174950"/>
                  </a:lnTo>
                  <a:lnTo>
                    <a:pt x="525328" y="177817"/>
                  </a:lnTo>
                  <a:lnTo>
                    <a:pt x="268265" y="206486"/>
                  </a:lnTo>
                  <a:lnTo>
                    <a:pt x="272574" y="209353"/>
                  </a:lnTo>
                  <a:lnTo>
                    <a:pt x="529636" y="182117"/>
                  </a:lnTo>
                  <a:lnTo>
                    <a:pt x="529636" y="184984"/>
                  </a:lnTo>
                  <a:lnTo>
                    <a:pt x="276882" y="212219"/>
                  </a:lnTo>
                  <a:lnTo>
                    <a:pt x="281190" y="215086"/>
                  </a:lnTo>
                  <a:lnTo>
                    <a:pt x="535381" y="187851"/>
                  </a:lnTo>
                  <a:lnTo>
                    <a:pt x="535381" y="190718"/>
                  </a:lnTo>
                  <a:lnTo>
                    <a:pt x="284062" y="217953"/>
                  </a:lnTo>
                  <a:lnTo>
                    <a:pt x="289807" y="222253"/>
                  </a:lnTo>
                  <a:lnTo>
                    <a:pt x="554050" y="195018"/>
                  </a:lnTo>
                  <a:lnTo>
                    <a:pt x="554050" y="580610"/>
                  </a:lnTo>
                  <a:lnTo>
                    <a:pt x="275446" y="607845"/>
                  </a:lnTo>
                  <a:lnTo>
                    <a:pt x="222310" y="570576"/>
                  </a:lnTo>
                  <a:lnTo>
                    <a:pt x="222310" y="196452"/>
                  </a:lnTo>
                  <a:lnTo>
                    <a:pt x="222310" y="184984"/>
                  </a:lnTo>
                  <a:lnTo>
                    <a:pt x="222310" y="180684"/>
                  </a:lnTo>
                  <a:close/>
                  <a:moveTo>
                    <a:pt x="403372" y="73107"/>
                  </a:moveTo>
                  <a:lnTo>
                    <a:pt x="411989" y="87441"/>
                  </a:lnTo>
                  <a:lnTo>
                    <a:pt x="143437" y="116110"/>
                  </a:lnTo>
                  <a:lnTo>
                    <a:pt x="134821" y="117543"/>
                  </a:lnTo>
                  <a:lnTo>
                    <a:pt x="142001" y="120410"/>
                  </a:lnTo>
                  <a:lnTo>
                    <a:pt x="406245" y="91742"/>
                  </a:lnTo>
                  <a:lnTo>
                    <a:pt x="406245" y="94608"/>
                  </a:lnTo>
                  <a:lnTo>
                    <a:pt x="144874" y="123277"/>
                  </a:lnTo>
                  <a:lnTo>
                    <a:pt x="150618" y="127577"/>
                  </a:lnTo>
                  <a:lnTo>
                    <a:pt x="411989" y="98909"/>
                  </a:lnTo>
                  <a:lnTo>
                    <a:pt x="411989" y="100342"/>
                  </a:lnTo>
                  <a:lnTo>
                    <a:pt x="153490" y="129011"/>
                  </a:lnTo>
                  <a:lnTo>
                    <a:pt x="159235" y="133311"/>
                  </a:lnTo>
                  <a:lnTo>
                    <a:pt x="416297" y="104642"/>
                  </a:lnTo>
                  <a:lnTo>
                    <a:pt x="416297" y="107509"/>
                  </a:lnTo>
                  <a:lnTo>
                    <a:pt x="162107" y="134744"/>
                  </a:lnTo>
                  <a:lnTo>
                    <a:pt x="166415" y="139045"/>
                  </a:lnTo>
                  <a:lnTo>
                    <a:pt x="420606" y="110376"/>
                  </a:lnTo>
                  <a:lnTo>
                    <a:pt x="422042" y="113243"/>
                  </a:lnTo>
                  <a:lnTo>
                    <a:pt x="170723" y="140478"/>
                  </a:lnTo>
                  <a:lnTo>
                    <a:pt x="175032" y="144778"/>
                  </a:lnTo>
                  <a:lnTo>
                    <a:pt x="440711" y="117543"/>
                  </a:lnTo>
                  <a:lnTo>
                    <a:pt x="440711" y="137611"/>
                  </a:lnTo>
                  <a:lnTo>
                    <a:pt x="198009" y="161979"/>
                  </a:lnTo>
                  <a:lnTo>
                    <a:pt x="198009" y="527503"/>
                  </a:lnTo>
                  <a:lnTo>
                    <a:pt x="162107" y="530370"/>
                  </a:lnTo>
                  <a:lnTo>
                    <a:pt x="108971" y="493101"/>
                  </a:lnTo>
                  <a:lnTo>
                    <a:pt x="108971" y="118977"/>
                  </a:lnTo>
                  <a:lnTo>
                    <a:pt x="108971" y="108943"/>
                  </a:lnTo>
                  <a:lnTo>
                    <a:pt x="108971" y="104642"/>
                  </a:lnTo>
                  <a:close/>
                  <a:moveTo>
                    <a:pt x="294197" y="0"/>
                  </a:moveTo>
                  <a:lnTo>
                    <a:pt x="302808" y="14333"/>
                  </a:lnTo>
                  <a:lnTo>
                    <a:pt x="34443" y="42998"/>
                  </a:lnTo>
                  <a:lnTo>
                    <a:pt x="25832" y="44431"/>
                  </a:lnTo>
                  <a:lnTo>
                    <a:pt x="33007" y="47298"/>
                  </a:lnTo>
                  <a:lnTo>
                    <a:pt x="297067" y="18632"/>
                  </a:lnTo>
                  <a:lnTo>
                    <a:pt x="297067" y="21499"/>
                  </a:lnTo>
                  <a:lnTo>
                    <a:pt x="35878" y="50164"/>
                  </a:lnTo>
                  <a:lnTo>
                    <a:pt x="41618" y="54464"/>
                  </a:lnTo>
                  <a:lnTo>
                    <a:pt x="302808" y="25799"/>
                  </a:lnTo>
                  <a:lnTo>
                    <a:pt x="302808" y="28665"/>
                  </a:lnTo>
                  <a:lnTo>
                    <a:pt x="44488" y="55897"/>
                  </a:lnTo>
                  <a:lnTo>
                    <a:pt x="50229" y="60197"/>
                  </a:lnTo>
                  <a:lnTo>
                    <a:pt x="307113" y="31532"/>
                  </a:lnTo>
                  <a:lnTo>
                    <a:pt x="307113" y="34398"/>
                  </a:lnTo>
                  <a:lnTo>
                    <a:pt x="53099" y="63063"/>
                  </a:lnTo>
                  <a:lnTo>
                    <a:pt x="57404" y="65930"/>
                  </a:lnTo>
                  <a:lnTo>
                    <a:pt x="311419" y="37265"/>
                  </a:lnTo>
                  <a:lnTo>
                    <a:pt x="312854" y="40131"/>
                  </a:lnTo>
                  <a:lnTo>
                    <a:pt x="61710" y="67363"/>
                  </a:lnTo>
                  <a:lnTo>
                    <a:pt x="66015" y="71663"/>
                  </a:lnTo>
                  <a:lnTo>
                    <a:pt x="331510" y="44431"/>
                  </a:lnTo>
                  <a:lnTo>
                    <a:pt x="331510" y="64497"/>
                  </a:lnTo>
                  <a:lnTo>
                    <a:pt x="88977" y="88862"/>
                  </a:lnTo>
                  <a:lnTo>
                    <a:pt x="88977" y="454343"/>
                  </a:lnTo>
                  <a:lnTo>
                    <a:pt x="53099" y="458643"/>
                  </a:lnTo>
                  <a:lnTo>
                    <a:pt x="53099" y="457210"/>
                  </a:lnTo>
                  <a:lnTo>
                    <a:pt x="0" y="419945"/>
                  </a:lnTo>
                  <a:lnTo>
                    <a:pt x="0" y="47298"/>
                  </a:lnTo>
                  <a:lnTo>
                    <a:pt x="0" y="35831"/>
                  </a:lnTo>
                  <a:lnTo>
                    <a:pt x="0" y="31532"/>
                  </a:lnTo>
                  <a:close/>
                </a:path>
              </a:pathLst>
            </a:custGeom>
            <a:solidFill>
              <a:schemeClr val="bg1"/>
            </a:solidFill>
            <a:ln>
              <a:noFill/>
            </a:ln>
          </p:spPr>
        </p:sp>
      </p:grpSp>
    </p:spTree>
    <p:extLst>
      <p:ext uri="{BB962C8B-B14F-4D97-AF65-F5344CB8AC3E}">
        <p14:creationId xmlns:p14="http://schemas.microsoft.com/office/powerpoint/2010/main" val="1133973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sp>
        <p:nvSpPr>
          <p:cNvPr id="8" name="MH_Other_6"/>
          <p:cNvSpPr/>
          <p:nvPr/>
        </p:nvSpPr>
        <p:spPr bwMode="auto">
          <a:xfrm>
            <a:off x="5968821" y="1738279"/>
            <a:ext cx="1941512" cy="1219200"/>
          </a:xfrm>
          <a:prstGeom prst="bentArrow">
            <a:avLst>
              <a:gd name="adj1" fmla="val 18510"/>
              <a:gd name="adj2" fmla="val 25000"/>
              <a:gd name="adj3" fmla="val 25000"/>
              <a:gd name="adj4" fmla="val 27631"/>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latin typeface="字魂59号-创粗黑" panose="00000500000000000000" pitchFamily="2" charset="-122"/>
              <a:ea typeface="字魂59号-创粗黑" panose="00000500000000000000" pitchFamily="2" charset="-122"/>
            </a:endParaRPr>
          </a:p>
        </p:txBody>
      </p:sp>
      <p:sp>
        <p:nvSpPr>
          <p:cNvPr id="9" name="MH_Other_7"/>
          <p:cNvSpPr/>
          <p:nvPr/>
        </p:nvSpPr>
        <p:spPr bwMode="auto">
          <a:xfrm flipH="1">
            <a:off x="4255909" y="2420904"/>
            <a:ext cx="1941513" cy="1219200"/>
          </a:xfrm>
          <a:prstGeom prst="bentArrow">
            <a:avLst>
              <a:gd name="adj1" fmla="val 18510"/>
              <a:gd name="adj2" fmla="val 25000"/>
              <a:gd name="adj3" fmla="val 25000"/>
              <a:gd name="adj4" fmla="val 27631"/>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latin typeface="字魂59号-创粗黑" panose="00000500000000000000" pitchFamily="2" charset="-122"/>
              <a:ea typeface="字魂59号-创粗黑" panose="00000500000000000000" pitchFamily="2" charset="-122"/>
            </a:endParaRPr>
          </a:p>
        </p:txBody>
      </p:sp>
      <p:sp>
        <p:nvSpPr>
          <p:cNvPr id="10" name="MH_Other_8"/>
          <p:cNvSpPr/>
          <p:nvPr/>
        </p:nvSpPr>
        <p:spPr bwMode="auto">
          <a:xfrm>
            <a:off x="5968821" y="3103531"/>
            <a:ext cx="1941512" cy="1217613"/>
          </a:xfrm>
          <a:prstGeom prst="bentArrow">
            <a:avLst>
              <a:gd name="adj1" fmla="val 18510"/>
              <a:gd name="adj2" fmla="val 25000"/>
              <a:gd name="adj3" fmla="val 25000"/>
              <a:gd name="adj4" fmla="val 27631"/>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latin typeface="字魂59号-创粗黑" panose="00000500000000000000" pitchFamily="2" charset="-122"/>
              <a:ea typeface="字魂59号-创粗黑" panose="00000500000000000000" pitchFamily="2" charset="-122"/>
            </a:endParaRPr>
          </a:p>
        </p:txBody>
      </p:sp>
      <p:sp>
        <p:nvSpPr>
          <p:cNvPr id="11" name="MH_Other_9"/>
          <p:cNvSpPr/>
          <p:nvPr/>
        </p:nvSpPr>
        <p:spPr bwMode="auto">
          <a:xfrm flipH="1">
            <a:off x="4255909" y="3784567"/>
            <a:ext cx="1941513" cy="1219200"/>
          </a:xfrm>
          <a:prstGeom prst="bentArrow">
            <a:avLst>
              <a:gd name="adj1" fmla="val 18510"/>
              <a:gd name="adj2" fmla="val 25000"/>
              <a:gd name="adj3" fmla="val 25000"/>
              <a:gd name="adj4" fmla="val 27631"/>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latin typeface="字魂59号-创粗黑" panose="00000500000000000000" pitchFamily="2" charset="-122"/>
              <a:ea typeface="字魂59号-创粗黑" panose="00000500000000000000" pitchFamily="2" charset="-122"/>
            </a:endParaRPr>
          </a:p>
        </p:txBody>
      </p:sp>
      <p:sp>
        <p:nvSpPr>
          <p:cNvPr id="12" name="MH_Other_10"/>
          <p:cNvSpPr/>
          <p:nvPr/>
        </p:nvSpPr>
        <p:spPr bwMode="auto">
          <a:xfrm>
            <a:off x="5968821" y="4467192"/>
            <a:ext cx="1941512" cy="1219200"/>
          </a:xfrm>
          <a:prstGeom prst="bentArrow">
            <a:avLst>
              <a:gd name="adj1" fmla="val 18510"/>
              <a:gd name="adj2" fmla="val 25000"/>
              <a:gd name="adj3" fmla="val 25000"/>
              <a:gd name="adj4" fmla="val 27631"/>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latin typeface="字魂59号-创粗黑" panose="00000500000000000000" pitchFamily="2" charset="-122"/>
              <a:ea typeface="字魂59号-创粗黑" panose="00000500000000000000" pitchFamily="2" charset="-122"/>
            </a:endParaRPr>
          </a:p>
        </p:txBody>
      </p:sp>
      <p:sp>
        <p:nvSpPr>
          <p:cNvPr id="13" name="TextBox 11"/>
          <p:cNvSpPr txBox="1"/>
          <p:nvPr/>
        </p:nvSpPr>
        <p:spPr bwMode="auto">
          <a:xfrm>
            <a:off x="6624459" y="4905343"/>
            <a:ext cx="685800" cy="369332"/>
          </a:xfrm>
          <a:prstGeom prst="rect">
            <a:avLst/>
          </a:prstGeom>
          <a:solidFill>
            <a:schemeClr val="tx1"/>
          </a:solidFill>
          <a:effectLst/>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b="1" spc="300" dirty="0">
                <a:solidFill>
                  <a:schemeClr val="bg1"/>
                </a:solidFill>
                <a:latin typeface="字魂59号-创粗黑" panose="00000500000000000000" pitchFamily="2" charset="-122"/>
                <a:ea typeface="字魂59号-创粗黑" panose="00000500000000000000" pitchFamily="2" charset="-122"/>
              </a:rPr>
              <a:t>01</a:t>
            </a:r>
            <a:endParaRPr lang="zh-CN" altLang="en-US" b="1" spc="300" dirty="0">
              <a:solidFill>
                <a:schemeClr val="bg1"/>
              </a:solidFill>
              <a:latin typeface="字魂59号-创粗黑" panose="00000500000000000000" pitchFamily="2" charset="-122"/>
              <a:ea typeface="字魂59号-创粗黑" panose="00000500000000000000" pitchFamily="2" charset="-122"/>
            </a:endParaRPr>
          </a:p>
        </p:txBody>
      </p:sp>
      <p:sp>
        <p:nvSpPr>
          <p:cNvPr id="14" name="TextBox 53"/>
          <p:cNvSpPr txBox="1"/>
          <p:nvPr/>
        </p:nvSpPr>
        <p:spPr bwMode="auto">
          <a:xfrm>
            <a:off x="6624459" y="3549619"/>
            <a:ext cx="685800" cy="369332"/>
          </a:xfrm>
          <a:prstGeom prst="rect">
            <a:avLst/>
          </a:prstGeom>
          <a:solidFill>
            <a:schemeClr val="tx1"/>
          </a:solidFill>
          <a:effectLst/>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b="1" spc="300" dirty="0">
                <a:solidFill>
                  <a:schemeClr val="bg1"/>
                </a:solidFill>
                <a:latin typeface="字魂59号-创粗黑" panose="00000500000000000000" pitchFamily="2" charset="-122"/>
                <a:ea typeface="字魂59号-创粗黑" panose="00000500000000000000" pitchFamily="2" charset="-122"/>
              </a:rPr>
              <a:t>03</a:t>
            </a:r>
            <a:endParaRPr lang="zh-CN" altLang="en-US" b="1" spc="300" dirty="0">
              <a:solidFill>
                <a:schemeClr val="bg1"/>
              </a:solidFill>
              <a:latin typeface="字魂59号-创粗黑" panose="00000500000000000000" pitchFamily="2" charset="-122"/>
              <a:ea typeface="字魂59号-创粗黑" panose="00000500000000000000" pitchFamily="2" charset="-122"/>
            </a:endParaRPr>
          </a:p>
        </p:txBody>
      </p:sp>
      <p:sp>
        <p:nvSpPr>
          <p:cNvPr id="15" name="TextBox 54"/>
          <p:cNvSpPr txBox="1"/>
          <p:nvPr/>
        </p:nvSpPr>
        <p:spPr bwMode="auto">
          <a:xfrm>
            <a:off x="6624459" y="2141505"/>
            <a:ext cx="685800" cy="369332"/>
          </a:xfrm>
          <a:prstGeom prst="rect">
            <a:avLst/>
          </a:prstGeom>
          <a:solidFill>
            <a:schemeClr val="tx1"/>
          </a:solidFill>
          <a:effectLst/>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b="1" spc="300" dirty="0">
                <a:solidFill>
                  <a:schemeClr val="bg1"/>
                </a:solidFill>
                <a:latin typeface="字魂59号-创粗黑" panose="00000500000000000000" pitchFamily="2" charset="-122"/>
                <a:ea typeface="字魂59号-创粗黑" panose="00000500000000000000" pitchFamily="2" charset="-122"/>
              </a:rPr>
              <a:t>05</a:t>
            </a:r>
            <a:endParaRPr lang="zh-CN" altLang="en-US" b="1" spc="300" dirty="0">
              <a:solidFill>
                <a:schemeClr val="bg1"/>
              </a:solidFill>
              <a:latin typeface="字魂59号-创粗黑" panose="00000500000000000000" pitchFamily="2" charset="-122"/>
              <a:ea typeface="字魂59号-创粗黑" panose="00000500000000000000" pitchFamily="2" charset="-122"/>
            </a:endParaRPr>
          </a:p>
        </p:txBody>
      </p:sp>
      <p:sp>
        <p:nvSpPr>
          <p:cNvPr id="16" name="TextBox 55"/>
          <p:cNvSpPr txBox="1"/>
          <p:nvPr/>
        </p:nvSpPr>
        <p:spPr bwMode="auto">
          <a:xfrm>
            <a:off x="4884559" y="4216369"/>
            <a:ext cx="685800" cy="369332"/>
          </a:xfrm>
          <a:prstGeom prst="rect">
            <a:avLst/>
          </a:prstGeom>
          <a:solidFill>
            <a:schemeClr val="tx1"/>
          </a:solidFill>
          <a:effectLst/>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b="1" spc="300" dirty="0">
                <a:solidFill>
                  <a:schemeClr val="bg1"/>
                </a:solidFill>
                <a:latin typeface="字魂59号-创粗黑" panose="00000500000000000000" pitchFamily="2" charset="-122"/>
                <a:ea typeface="字魂59号-创粗黑" panose="00000500000000000000" pitchFamily="2" charset="-122"/>
              </a:rPr>
              <a:t>02</a:t>
            </a:r>
            <a:endParaRPr lang="zh-CN" altLang="en-US" b="1" spc="300" dirty="0">
              <a:solidFill>
                <a:schemeClr val="bg1"/>
              </a:solidFill>
              <a:latin typeface="字魂59号-创粗黑" panose="00000500000000000000" pitchFamily="2" charset="-122"/>
              <a:ea typeface="字魂59号-创粗黑" panose="00000500000000000000" pitchFamily="2" charset="-122"/>
            </a:endParaRPr>
          </a:p>
        </p:txBody>
      </p:sp>
      <p:sp>
        <p:nvSpPr>
          <p:cNvPr id="17" name="TextBox 56"/>
          <p:cNvSpPr txBox="1"/>
          <p:nvPr/>
        </p:nvSpPr>
        <p:spPr bwMode="auto">
          <a:xfrm>
            <a:off x="4884559" y="2844769"/>
            <a:ext cx="685800" cy="369332"/>
          </a:xfrm>
          <a:prstGeom prst="rect">
            <a:avLst/>
          </a:prstGeom>
          <a:solidFill>
            <a:schemeClr val="tx1"/>
          </a:solidFill>
          <a:effectLst/>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b="1" spc="300" dirty="0">
                <a:solidFill>
                  <a:schemeClr val="bg1"/>
                </a:solidFill>
                <a:latin typeface="字魂59号-创粗黑" panose="00000500000000000000" pitchFamily="2" charset="-122"/>
                <a:ea typeface="字魂59号-创粗黑" panose="00000500000000000000" pitchFamily="2" charset="-122"/>
              </a:rPr>
              <a:t>04</a:t>
            </a:r>
            <a:endParaRPr lang="zh-CN" altLang="en-US" b="1" spc="300" dirty="0">
              <a:solidFill>
                <a:schemeClr val="bg1"/>
              </a:solidFill>
              <a:latin typeface="字魂59号-创粗黑" panose="00000500000000000000" pitchFamily="2" charset="-122"/>
              <a:ea typeface="字魂59号-创粗黑" panose="00000500000000000000" pitchFamily="2" charset="-122"/>
            </a:endParaRPr>
          </a:p>
        </p:txBody>
      </p:sp>
      <p:cxnSp>
        <p:nvCxnSpPr>
          <p:cNvPr id="18" name="直接连接符 17"/>
          <p:cNvCxnSpPr/>
          <p:nvPr/>
        </p:nvCxnSpPr>
        <p:spPr>
          <a:xfrm>
            <a:off x="1438410" y="5686392"/>
            <a:ext cx="9315183" cy="0"/>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910334" y="4550720"/>
            <a:ext cx="3249751" cy="738664"/>
          </a:xfrm>
          <a:prstGeom prst="rect">
            <a:avLst/>
          </a:prstGeom>
          <a:noFill/>
          <a:effectLst/>
        </p:spPr>
        <p:txBody>
          <a:bodyPr wrap="square" rtlCol="0">
            <a:spAutoFit/>
          </a:bodyPr>
          <a:lstStyle/>
          <a:p>
            <a:pPr algn="ct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这里可以输入一下简单的概括性的内容文字，用户可以在投影机或者计算机上进行演示</a:t>
            </a:r>
          </a:p>
        </p:txBody>
      </p:sp>
      <p:sp>
        <p:nvSpPr>
          <p:cNvPr id="20" name="文本框 19"/>
          <p:cNvSpPr txBox="1"/>
          <p:nvPr/>
        </p:nvSpPr>
        <p:spPr>
          <a:xfrm>
            <a:off x="947625" y="3847591"/>
            <a:ext cx="3249751" cy="738664"/>
          </a:xfrm>
          <a:prstGeom prst="rect">
            <a:avLst/>
          </a:prstGeom>
          <a:noFill/>
          <a:effectLst/>
        </p:spPr>
        <p:txBody>
          <a:bodyPr wrap="square" rtlCol="0">
            <a:spAutoFit/>
          </a:bodyPr>
          <a:lstStyle/>
          <a:p>
            <a:pPr algn="ct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这里可以输入一下简单的概括性的内容文字，用户可以在投影机或者计算机上进行演示</a:t>
            </a:r>
          </a:p>
        </p:txBody>
      </p:sp>
      <p:sp>
        <p:nvSpPr>
          <p:cNvPr id="21" name="文本框 20"/>
          <p:cNvSpPr txBox="1"/>
          <p:nvPr/>
        </p:nvSpPr>
        <p:spPr>
          <a:xfrm>
            <a:off x="7965895" y="3112102"/>
            <a:ext cx="3249751" cy="738664"/>
          </a:xfrm>
          <a:prstGeom prst="rect">
            <a:avLst/>
          </a:prstGeom>
          <a:noFill/>
          <a:effectLst/>
        </p:spPr>
        <p:txBody>
          <a:bodyPr wrap="square" rtlCol="0">
            <a:spAutoFit/>
          </a:bodyPr>
          <a:lstStyle/>
          <a:p>
            <a:pPr algn="ct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这里可以输入一下简单的概括性的内容文字，用户可以在投影机或者计算机上进行演示</a:t>
            </a:r>
          </a:p>
        </p:txBody>
      </p:sp>
      <p:sp>
        <p:nvSpPr>
          <p:cNvPr id="22" name="文本框 21"/>
          <p:cNvSpPr txBox="1"/>
          <p:nvPr/>
        </p:nvSpPr>
        <p:spPr>
          <a:xfrm>
            <a:off x="991378" y="2480330"/>
            <a:ext cx="3249751" cy="738664"/>
          </a:xfrm>
          <a:prstGeom prst="rect">
            <a:avLst/>
          </a:prstGeom>
          <a:noFill/>
          <a:effectLst/>
        </p:spPr>
        <p:txBody>
          <a:bodyPr wrap="square" rtlCol="0">
            <a:spAutoFit/>
          </a:bodyPr>
          <a:lstStyle/>
          <a:p>
            <a:pPr algn="ct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这里可以输入一下简单的概括性的内容文字，用户可以在投影机或者计算机上进行演示</a:t>
            </a:r>
          </a:p>
        </p:txBody>
      </p:sp>
      <p:sp>
        <p:nvSpPr>
          <p:cNvPr id="23" name="文本框 22"/>
          <p:cNvSpPr txBox="1"/>
          <p:nvPr/>
        </p:nvSpPr>
        <p:spPr>
          <a:xfrm>
            <a:off x="7910334" y="1770892"/>
            <a:ext cx="3249751" cy="738664"/>
          </a:xfrm>
          <a:prstGeom prst="rect">
            <a:avLst/>
          </a:prstGeom>
          <a:noFill/>
          <a:effectLst/>
        </p:spPr>
        <p:txBody>
          <a:bodyPr wrap="square" rtlCol="0">
            <a:spAutoFit/>
          </a:bodyPr>
          <a:lstStyle/>
          <a:p>
            <a:pPr algn="ct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这里可以输入一下简单的概括性的内容文字，用户可以在投影机或者计算机上进行演示</a:t>
            </a:r>
          </a:p>
        </p:txBody>
      </p:sp>
    </p:spTree>
    <p:extLst>
      <p:ext uri="{BB962C8B-B14F-4D97-AF65-F5344CB8AC3E}">
        <p14:creationId xmlns:p14="http://schemas.microsoft.com/office/powerpoint/2010/main" val="87248029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sp>
        <p:nvSpPr>
          <p:cNvPr id="8" name="MH_Other_1"/>
          <p:cNvSpPr>
            <a:spLocks/>
          </p:cNvSpPr>
          <p:nvPr/>
        </p:nvSpPr>
        <p:spPr bwMode="auto">
          <a:xfrm>
            <a:off x="4217511" y="2512832"/>
            <a:ext cx="3688316" cy="1844995"/>
          </a:xfrm>
          <a:custGeom>
            <a:avLst/>
            <a:gdLst>
              <a:gd name="T0" fmla="*/ 1633211 w 3744416"/>
              <a:gd name="T1" fmla="*/ 0 h 1872208"/>
              <a:gd name="T2" fmla="*/ 3266422 w 3744416"/>
              <a:gd name="T3" fmla="*/ 1634694 h 1872208"/>
              <a:gd name="T4" fmla="*/ 0 w 3744416"/>
              <a:gd name="T5" fmla="*/ 1634694 h 1872208"/>
              <a:gd name="T6" fmla="*/ 1633211 w 3744416"/>
              <a:gd name="T7" fmla="*/ 0 h 1872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44416" h="1872208">
                <a:moveTo>
                  <a:pt x="1872208" y="0"/>
                </a:moveTo>
                <a:cubicBezTo>
                  <a:pt x="2906200" y="0"/>
                  <a:pt x="3744416" y="838216"/>
                  <a:pt x="3744416" y="1872208"/>
                </a:cubicBezTo>
                <a:lnTo>
                  <a:pt x="0" y="1872208"/>
                </a:lnTo>
                <a:cubicBezTo>
                  <a:pt x="0" y="838216"/>
                  <a:pt x="838216" y="0"/>
                  <a:pt x="1872208" y="0"/>
                </a:cubicBezTo>
                <a:close/>
              </a:path>
            </a:pathLst>
          </a:custGeom>
          <a:noFill/>
          <a:ln w="9525" cap="flat" cmpd="sng">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dirty="0">
              <a:latin typeface="字魂59号-创粗黑" panose="00000500000000000000" pitchFamily="2" charset="-122"/>
              <a:ea typeface="字魂59号-创粗黑" panose="00000500000000000000" pitchFamily="2" charset="-122"/>
            </a:endParaRPr>
          </a:p>
        </p:txBody>
      </p:sp>
      <p:sp>
        <p:nvSpPr>
          <p:cNvPr id="9" name="MH_Other_2"/>
          <p:cNvSpPr>
            <a:spLocks noChangeArrowheads="1"/>
          </p:cNvSpPr>
          <p:nvPr/>
        </p:nvSpPr>
        <p:spPr bwMode="auto">
          <a:xfrm>
            <a:off x="4470318" y="2824237"/>
            <a:ext cx="3120755" cy="3120755"/>
          </a:xfrm>
          <a:prstGeom prst="ellipse">
            <a:avLst/>
          </a:prstGeom>
          <a:solidFill>
            <a:schemeClr val="bg1">
              <a:lumMod val="95000"/>
            </a:schemeClr>
          </a:solidFill>
          <a:ln>
            <a:noFill/>
          </a:ln>
        </p:spPr>
        <p:txBody>
          <a:bodyPr lIns="95096" tIns="49557" rIns="95096" bIns="49557"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zh-CN" altLang="en-US" sz="1371" dirty="0">
              <a:solidFill>
                <a:srgbClr val="FFFFFF"/>
              </a:solidFill>
              <a:latin typeface="字魂59号-创粗黑" panose="00000500000000000000" pitchFamily="2" charset="-122"/>
              <a:ea typeface="字魂59号-创粗黑" panose="00000500000000000000" pitchFamily="2" charset="-122"/>
            </a:endParaRPr>
          </a:p>
        </p:txBody>
      </p:sp>
      <p:sp>
        <p:nvSpPr>
          <p:cNvPr id="10" name="MH_SubTitle_1"/>
          <p:cNvSpPr>
            <a:spLocks noChangeArrowheads="1"/>
          </p:cNvSpPr>
          <p:nvPr/>
        </p:nvSpPr>
        <p:spPr bwMode="auto">
          <a:xfrm>
            <a:off x="3862576" y="3790266"/>
            <a:ext cx="1135124" cy="1135124"/>
          </a:xfrm>
          <a:prstGeom prst="ellipse">
            <a:avLst/>
          </a:prstGeom>
          <a:solidFill>
            <a:schemeClr val="tx1"/>
          </a:solidFill>
          <a:ln>
            <a:noFill/>
          </a:ln>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zh-CN" altLang="en-US" sz="1400" dirty="0">
                <a:solidFill>
                  <a:schemeClr val="bg1"/>
                </a:solidFill>
                <a:latin typeface="字魂59号-创粗黑" panose="00000500000000000000" pitchFamily="2" charset="-122"/>
                <a:ea typeface="字魂59号-创粗黑" panose="00000500000000000000" pitchFamily="2" charset="-122"/>
                <a:cs typeface="+mn-ea"/>
                <a:sym typeface="+mn-lt"/>
              </a:rPr>
              <a:t>标题文字</a:t>
            </a:r>
            <a:endParaRPr lang="en-US" altLang="zh-CN" sz="1600" dirty="0">
              <a:solidFill>
                <a:schemeClr val="bg1"/>
              </a:solidFill>
              <a:latin typeface="字魂59号-创粗黑" panose="00000500000000000000" pitchFamily="2" charset="-122"/>
              <a:ea typeface="字魂59号-创粗黑" panose="00000500000000000000" pitchFamily="2" charset="-122"/>
            </a:endParaRPr>
          </a:p>
        </p:txBody>
      </p:sp>
      <p:sp>
        <p:nvSpPr>
          <p:cNvPr id="11" name="MH_SubTitle_3"/>
          <p:cNvSpPr>
            <a:spLocks noChangeArrowheads="1"/>
          </p:cNvSpPr>
          <p:nvPr/>
        </p:nvSpPr>
        <p:spPr bwMode="auto">
          <a:xfrm>
            <a:off x="7125639" y="3790266"/>
            <a:ext cx="1135124" cy="1135124"/>
          </a:xfrm>
          <a:prstGeom prst="ellipse">
            <a:avLst/>
          </a:prstGeom>
          <a:solidFill>
            <a:schemeClr val="tx1"/>
          </a:solidFill>
          <a:ln>
            <a:noFill/>
          </a:ln>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zh-CN" altLang="en-US" sz="1400" dirty="0">
                <a:solidFill>
                  <a:schemeClr val="bg1"/>
                </a:solidFill>
                <a:latin typeface="字魂59号-创粗黑" panose="00000500000000000000" pitchFamily="2" charset="-122"/>
                <a:ea typeface="字魂59号-创粗黑" panose="00000500000000000000" pitchFamily="2" charset="-122"/>
                <a:cs typeface="+mn-ea"/>
                <a:sym typeface="+mn-lt"/>
              </a:rPr>
              <a:t>标题文字</a:t>
            </a:r>
            <a:endParaRPr lang="en-US" altLang="zh-CN" sz="1600" dirty="0">
              <a:solidFill>
                <a:schemeClr val="bg1"/>
              </a:solidFill>
              <a:latin typeface="字魂59号-创粗黑" panose="00000500000000000000" pitchFamily="2" charset="-122"/>
              <a:ea typeface="字魂59号-创粗黑" panose="00000500000000000000" pitchFamily="2" charset="-122"/>
            </a:endParaRPr>
          </a:p>
        </p:txBody>
      </p:sp>
      <p:sp>
        <p:nvSpPr>
          <p:cNvPr id="12" name="MH_SubTitle_2"/>
          <p:cNvSpPr>
            <a:spLocks noChangeArrowheads="1"/>
          </p:cNvSpPr>
          <p:nvPr/>
        </p:nvSpPr>
        <p:spPr bwMode="auto">
          <a:xfrm>
            <a:off x="5493271" y="2159572"/>
            <a:ext cx="1135124" cy="1133449"/>
          </a:xfrm>
          <a:prstGeom prst="ellipse">
            <a:avLst/>
          </a:prstGeom>
          <a:solidFill>
            <a:schemeClr val="tx1"/>
          </a:solidFill>
          <a:ln>
            <a:noFill/>
          </a:ln>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zh-CN" altLang="en-US" sz="1400" dirty="0">
                <a:solidFill>
                  <a:schemeClr val="bg1"/>
                </a:solidFill>
                <a:latin typeface="字魂59号-创粗黑" panose="00000500000000000000" pitchFamily="2" charset="-122"/>
                <a:ea typeface="字魂59号-创粗黑" panose="00000500000000000000" pitchFamily="2" charset="-122"/>
                <a:cs typeface="+mn-ea"/>
                <a:sym typeface="+mn-lt"/>
              </a:rPr>
              <a:t>标题文字</a:t>
            </a:r>
            <a:endParaRPr lang="en-US" altLang="zh-CN" sz="1600" dirty="0">
              <a:solidFill>
                <a:schemeClr val="bg1"/>
              </a:solidFill>
              <a:latin typeface="字魂59号-创粗黑" panose="00000500000000000000" pitchFamily="2" charset="-122"/>
              <a:ea typeface="字魂59号-创粗黑" panose="00000500000000000000" pitchFamily="2" charset="-122"/>
            </a:endParaRPr>
          </a:p>
        </p:txBody>
      </p:sp>
      <p:sp>
        <p:nvSpPr>
          <p:cNvPr id="13" name="TextBox 23"/>
          <p:cNvSpPr txBox="1"/>
          <p:nvPr/>
        </p:nvSpPr>
        <p:spPr>
          <a:xfrm>
            <a:off x="8761356" y="4378553"/>
            <a:ext cx="2360298" cy="715581"/>
          </a:xfrm>
          <a:prstGeom prst="rect">
            <a:avLst/>
          </a:prstGeom>
          <a:noFill/>
        </p:spPr>
        <p:txBody>
          <a:bodyPr wrap="square" rtlCol="0">
            <a:spAutoFit/>
          </a:bodyPr>
          <a:lstStyle/>
          <a:p>
            <a:pPr>
              <a:lnSpc>
                <a:spcPct val="150000"/>
              </a:lnSpc>
            </a:pPr>
            <a:r>
              <a:rPr lang="zh-CN" altLang="en-US" sz="900" dirty="0">
                <a:solidFill>
                  <a:schemeClr val="tx1">
                    <a:lumMod val="65000"/>
                    <a:lumOff val="35000"/>
                  </a:schemeClr>
                </a:solidFill>
                <a:latin typeface="字魂59号-创粗黑" panose="00000500000000000000" pitchFamily="2" charset="-122"/>
                <a:ea typeface="字魂59号-创粗黑" panose="00000500000000000000" pitchFamily="2" charset="-122"/>
                <a:cs typeface="+mn-ea"/>
                <a:sym typeface="+mn-lt"/>
              </a:rPr>
              <a:t>点击添加相关标题文字，点击添加相关标题文字，点击添加相关标题文字，点击添加相关标题文字，点击添加相关标题文字。</a:t>
            </a:r>
            <a:endParaRPr lang="en-GB" altLang="zh-CN" sz="900" dirty="0">
              <a:solidFill>
                <a:schemeClr val="tx1">
                  <a:lumMod val="65000"/>
                  <a:lumOff val="35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14" name="TextBox 24"/>
          <p:cNvSpPr txBox="1"/>
          <p:nvPr/>
        </p:nvSpPr>
        <p:spPr>
          <a:xfrm>
            <a:off x="8761355" y="3974676"/>
            <a:ext cx="1620957" cy="338554"/>
          </a:xfrm>
          <a:prstGeom prst="rect">
            <a:avLst/>
          </a:prstGeom>
          <a:noFill/>
        </p:spPr>
        <p:txBody>
          <a:bodyPr wrap="none" rtlCol="0">
            <a:spAutoFit/>
          </a:bodyPr>
          <a:lstStyle/>
          <a:p>
            <a:r>
              <a:rPr lang="zh-CN" altLang="en-US" sz="1600" dirty="0">
                <a:solidFill>
                  <a:schemeClr val="tx1">
                    <a:lumMod val="65000"/>
                    <a:lumOff val="35000"/>
                  </a:schemeClr>
                </a:solidFill>
                <a:latin typeface="字魂59号-创粗黑" panose="00000500000000000000" pitchFamily="2" charset="-122"/>
                <a:ea typeface="字魂59号-创粗黑" panose="00000500000000000000" pitchFamily="2" charset="-122"/>
              </a:rPr>
              <a:t>请替换文字内容</a:t>
            </a:r>
          </a:p>
        </p:txBody>
      </p:sp>
      <p:sp>
        <p:nvSpPr>
          <p:cNvPr id="15" name="TextBox 23"/>
          <p:cNvSpPr txBox="1"/>
          <p:nvPr/>
        </p:nvSpPr>
        <p:spPr>
          <a:xfrm>
            <a:off x="2340127" y="2311919"/>
            <a:ext cx="2360298" cy="715581"/>
          </a:xfrm>
          <a:prstGeom prst="rect">
            <a:avLst/>
          </a:prstGeom>
          <a:noFill/>
        </p:spPr>
        <p:txBody>
          <a:bodyPr wrap="square" rtlCol="0">
            <a:spAutoFit/>
          </a:bodyPr>
          <a:lstStyle/>
          <a:p>
            <a:pPr algn="r">
              <a:lnSpc>
                <a:spcPct val="150000"/>
              </a:lnSpc>
            </a:pPr>
            <a:r>
              <a:rPr lang="zh-CN" altLang="en-US" sz="900" dirty="0">
                <a:solidFill>
                  <a:schemeClr val="tx1">
                    <a:lumMod val="65000"/>
                    <a:lumOff val="35000"/>
                  </a:schemeClr>
                </a:solidFill>
                <a:latin typeface="字魂59号-创粗黑" panose="00000500000000000000" pitchFamily="2" charset="-122"/>
                <a:ea typeface="字魂59号-创粗黑" panose="00000500000000000000" pitchFamily="2" charset="-122"/>
                <a:cs typeface="+mn-ea"/>
                <a:sym typeface="+mn-lt"/>
              </a:rPr>
              <a:t>点击添加相关标题文字，点击添加相关标题文字，点击添加相关标题文字，点击添加相关标题文字，点击添加相关标题文字。</a:t>
            </a:r>
            <a:endParaRPr lang="en-GB" altLang="zh-CN" sz="900" dirty="0">
              <a:solidFill>
                <a:schemeClr val="tx1">
                  <a:lumMod val="65000"/>
                  <a:lumOff val="35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16" name="TextBox 24"/>
          <p:cNvSpPr txBox="1"/>
          <p:nvPr/>
        </p:nvSpPr>
        <p:spPr>
          <a:xfrm>
            <a:off x="3079468" y="1908042"/>
            <a:ext cx="1620957"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字魂59号-创粗黑" panose="00000500000000000000" pitchFamily="2" charset="-122"/>
                <a:ea typeface="字魂59号-创粗黑" panose="00000500000000000000" pitchFamily="2" charset="-122"/>
              </a:rPr>
              <a:t>请替换文字内容</a:t>
            </a:r>
          </a:p>
        </p:txBody>
      </p:sp>
      <p:sp>
        <p:nvSpPr>
          <p:cNvPr id="17" name="TextBox 23"/>
          <p:cNvSpPr txBox="1"/>
          <p:nvPr/>
        </p:nvSpPr>
        <p:spPr>
          <a:xfrm>
            <a:off x="1207978" y="4371429"/>
            <a:ext cx="2360298" cy="715581"/>
          </a:xfrm>
          <a:prstGeom prst="rect">
            <a:avLst/>
          </a:prstGeom>
          <a:noFill/>
        </p:spPr>
        <p:txBody>
          <a:bodyPr wrap="square" rtlCol="0">
            <a:spAutoFit/>
          </a:bodyPr>
          <a:lstStyle/>
          <a:p>
            <a:pPr algn="r">
              <a:lnSpc>
                <a:spcPct val="150000"/>
              </a:lnSpc>
            </a:pPr>
            <a:r>
              <a:rPr lang="zh-CN" altLang="en-US" sz="900" dirty="0">
                <a:solidFill>
                  <a:schemeClr val="tx1">
                    <a:lumMod val="65000"/>
                    <a:lumOff val="35000"/>
                  </a:schemeClr>
                </a:solidFill>
                <a:latin typeface="字魂59号-创粗黑" panose="00000500000000000000" pitchFamily="2" charset="-122"/>
                <a:ea typeface="字魂59号-创粗黑" panose="00000500000000000000" pitchFamily="2" charset="-122"/>
                <a:cs typeface="+mn-ea"/>
                <a:sym typeface="+mn-lt"/>
              </a:rPr>
              <a:t>点击添加相关标题文字，点击添加相关标题文字，点击添加相关标题文字，点击添加相关标题文字，点击添加相关标题文字。</a:t>
            </a:r>
            <a:endParaRPr lang="en-GB" altLang="zh-CN" sz="900" dirty="0">
              <a:solidFill>
                <a:schemeClr val="tx1">
                  <a:lumMod val="65000"/>
                  <a:lumOff val="35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18" name="TextBox 24"/>
          <p:cNvSpPr txBox="1"/>
          <p:nvPr/>
        </p:nvSpPr>
        <p:spPr>
          <a:xfrm>
            <a:off x="1947319" y="3967552"/>
            <a:ext cx="1620957"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字魂59号-创粗黑" panose="00000500000000000000" pitchFamily="2" charset="-122"/>
                <a:ea typeface="字魂59号-创粗黑" panose="00000500000000000000" pitchFamily="2" charset="-122"/>
              </a:rPr>
              <a:t>请替换文字内容</a:t>
            </a:r>
          </a:p>
        </p:txBody>
      </p:sp>
      <p:sp>
        <p:nvSpPr>
          <p:cNvPr id="19" name="library-books_18476"/>
          <p:cNvSpPr>
            <a:spLocks noChangeAspect="1"/>
          </p:cNvSpPr>
          <p:nvPr/>
        </p:nvSpPr>
        <p:spPr bwMode="auto">
          <a:xfrm>
            <a:off x="5367894" y="3827568"/>
            <a:ext cx="1286846" cy="1087721"/>
          </a:xfrm>
          <a:custGeom>
            <a:avLst/>
            <a:gdLst>
              <a:gd name="connsiteX0" fmla="*/ 217420 w 608094"/>
              <a:gd name="connsiteY0" fmla="*/ 438401 h 513999"/>
              <a:gd name="connsiteX1" fmla="*/ 205206 w 608094"/>
              <a:gd name="connsiteY1" fmla="*/ 450598 h 513999"/>
              <a:gd name="connsiteX2" fmla="*/ 217420 w 608094"/>
              <a:gd name="connsiteY2" fmla="*/ 462795 h 513999"/>
              <a:gd name="connsiteX3" fmla="*/ 276185 w 608094"/>
              <a:gd name="connsiteY3" fmla="*/ 462680 h 513999"/>
              <a:gd name="connsiteX4" fmla="*/ 288399 w 608094"/>
              <a:gd name="connsiteY4" fmla="*/ 450598 h 513999"/>
              <a:gd name="connsiteX5" fmla="*/ 276185 w 608094"/>
              <a:gd name="connsiteY5" fmla="*/ 438516 h 513999"/>
              <a:gd name="connsiteX6" fmla="*/ 41718 w 608094"/>
              <a:gd name="connsiteY6" fmla="*/ 438401 h 513999"/>
              <a:gd name="connsiteX7" fmla="*/ 29502 w 608094"/>
              <a:gd name="connsiteY7" fmla="*/ 450598 h 513999"/>
              <a:gd name="connsiteX8" fmla="*/ 41718 w 608094"/>
              <a:gd name="connsiteY8" fmla="*/ 462795 h 513999"/>
              <a:gd name="connsiteX9" fmla="*/ 100491 w 608094"/>
              <a:gd name="connsiteY9" fmla="*/ 462680 h 513999"/>
              <a:gd name="connsiteX10" fmla="*/ 112591 w 608094"/>
              <a:gd name="connsiteY10" fmla="*/ 450598 h 513999"/>
              <a:gd name="connsiteX11" fmla="*/ 100491 w 608094"/>
              <a:gd name="connsiteY11" fmla="*/ 438516 h 513999"/>
              <a:gd name="connsiteX12" fmla="*/ 217535 w 608094"/>
              <a:gd name="connsiteY12" fmla="*/ 90327 h 513999"/>
              <a:gd name="connsiteX13" fmla="*/ 205321 w 608094"/>
              <a:gd name="connsiteY13" fmla="*/ 102524 h 513999"/>
              <a:gd name="connsiteX14" fmla="*/ 217535 w 608094"/>
              <a:gd name="connsiteY14" fmla="*/ 114721 h 513999"/>
              <a:gd name="connsiteX15" fmla="*/ 276300 w 608094"/>
              <a:gd name="connsiteY15" fmla="*/ 114721 h 513999"/>
              <a:gd name="connsiteX16" fmla="*/ 288399 w 608094"/>
              <a:gd name="connsiteY16" fmla="*/ 102524 h 513999"/>
              <a:gd name="connsiteX17" fmla="*/ 276300 w 608094"/>
              <a:gd name="connsiteY17" fmla="*/ 90327 h 513999"/>
              <a:gd name="connsiteX18" fmla="*/ 41718 w 608094"/>
              <a:gd name="connsiteY18" fmla="*/ 90327 h 513999"/>
              <a:gd name="connsiteX19" fmla="*/ 29617 w 608094"/>
              <a:gd name="connsiteY19" fmla="*/ 102524 h 513999"/>
              <a:gd name="connsiteX20" fmla="*/ 41718 w 608094"/>
              <a:gd name="connsiteY20" fmla="*/ 114721 h 513999"/>
              <a:gd name="connsiteX21" fmla="*/ 100491 w 608094"/>
              <a:gd name="connsiteY21" fmla="*/ 114721 h 513999"/>
              <a:gd name="connsiteX22" fmla="*/ 112591 w 608094"/>
              <a:gd name="connsiteY22" fmla="*/ 102524 h 513999"/>
              <a:gd name="connsiteX23" fmla="*/ 100491 w 608094"/>
              <a:gd name="connsiteY23" fmla="*/ 90327 h 513999"/>
              <a:gd name="connsiteX24" fmla="*/ 357302 w 608094"/>
              <a:gd name="connsiteY24" fmla="*/ 33254 h 513999"/>
              <a:gd name="connsiteX25" fmla="*/ 381620 w 608094"/>
              <a:gd name="connsiteY25" fmla="*/ 48903 h 513999"/>
              <a:gd name="connsiteX26" fmla="*/ 476931 w 608094"/>
              <a:gd name="connsiteY26" fmla="*/ 484904 h 513999"/>
              <a:gd name="connsiteX27" fmla="*/ 461257 w 608094"/>
              <a:gd name="connsiteY27" fmla="*/ 509299 h 513999"/>
              <a:gd name="connsiteX28" fmla="*/ 436939 w 608094"/>
              <a:gd name="connsiteY28" fmla="*/ 493649 h 513999"/>
              <a:gd name="connsiteX29" fmla="*/ 341628 w 608094"/>
              <a:gd name="connsiteY29" fmla="*/ 57534 h 513999"/>
              <a:gd name="connsiteX30" fmla="*/ 357302 w 608094"/>
              <a:gd name="connsiteY30" fmla="*/ 33254 h 513999"/>
              <a:gd name="connsiteX31" fmla="*/ 405056 w 608094"/>
              <a:gd name="connsiteY31" fmla="*/ 22956 h 513999"/>
              <a:gd name="connsiteX32" fmla="*/ 416229 w 608094"/>
              <a:gd name="connsiteY32" fmla="*/ 30089 h 513999"/>
              <a:gd name="connsiteX33" fmla="*/ 516092 w 608094"/>
              <a:gd name="connsiteY33" fmla="*/ 487647 h 513999"/>
              <a:gd name="connsiteX34" fmla="*/ 508951 w 608094"/>
              <a:gd name="connsiteY34" fmla="*/ 498807 h 513999"/>
              <a:gd name="connsiteX35" fmla="*/ 497663 w 608094"/>
              <a:gd name="connsiteY35" fmla="*/ 491674 h 513999"/>
              <a:gd name="connsiteX36" fmla="*/ 397800 w 608094"/>
              <a:gd name="connsiteY36" fmla="*/ 34116 h 513999"/>
              <a:gd name="connsiteX37" fmla="*/ 405056 w 608094"/>
              <a:gd name="connsiteY37" fmla="*/ 22956 h 513999"/>
              <a:gd name="connsiteX38" fmla="*/ 437759 w 608094"/>
              <a:gd name="connsiteY38" fmla="*/ 15758 h 513999"/>
              <a:gd name="connsiteX39" fmla="*/ 449054 w 608094"/>
              <a:gd name="connsiteY39" fmla="*/ 22892 h 513999"/>
              <a:gd name="connsiteX40" fmla="*/ 548976 w 608094"/>
              <a:gd name="connsiteY40" fmla="*/ 480517 h 513999"/>
              <a:gd name="connsiteX41" fmla="*/ 541715 w 608094"/>
              <a:gd name="connsiteY41" fmla="*/ 491679 h 513999"/>
              <a:gd name="connsiteX42" fmla="*/ 530535 w 608094"/>
              <a:gd name="connsiteY42" fmla="*/ 484544 h 513999"/>
              <a:gd name="connsiteX43" fmla="*/ 430614 w 608094"/>
              <a:gd name="connsiteY43" fmla="*/ 26920 h 513999"/>
              <a:gd name="connsiteX44" fmla="*/ 437759 w 608094"/>
              <a:gd name="connsiteY44" fmla="*/ 15758 h 513999"/>
              <a:gd name="connsiteX45" fmla="*/ 488012 w 608094"/>
              <a:gd name="connsiteY45" fmla="*/ 4886 h 513999"/>
              <a:gd name="connsiteX46" fmla="*/ 512325 w 608094"/>
              <a:gd name="connsiteY46" fmla="*/ 20419 h 513999"/>
              <a:gd name="connsiteX47" fmla="*/ 607618 w 608094"/>
              <a:gd name="connsiteY47" fmla="*/ 456470 h 513999"/>
              <a:gd name="connsiteX48" fmla="*/ 591947 w 608094"/>
              <a:gd name="connsiteY48" fmla="*/ 480746 h 513999"/>
              <a:gd name="connsiteX49" fmla="*/ 567634 w 608094"/>
              <a:gd name="connsiteY49" fmla="*/ 465099 h 513999"/>
              <a:gd name="connsiteX50" fmla="*/ 472456 w 608094"/>
              <a:gd name="connsiteY50" fmla="*/ 29163 h 513999"/>
              <a:gd name="connsiteX51" fmla="*/ 488012 w 608094"/>
              <a:gd name="connsiteY51" fmla="*/ 4886 h 513999"/>
              <a:gd name="connsiteX52" fmla="*/ 210622 w 608094"/>
              <a:gd name="connsiteY52" fmla="*/ 0 h 513999"/>
              <a:gd name="connsiteX53" fmla="*/ 283099 w 608094"/>
              <a:gd name="connsiteY53" fmla="*/ 115 h 513999"/>
              <a:gd name="connsiteX54" fmla="*/ 317782 w 608094"/>
              <a:gd name="connsiteY54" fmla="*/ 34750 h 513999"/>
              <a:gd name="connsiteX55" fmla="*/ 317551 w 608094"/>
              <a:gd name="connsiteY55" fmla="*/ 479364 h 513999"/>
              <a:gd name="connsiteX56" fmla="*/ 282868 w 608094"/>
              <a:gd name="connsiteY56" fmla="*/ 513999 h 513999"/>
              <a:gd name="connsiteX57" fmla="*/ 210391 w 608094"/>
              <a:gd name="connsiteY57" fmla="*/ 513999 h 513999"/>
              <a:gd name="connsiteX58" fmla="*/ 175708 w 608094"/>
              <a:gd name="connsiteY58" fmla="*/ 479249 h 513999"/>
              <a:gd name="connsiteX59" fmla="*/ 176054 w 608094"/>
              <a:gd name="connsiteY59" fmla="*/ 34635 h 513999"/>
              <a:gd name="connsiteX60" fmla="*/ 210622 w 608094"/>
              <a:gd name="connsiteY60" fmla="*/ 0 h 513999"/>
              <a:gd name="connsiteX61" fmla="*/ 34918 w 608094"/>
              <a:gd name="connsiteY61" fmla="*/ 0 h 513999"/>
              <a:gd name="connsiteX62" fmla="*/ 107290 w 608094"/>
              <a:gd name="connsiteY62" fmla="*/ 115 h 513999"/>
              <a:gd name="connsiteX63" fmla="*/ 141978 w 608094"/>
              <a:gd name="connsiteY63" fmla="*/ 34750 h 513999"/>
              <a:gd name="connsiteX64" fmla="*/ 141748 w 608094"/>
              <a:gd name="connsiteY64" fmla="*/ 479364 h 513999"/>
              <a:gd name="connsiteX65" fmla="*/ 106944 w 608094"/>
              <a:gd name="connsiteY65" fmla="*/ 513999 h 513999"/>
              <a:gd name="connsiteX66" fmla="*/ 34573 w 608094"/>
              <a:gd name="connsiteY66" fmla="*/ 513999 h 513999"/>
              <a:gd name="connsiteX67" fmla="*/ 0 w 608094"/>
              <a:gd name="connsiteY67" fmla="*/ 479249 h 513999"/>
              <a:gd name="connsiteX68" fmla="*/ 230 w 608094"/>
              <a:gd name="connsiteY68" fmla="*/ 34635 h 513999"/>
              <a:gd name="connsiteX69" fmla="*/ 34918 w 608094"/>
              <a:gd name="connsiteY69" fmla="*/ 0 h 513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8094" h="513999">
                <a:moveTo>
                  <a:pt x="217420" y="438401"/>
                </a:moveTo>
                <a:cubicBezTo>
                  <a:pt x="210737" y="438401"/>
                  <a:pt x="205206" y="443924"/>
                  <a:pt x="205206" y="450598"/>
                </a:cubicBezTo>
                <a:cubicBezTo>
                  <a:pt x="205206" y="457272"/>
                  <a:pt x="210737" y="462795"/>
                  <a:pt x="217420" y="462795"/>
                </a:cubicBezTo>
                <a:lnTo>
                  <a:pt x="276185" y="462680"/>
                </a:lnTo>
                <a:cubicBezTo>
                  <a:pt x="282983" y="462680"/>
                  <a:pt x="288399" y="457387"/>
                  <a:pt x="288399" y="450598"/>
                </a:cubicBezTo>
                <a:cubicBezTo>
                  <a:pt x="288399" y="443924"/>
                  <a:pt x="282868" y="438516"/>
                  <a:pt x="276185" y="438516"/>
                </a:cubicBezTo>
                <a:close/>
                <a:moveTo>
                  <a:pt x="41718" y="438401"/>
                </a:moveTo>
                <a:cubicBezTo>
                  <a:pt x="34918" y="438401"/>
                  <a:pt x="29502" y="443924"/>
                  <a:pt x="29502" y="450598"/>
                </a:cubicBezTo>
                <a:cubicBezTo>
                  <a:pt x="29502" y="457272"/>
                  <a:pt x="35034" y="462795"/>
                  <a:pt x="41718" y="462795"/>
                </a:cubicBezTo>
                <a:lnTo>
                  <a:pt x="100491" y="462680"/>
                </a:lnTo>
                <a:cubicBezTo>
                  <a:pt x="107175" y="462680"/>
                  <a:pt x="112591" y="457387"/>
                  <a:pt x="112591" y="450598"/>
                </a:cubicBezTo>
                <a:cubicBezTo>
                  <a:pt x="112591" y="443924"/>
                  <a:pt x="107175" y="438516"/>
                  <a:pt x="100491" y="438516"/>
                </a:cubicBezTo>
                <a:close/>
                <a:moveTo>
                  <a:pt x="217535" y="90327"/>
                </a:moveTo>
                <a:cubicBezTo>
                  <a:pt x="210737" y="90327"/>
                  <a:pt x="205321" y="95850"/>
                  <a:pt x="205321" y="102524"/>
                </a:cubicBezTo>
                <a:cubicBezTo>
                  <a:pt x="205321" y="109198"/>
                  <a:pt x="210737" y="114721"/>
                  <a:pt x="217535" y="114721"/>
                </a:cubicBezTo>
                <a:lnTo>
                  <a:pt x="276300" y="114721"/>
                </a:lnTo>
                <a:cubicBezTo>
                  <a:pt x="282983" y="114721"/>
                  <a:pt x="288399" y="109198"/>
                  <a:pt x="288399" y="102524"/>
                </a:cubicBezTo>
                <a:cubicBezTo>
                  <a:pt x="288399" y="95850"/>
                  <a:pt x="282983" y="90327"/>
                  <a:pt x="276300" y="90327"/>
                </a:cubicBezTo>
                <a:close/>
                <a:moveTo>
                  <a:pt x="41718" y="90327"/>
                </a:moveTo>
                <a:cubicBezTo>
                  <a:pt x="35034" y="90327"/>
                  <a:pt x="29617" y="95850"/>
                  <a:pt x="29617" y="102524"/>
                </a:cubicBezTo>
                <a:cubicBezTo>
                  <a:pt x="29617" y="109198"/>
                  <a:pt x="35034" y="114721"/>
                  <a:pt x="41718" y="114721"/>
                </a:cubicBezTo>
                <a:lnTo>
                  <a:pt x="100491" y="114721"/>
                </a:lnTo>
                <a:cubicBezTo>
                  <a:pt x="107175" y="114721"/>
                  <a:pt x="112591" y="109198"/>
                  <a:pt x="112591" y="102524"/>
                </a:cubicBezTo>
                <a:cubicBezTo>
                  <a:pt x="112591" y="95850"/>
                  <a:pt x="107175" y="90327"/>
                  <a:pt x="100491" y="90327"/>
                </a:cubicBezTo>
                <a:close/>
                <a:moveTo>
                  <a:pt x="357302" y="33254"/>
                </a:moveTo>
                <a:cubicBezTo>
                  <a:pt x="368366" y="30837"/>
                  <a:pt x="379199" y="37857"/>
                  <a:pt x="381620" y="48903"/>
                </a:cubicBezTo>
                <a:lnTo>
                  <a:pt x="476931" y="484904"/>
                </a:lnTo>
                <a:cubicBezTo>
                  <a:pt x="479351" y="495951"/>
                  <a:pt x="472321" y="506882"/>
                  <a:pt x="461257" y="509299"/>
                </a:cubicBezTo>
                <a:cubicBezTo>
                  <a:pt x="450193" y="511600"/>
                  <a:pt x="439360" y="504696"/>
                  <a:pt x="436939" y="493649"/>
                </a:cubicBezTo>
                <a:lnTo>
                  <a:pt x="341628" y="57534"/>
                </a:lnTo>
                <a:cubicBezTo>
                  <a:pt x="339208" y="46602"/>
                  <a:pt x="346238" y="35670"/>
                  <a:pt x="357302" y="33254"/>
                </a:cubicBezTo>
                <a:close/>
                <a:moveTo>
                  <a:pt x="405056" y="22956"/>
                </a:moveTo>
                <a:cubicBezTo>
                  <a:pt x="410124" y="21805"/>
                  <a:pt x="415077" y="25027"/>
                  <a:pt x="416229" y="30089"/>
                </a:cubicBezTo>
                <a:lnTo>
                  <a:pt x="516092" y="487647"/>
                </a:lnTo>
                <a:cubicBezTo>
                  <a:pt x="517244" y="492709"/>
                  <a:pt x="514019" y="497771"/>
                  <a:pt x="508951" y="498807"/>
                </a:cubicBezTo>
                <a:cubicBezTo>
                  <a:pt x="503883" y="499957"/>
                  <a:pt x="498815" y="496736"/>
                  <a:pt x="497663" y="491674"/>
                </a:cubicBezTo>
                <a:lnTo>
                  <a:pt x="397800" y="34116"/>
                </a:lnTo>
                <a:cubicBezTo>
                  <a:pt x="396648" y="29053"/>
                  <a:pt x="399873" y="24106"/>
                  <a:pt x="405056" y="22956"/>
                </a:cubicBezTo>
                <a:close/>
                <a:moveTo>
                  <a:pt x="437759" y="15758"/>
                </a:moveTo>
                <a:cubicBezTo>
                  <a:pt x="442830" y="14607"/>
                  <a:pt x="447901" y="17829"/>
                  <a:pt x="449054" y="22892"/>
                </a:cubicBezTo>
                <a:lnTo>
                  <a:pt x="548976" y="480517"/>
                </a:lnTo>
                <a:cubicBezTo>
                  <a:pt x="550128" y="485580"/>
                  <a:pt x="546786" y="490528"/>
                  <a:pt x="541715" y="491679"/>
                </a:cubicBezTo>
                <a:cubicBezTo>
                  <a:pt x="536644" y="492829"/>
                  <a:pt x="531573" y="489607"/>
                  <a:pt x="530535" y="484544"/>
                </a:cubicBezTo>
                <a:lnTo>
                  <a:pt x="430614" y="26920"/>
                </a:lnTo>
                <a:cubicBezTo>
                  <a:pt x="429461" y="21857"/>
                  <a:pt x="432688" y="16794"/>
                  <a:pt x="437759" y="15758"/>
                </a:cubicBezTo>
                <a:close/>
                <a:moveTo>
                  <a:pt x="488012" y="4886"/>
                </a:moveTo>
                <a:cubicBezTo>
                  <a:pt x="499073" y="2470"/>
                  <a:pt x="510020" y="9373"/>
                  <a:pt x="512325" y="20419"/>
                </a:cubicBezTo>
                <a:lnTo>
                  <a:pt x="607618" y="456470"/>
                </a:lnTo>
                <a:cubicBezTo>
                  <a:pt x="610038" y="467515"/>
                  <a:pt x="603009" y="478330"/>
                  <a:pt x="591947" y="480746"/>
                </a:cubicBezTo>
                <a:cubicBezTo>
                  <a:pt x="580885" y="483162"/>
                  <a:pt x="570054" y="476144"/>
                  <a:pt x="567634" y="465099"/>
                </a:cubicBezTo>
                <a:lnTo>
                  <a:pt x="472456" y="29163"/>
                </a:lnTo>
                <a:cubicBezTo>
                  <a:pt x="470036" y="18117"/>
                  <a:pt x="476950" y="7302"/>
                  <a:pt x="488012" y="4886"/>
                </a:cubicBezTo>
                <a:close/>
                <a:moveTo>
                  <a:pt x="210622" y="0"/>
                </a:moveTo>
                <a:lnTo>
                  <a:pt x="283099" y="115"/>
                </a:lnTo>
                <a:cubicBezTo>
                  <a:pt x="302341" y="115"/>
                  <a:pt x="317897" y="15649"/>
                  <a:pt x="317782" y="34750"/>
                </a:cubicBezTo>
                <a:lnTo>
                  <a:pt x="317551" y="479364"/>
                </a:lnTo>
                <a:cubicBezTo>
                  <a:pt x="317551" y="498465"/>
                  <a:pt x="301996" y="513999"/>
                  <a:pt x="282868" y="513999"/>
                </a:cubicBezTo>
                <a:lnTo>
                  <a:pt x="210391" y="513999"/>
                </a:lnTo>
                <a:cubicBezTo>
                  <a:pt x="191264" y="513999"/>
                  <a:pt x="175708" y="498350"/>
                  <a:pt x="175708" y="479249"/>
                </a:cubicBezTo>
                <a:lnTo>
                  <a:pt x="176054" y="34635"/>
                </a:lnTo>
                <a:cubicBezTo>
                  <a:pt x="176054" y="15419"/>
                  <a:pt x="191494" y="0"/>
                  <a:pt x="210622" y="0"/>
                </a:cubicBezTo>
                <a:close/>
                <a:moveTo>
                  <a:pt x="34918" y="0"/>
                </a:moveTo>
                <a:lnTo>
                  <a:pt x="107290" y="115"/>
                </a:lnTo>
                <a:cubicBezTo>
                  <a:pt x="126536" y="115"/>
                  <a:pt x="141978" y="15649"/>
                  <a:pt x="141978" y="34750"/>
                </a:cubicBezTo>
                <a:lnTo>
                  <a:pt x="141748" y="479364"/>
                </a:lnTo>
                <a:cubicBezTo>
                  <a:pt x="141748" y="498465"/>
                  <a:pt x="126190" y="513999"/>
                  <a:pt x="106944" y="513999"/>
                </a:cubicBezTo>
                <a:lnTo>
                  <a:pt x="34573" y="513999"/>
                </a:lnTo>
                <a:cubicBezTo>
                  <a:pt x="15442" y="513999"/>
                  <a:pt x="0" y="498350"/>
                  <a:pt x="0" y="479249"/>
                </a:cubicBezTo>
                <a:lnTo>
                  <a:pt x="230" y="34635"/>
                </a:lnTo>
                <a:cubicBezTo>
                  <a:pt x="230" y="15419"/>
                  <a:pt x="15788" y="0"/>
                  <a:pt x="34918" y="0"/>
                </a:cubicBezTo>
                <a:close/>
              </a:path>
            </a:pathLst>
          </a:custGeom>
          <a:solidFill>
            <a:schemeClr val="tx1"/>
          </a:solidFill>
          <a:ln>
            <a:noFill/>
          </a:ln>
        </p:spPr>
      </p:sp>
    </p:spTree>
    <p:extLst>
      <p:ext uri="{BB962C8B-B14F-4D97-AF65-F5344CB8AC3E}">
        <p14:creationId xmlns:p14="http://schemas.microsoft.com/office/powerpoint/2010/main" val="37286425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12" presetClass="entr" presetSubtype="4"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p:tgtEl>
                                          <p:spTgt spid="13"/>
                                        </p:tgtEl>
                                        <p:attrNameLst>
                                          <p:attrName>ppt_y</p:attrName>
                                        </p:attrNameLst>
                                      </p:cBhvr>
                                      <p:tavLst>
                                        <p:tav tm="0">
                                          <p:val>
                                            <p:strVal val="#ppt_y+#ppt_h*1.125000"/>
                                          </p:val>
                                        </p:tav>
                                        <p:tav tm="100000">
                                          <p:val>
                                            <p:strVal val="#ppt_y"/>
                                          </p:val>
                                        </p:tav>
                                      </p:tavLst>
                                    </p:anim>
                                    <p:animEffect transition="in" filter="wipe(up)">
                                      <p:cBhvr>
                                        <p:cTn id="36" dur="500"/>
                                        <p:tgtEl>
                                          <p:spTgt spid="13"/>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p:tgtEl>
                                          <p:spTgt spid="14"/>
                                        </p:tgtEl>
                                        <p:attrNameLst>
                                          <p:attrName>ppt_y</p:attrName>
                                        </p:attrNameLst>
                                      </p:cBhvr>
                                      <p:tavLst>
                                        <p:tav tm="0">
                                          <p:val>
                                            <p:strVal val="#ppt_y-#ppt_h*1.125000"/>
                                          </p:val>
                                        </p:tav>
                                        <p:tav tm="100000">
                                          <p:val>
                                            <p:strVal val="#ppt_y"/>
                                          </p:val>
                                        </p:tav>
                                      </p:tavLst>
                                    </p:anim>
                                    <p:animEffect transition="in" filter="wipe(down)">
                                      <p:cBhvr>
                                        <p:cTn id="40" dur="500"/>
                                        <p:tgtEl>
                                          <p:spTgt spid="14"/>
                                        </p:tgtEl>
                                      </p:cBhvr>
                                    </p:animEffect>
                                  </p:childTnLst>
                                </p:cTn>
                              </p:par>
                            </p:childTnLst>
                          </p:cTn>
                        </p:par>
                        <p:par>
                          <p:cTn id="41" fill="hold">
                            <p:stCondLst>
                              <p:cond delay="3500"/>
                            </p:stCondLst>
                            <p:childTnLst>
                              <p:par>
                                <p:cTn id="42" presetID="12" presetClass="entr" presetSubtype="4"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p:tgtEl>
                                          <p:spTgt spid="15"/>
                                        </p:tgtEl>
                                        <p:attrNameLst>
                                          <p:attrName>ppt_y</p:attrName>
                                        </p:attrNameLst>
                                      </p:cBhvr>
                                      <p:tavLst>
                                        <p:tav tm="0">
                                          <p:val>
                                            <p:strVal val="#ppt_y+#ppt_h*1.125000"/>
                                          </p:val>
                                        </p:tav>
                                        <p:tav tm="100000">
                                          <p:val>
                                            <p:strVal val="#ppt_y"/>
                                          </p:val>
                                        </p:tav>
                                      </p:tavLst>
                                    </p:anim>
                                    <p:animEffect transition="in" filter="wipe(up)">
                                      <p:cBhvr>
                                        <p:cTn id="45" dur="500"/>
                                        <p:tgtEl>
                                          <p:spTgt spid="15"/>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p:tgtEl>
                                          <p:spTgt spid="16"/>
                                        </p:tgtEl>
                                        <p:attrNameLst>
                                          <p:attrName>ppt_y</p:attrName>
                                        </p:attrNameLst>
                                      </p:cBhvr>
                                      <p:tavLst>
                                        <p:tav tm="0">
                                          <p:val>
                                            <p:strVal val="#ppt_y-#ppt_h*1.125000"/>
                                          </p:val>
                                        </p:tav>
                                        <p:tav tm="100000">
                                          <p:val>
                                            <p:strVal val="#ppt_y"/>
                                          </p:val>
                                        </p:tav>
                                      </p:tavLst>
                                    </p:anim>
                                    <p:animEffect transition="in" filter="wipe(down)">
                                      <p:cBhvr>
                                        <p:cTn id="49" dur="500"/>
                                        <p:tgtEl>
                                          <p:spTgt spid="16"/>
                                        </p:tgtEl>
                                      </p:cBhvr>
                                    </p:animEffect>
                                  </p:childTnLst>
                                </p:cTn>
                              </p:par>
                            </p:childTnLst>
                          </p:cTn>
                        </p:par>
                        <p:par>
                          <p:cTn id="50" fill="hold">
                            <p:stCondLst>
                              <p:cond delay="4000"/>
                            </p:stCondLst>
                            <p:childTnLst>
                              <p:par>
                                <p:cTn id="51" presetID="12" presetClass="entr" presetSubtype="4"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p:tgtEl>
                                          <p:spTgt spid="17"/>
                                        </p:tgtEl>
                                        <p:attrNameLst>
                                          <p:attrName>ppt_y</p:attrName>
                                        </p:attrNameLst>
                                      </p:cBhvr>
                                      <p:tavLst>
                                        <p:tav tm="0">
                                          <p:val>
                                            <p:strVal val="#ppt_y+#ppt_h*1.125000"/>
                                          </p:val>
                                        </p:tav>
                                        <p:tav tm="100000">
                                          <p:val>
                                            <p:strVal val="#ppt_y"/>
                                          </p:val>
                                        </p:tav>
                                      </p:tavLst>
                                    </p:anim>
                                    <p:animEffect transition="in" filter="wipe(up)">
                                      <p:cBhvr>
                                        <p:cTn id="54" dur="500"/>
                                        <p:tgtEl>
                                          <p:spTgt spid="17"/>
                                        </p:tgtEl>
                                      </p:cBhvr>
                                    </p:animEffect>
                                  </p:childTnLst>
                                </p:cTn>
                              </p:par>
                              <p:par>
                                <p:cTn id="55" presetID="12" presetClass="entr" presetSubtype="1"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p:tgtEl>
                                          <p:spTgt spid="18"/>
                                        </p:tgtEl>
                                        <p:attrNameLst>
                                          <p:attrName>ppt_y</p:attrName>
                                        </p:attrNameLst>
                                      </p:cBhvr>
                                      <p:tavLst>
                                        <p:tav tm="0">
                                          <p:val>
                                            <p:strVal val="#ppt_y-#ppt_h*1.125000"/>
                                          </p:val>
                                        </p:tav>
                                        <p:tav tm="100000">
                                          <p:val>
                                            <p:strVal val="#ppt_y"/>
                                          </p:val>
                                        </p:tav>
                                      </p:tavLst>
                                    </p:anim>
                                    <p:animEffect transition="in" filter="wipe(down)">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4" grpId="0"/>
      <p:bldP spid="15" grpId="0"/>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cxnSp>
        <p:nvCxnSpPr>
          <p:cNvPr id="19" name="直接连接符 18"/>
          <p:cNvCxnSpPr/>
          <p:nvPr/>
        </p:nvCxnSpPr>
        <p:spPr>
          <a:xfrm>
            <a:off x="3371850" y="495300"/>
            <a:ext cx="0" cy="636270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5" name="标题 3"/>
          <p:cNvSpPr>
            <a:spLocks noGrp="1"/>
          </p:cNvSpPr>
          <p:nvPr>
            <p:ph type="title"/>
          </p:nvPr>
        </p:nvSpPr>
        <p:spPr>
          <a:xfrm>
            <a:off x="3581400" y="365125"/>
            <a:ext cx="7772400" cy="1325563"/>
          </a:xfrm>
        </p:spPr>
        <p:txBody>
          <a:bodyPr>
            <a:normAutofit/>
          </a:bodyPr>
          <a:lstStyle/>
          <a:p>
            <a:r>
              <a:rPr lang="zh-CN" altLang="en-US" sz="4000" dirty="0"/>
              <a:t>目录</a:t>
            </a:r>
          </a:p>
        </p:txBody>
      </p:sp>
      <p:grpSp>
        <p:nvGrpSpPr>
          <p:cNvPr id="2" name="组合 1"/>
          <p:cNvGrpSpPr/>
          <p:nvPr/>
        </p:nvGrpSpPr>
        <p:grpSpPr>
          <a:xfrm>
            <a:off x="3142565" y="1839289"/>
            <a:ext cx="5760000" cy="3330429"/>
            <a:chOff x="3142565" y="1839289"/>
            <a:chExt cx="5760000" cy="3330429"/>
          </a:xfrm>
        </p:grpSpPr>
        <p:sp>
          <p:nvSpPr>
            <p:cNvPr id="6" name="矩形 5"/>
            <p:cNvSpPr/>
            <p:nvPr/>
          </p:nvSpPr>
          <p:spPr>
            <a:xfrm>
              <a:off x="3142565" y="1966259"/>
              <a:ext cx="5760000" cy="59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7" name="平行四边形 6"/>
            <p:cNvSpPr>
              <a:spLocks noChangeAspect="1"/>
            </p:cNvSpPr>
            <p:nvPr/>
          </p:nvSpPr>
          <p:spPr>
            <a:xfrm rot="5400000" flipH="1">
              <a:off x="3053465" y="1928389"/>
              <a:ext cx="718200" cy="540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8" name="矩形 7"/>
            <p:cNvSpPr/>
            <p:nvPr/>
          </p:nvSpPr>
          <p:spPr>
            <a:xfrm>
              <a:off x="3142565" y="2836870"/>
              <a:ext cx="5760000" cy="59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9" name="平行四边形 8"/>
            <p:cNvSpPr>
              <a:spLocks noChangeAspect="1"/>
            </p:cNvSpPr>
            <p:nvPr/>
          </p:nvSpPr>
          <p:spPr>
            <a:xfrm rot="5400000" flipH="1">
              <a:off x="3053465" y="2799000"/>
              <a:ext cx="718200" cy="540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p:nvSpPr>
          <p:spPr>
            <a:xfrm>
              <a:off x="3142565" y="3707679"/>
              <a:ext cx="5760000" cy="59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1" name="平行四边形 10"/>
            <p:cNvSpPr>
              <a:spLocks noChangeAspect="1"/>
            </p:cNvSpPr>
            <p:nvPr/>
          </p:nvSpPr>
          <p:spPr>
            <a:xfrm rot="5400000" flipH="1">
              <a:off x="3053465" y="3669809"/>
              <a:ext cx="718200" cy="540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2" name="矩形 11"/>
            <p:cNvSpPr/>
            <p:nvPr/>
          </p:nvSpPr>
          <p:spPr>
            <a:xfrm>
              <a:off x="3142565" y="4577588"/>
              <a:ext cx="5760000" cy="59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3" name="平行四边形 12"/>
            <p:cNvSpPr>
              <a:spLocks noChangeAspect="1"/>
            </p:cNvSpPr>
            <p:nvPr/>
          </p:nvSpPr>
          <p:spPr>
            <a:xfrm rot="5400000" flipH="1">
              <a:off x="3053465" y="4539718"/>
              <a:ext cx="718200" cy="540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4" name="文本框 13"/>
            <p:cNvSpPr txBox="1"/>
            <p:nvPr/>
          </p:nvSpPr>
          <p:spPr>
            <a:xfrm>
              <a:off x="4267200" y="2020508"/>
              <a:ext cx="2262158" cy="461665"/>
            </a:xfrm>
            <a:prstGeom prst="rect">
              <a:avLst/>
            </a:prstGeom>
            <a:noFill/>
          </p:spPr>
          <p:txBody>
            <a:bodyPr wrap="none" rtlCol="0">
              <a:spAutoFit/>
            </a:bodyPr>
            <a:lstStyle/>
            <a:p>
              <a:r>
                <a:rPr lang="zh-CN" altLang="en-US" sz="2400" cap="all" spc="300" dirty="0">
                  <a:latin typeface="字魂59号-创粗黑" panose="00000500000000000000" pitchFamily="2" charset="-122"/>
                  <a:ea typeface="字魂59号-创粗黑" panose="00000500000000000000" pitchFamily="2" charset="-122"/>
                </a:rPr>
                <a:t>输入你的标题</a:t>
              </a:r>
              <a:endParaRPr lang="zh-CN" altLang="en-US" sz="2400" spc="300" dirty="0">
                <a:latin typeface="字魂59号-创粗黑" panose="00000500000000000000" pitchFamily="2" charset="-122"/>
                <a:ea typeface="字魂59号-创粗黑" panose="00000500000000000000" pitchFamily="2" charset="-122"/>
              </a:endParaRPr>
            </a:p>
          </p:txBody>
        </p:sp>
        <p:sp>
          <p:nvSpPr>
            <p:cNvPr id="15" name="文本框 14"/>
            <p:cNvSpPr txBox="1"/>
            <p:nvPr/>
          </p:nvSpPr>
          <p:spPr>
            <a:xfrm>
              <a:off x="4267200" y="2893257"/>
              <a:ext cx="2262158" cy="461665"/>
            </a:xfrm>
            <a:prstGeom prst="rect">
              <a:avLst/>
            </a:prstGeom>
            <a:noFill/>
          </p:spPr>
          <p:txBody>
            <a:bodyPr wrap="none" rtlCol="0">
              <a:spAutoFit/>
            </a:bodyPr>
            <a:lstStyle/>
            <a:p>
              <a:r>
                <a:rPr lang="zh-CN" altLang="en-US" sz="2400" cap="all" spc="300" dirty="0">
                  <a:latin typeface="字魂59号-创粗黑" panose="00000500000000000000" pitchFamily="2" charset="-122"/>
                  <a:ea typeface="字魂59号-创粗黑" panose="00000500000000000000" pitchFamily="2" charset="-122"/>
                </a:rPr>
                <a:t>输入你的标题</a:t>
              </a:r>
              <a:endParaRPr lang="zh-CN" altLang="en-US" sz="2400" spc="300" dirty="0">
                <a:latin typeface="字魂59号-创粗黑" panose="00000500000000000000" pitchFamily="2" charset="-122"/>
                <a:ea typeface="字魂59号-创粗黑" panose="00000500000000000000" pitchFamily="2" charset="-122"/>
              </a:endParaRPr>
            </a:p>
          </p:txBody>
        </p:sp>
        <p:sp>
          <p:nvSpPr>
            <p:cNvPr id="16" name="文本框 15"/>
            <p:cNvSpPr txBox="1"/>
            <p:nvPr/>
          </p:nvSpPr>
          <p:spPr>
            <a:xfrm>
              <a:off x="4267200" y="3764066"/>
              <a:ext cx="2262158" cy="461665"/>
            </a:xfrm>
            <a:prstGeom prst="rect">
              <a:avLst/>
            </a:prstGeom>
            <a:noFill/>
          </p:spPr>
          <p:txBody>
            <a:bodyPr wrap="none" rtlCol="0">
              <a:spAutoFit/>
            </a:bodyPr>
            <a:lstStyle/>
            <a:p>
              <a:r>
                <a:rPr lang="zh-CN" altLang="en-US" sz="2400" cap="all" spc="300" dirty="0">
                  <a:latin typeface="字魂59号-创粗黑" panose="00000500000000000000" pitchFamily="2" charset="-122"/>
                  <a:ea typeface="字魂59号-创粗黑" panose="00000500000000000000" pitchFamily="2" charset="-122"/>
                </a:rPr>
                <a:t>输入你的标题</a:t>
              </a:r>
              <a:endParaRPr lang="zh-CN" altLang="en-US" sz="2400" spc="300" dirty="0">
                <a:latin typeface="字魂59号-创粗黑" panose="00000500000000000000" pitchFamily="2" charset="-122"/>
                <a:ea typeface="字魂59号-创粗黑" panose="00000500000000000000" pitchFamily="2" charset="-122"/>
              </a:endParaRPr>
            </a:p>
          </p:txBody>
        </p:sp>
        <p:sp>
          <p:nvSpPr>
            <p:cNvPr id="17" name="文本框 16"/>
            <p:cNvSpPr txBox="1"/>
            <p:nvPr/>
          </p:nvSpPr>
          <p:spPr>
            <a:xfrm>
              <a:off x="4267200" y="4631837"/>
              <a:ext cx="2262158" cy="461665"/>
            </a:xfrm>
            <a:prstGeom prst="rect">
              <a:avLst/>
            </a:prstGeom>
            <a:noFill/>
          </p:spPr>
          <p:txBody>
            <a:bodyPr wrap="none" rtlCol="0">
              <a:spAutoFit/>
            </a:bodyPr>
            <a:lstStyle/>
            <a:p>
              <a:r>
                <a:rPr lang="zh-CN" altLang="en-US" sz="2400" cap="all" spc="300" dirty="0">
                  <a:latin typeface="字魂59号-创粗黑" panose="00000500000000000000" pitchFamily="2" charset="-122"/>
                  <a:ea typeface="字魂59号-创粗黑" panose="00000500000000000000" pitchFamily="2" charset="-122"/>
                </a:rPr>
                <a:t>输入你的标题</a:t>
              </a:r>
              <a:endParaRPr lang="zh-CN" altLang="en-US" sz="2400" spc="300" dirty="0">
                <a:latin typeface="字魂59号-创粗黑" panose="00000500000000000000" pitchFamily="2" charset="-122"/>
                <a:ea typeface="字魂59号-创粗黑" panose="00000500000000000000" pitchFamily="2" charset="-122"/>
              </a:endParaRPr>
            </a:p>
          </p:txBody>
        </p:sp>
      </p:grpSp>
      <p:cxnSp>
        <p:nvCxnSpPr>
          <p:cNvPr id="21" name="直接连接符 20"/>
          <p:cNvCxnSpPr/>
          <p:nvPr/>
        </p:nvCxnSpPr>
        <p:spPr>
          <a:xfrm>
            <a:off x="-247650" y="1462088"/>
            <a:ext cx="124396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976338" y="577598"/>
            <a:ext cx="3181393" cy="497950"/>
            <a:chOff x="7976338" y="577598"/>
            <a:chExt cx="3181393" cy="497950"/>
          </a:xfrm>
        </p:grpSpPr>
        <p:sp>
          <p:nvSpPr>
            <p:cNvPr id="24"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25" name="文本框 24"/>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27113905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cxnSp>
        <p:nvCxnSpPr>
          <p:cNvPr id="4" name="直接连接符 3"/>
          <p:cNvCxnSpPr/>
          <p:nvPr/>
        </p:nvCxnSpPr>
        <p:spPr>
          <a:xfrm>
            <a:off x="7543800" y="495300"/>
            <a:ext cx="0" cy="636270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47650" y="4872038"/>
            <a:ext cx="124396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7" name="标题 3"/>
          <p:cNvSpPr>
            <a:spLocks noGrp="1"/>
          </p:cNvSpPr>
          <p:nvPr>
            <p:ph type="title"/>
          </p:nvPr>
        </p:nvSpPr>
        <p:spPr>
          <a:xfrm>
            <a:off x="914400" y="2103437"/>
            <a:ext cx="7772400" cy="1325563"/>
          </a:xfrm>
        </p:spPr>
        <p:txBody>
          <a:bodyPr>
            <a:normAutofit/>
          </a:bodyPr>
          <a:lstStyle/>
          <a:p>
            <a:r>
              <a:rPr lang="zh-CN" altLang="en-US" sz="4000" dirty="0"/>
              <a:t>第四章节</a:t>
            </a:r>
          </a:p>
        </p:txBody>
      </p:sp>
      <p:grpSp>
        <p:nvGrpSpPr>
          <p:cNvPr id="8" name="组合 7"/>
          <p:cNvGrpSpPr/>
          <p:nvPr/>
        </p:nvGrpSpPr>
        <p:grpSpPr>
          <a:xfrm>
            <a:off x="7976338" y="577598"/>
            <a:ext cx="3181393" cy="497950"/>
            <a:chOff x="7976338" y="577598"/>
            <a:chExt cx="3181393" cy="497950"/>
          </a:xfrm>
        </p:grpSpPr>
        <p:sp>
          <p:nvSpPr>
            <p:cNvPr id="9"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10" name="文本框 9"/>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cxnSp>
        <p:nvCxnSpPr>
          <p:cNvPr id="11" name="直接连接符 10"/>
          <p:cNvCxnSpPr/>
          <p:nvPr/>
        </p:nvCxnSpPr>
        <p:spPr>
          <a:xfrm>
            <a:off x="1028700" y="3214688"/>
            <a:ext cx="9715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33451" y="3429000"/>
            <a:ext cx="6177812" cy="793487"/>
          </a:xfrm>
          <a:prstGeom prst="rect">
            <a:avLst/>
          </a:prstGeom>
        </p:spPr>
        <p:txBody>
          <a:bodyPr wrap="square">
            <a:spAutoFit/>
          </a:bodyPr>
          <a:lstStyle/>
          <a:p>
            <a:pPr>
              <a:lnSpc>
                <a:spcPct val="150000"/>
              </a:lnSpc>
            </a:pPr>
            <a:r>
              <a:rPr lang="en-US" altLang="zh-CN" sz="1600" noProof="1">
                <a:latin typeface="字魂59号-创粗黑" panose="00000500000000000000" pitchFamily="2" charset="-122"/>
                <a:ea typeface="字魂59号-创粗黑" panose="00000500000000000000" pitchFamily="2" charset="-122"/>
              </a:rPr>
              <a:t>Lorem ipsum dolor sit er elit ltest,onsectetaur cillium adipisicing pecu, sed do eius  dolor sit er elit ltest,onse ur cillium adi pisicing</a:t>
            </a:r>
            <a:endParaRPr lang="zh-CN" altLang="en-US" sz="1600"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13312234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2" name="组合 1"/>
          <p:cNvGrpSpPr/>
          <p:nvPr/>
        </p:nvGrpSpPr>
        <p:grpSpPr>
          <a:xfrm>
            <a:off x="469672" y="1866885"/>
            <a:ext cx="11503828" cy="4118519"/>
            <a:chOff x="812572" y="2285985"/>
            <a:chExt cx="11503828" cy="4118519"/>
          </a:xfrm>
        </p:grpSpPr>
        <p:sp>
          <p:nvSpPr>
            <p:cNvPr id="13" name="椭圆 12"/>
            <p:cNvSpPr/>
            <p:nvPr/>
          </p:nvSpPr>
          <p:spPr>
            <a:xfrm>
              <a:off x="3523549" y="2334618"/>
              <a:ext cx="766036" cy="766036"/>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4" name="椭圆 13"/>
            <p:cNvSpPr/>
            <p:nvPr/>
          </p:nvSpPr>
          <p:spPr>
            <a:xfrm>
              <a:off x="5539658" y="3366729"/>
              <a:ext cx="556342" cy="55634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5" name="椭圆 14"/>
            <p:cNvSpPr/>
            <p:nvPr/>
          </p:nvSpPr>
          <p:spPr>
            <a:xfrm>
              <a:off x="5000830" y="5150031"/>
              <a:ext cx="292826" cy="292826"/>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6" name="椭圆 15"/>
            <p:cNvSpPr/>
            <p:nvPr/>
          </p:nvSpPr>
          <p:spPr>
            <a:xfrm>
              <a:off x="9134472" y="3366729"/>
              <a:ext cx="556342" cy="55634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cxnSp>
          <p:nvCxnSpPr>
            <p:cNvPr id="17" name="直接连接符 16"/>
            <p:cNvCxnSpPr/>
            <p:nvPr/>
          </p:nvCxnSpPr>
          <p:spPr>
            <a:xfrm>
              <a:off x="3875314" y="2670629"/>
              <a:ext cx="1930400" cy="957942"/>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138057" y="3614057"/>
              <a:ext cx="682172" cy="1669143"/>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2"/>
            </p:cNvCxnSpPr>
            <p:nvPr/>
          </p:nvCxnSpPr>
          <p:spPr>
            <a:xfrm flipV="1">
              <a:off x="5000830" y="3614057"/>
              <a:ext cx="4476999" cy="1682387"/>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12572" y="2409019"/>
              <a:ext cx="2948915" cy="461665"/>
            </a:xfrm>
            <a:prstGeom prst="rect">
              <a:avLst/>
            </a:prstGeom>
            <a:noFill/>
          </p:spPr>
          <p:txBody>
            <a:bodyPr wrap="square" rtlCol="0">
              <a:spAutoFit/>
            </a:bodyPr>
            <a:lstStyle/>
            <a:p>
              <a:r>
                <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1" name="文本框 20"/>
            <p:cNvSpPr txBox="1"/>
            <p:nvPr/>
          </p:nvSpPr>
          <p:spPr>
            <a:xfrm>
              <a:off x="812572" y="3039160"/>
              <a:ext cx="3496372" cy="523220"/>
            </a:xfrm>
            <a:prstGeom prst="rect">
              <a:avLst/>
            </a:prstGeom>
            <a:noFill/>
          </p:spPr>
          <p:txBody>
            <a:bodyPr wrap="square" rtlCol="0">
              <a:spAutoFit/>
            </a:bodyPr>
            <a:lstStyle>
              <a:defPPr>
                <a:defRPr lang="zh-CN"/>
              </a:defPPr>
              <a:lvl1pPr>
                <a:defRPr sz="1400">
                  <a:solidFill>
                    <a:schemeClr val="bg1"/>
                  </a:solidFill>
                  <a:latin typeface="微软雅黑" pitchFamily="34" charset="-122"/>
                  <a:ea typeface="微软雅黑" pitchFamily="34" charset="-122"/>
                </a:defRPr>
              </a:lvl1pPr>
            </a:lstStyle>
            <a:p>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Enter your text </a:t>
              </a:r>
              <a:r>
                <a:rPr lang="en-US" altLang="zh-CN" dirty="0" err="1">
                  <a:solidFill>
                    <a:schemeClr val="bg1">
                      <a:lumMod val="50000"/>
                    </a:schemeClr>
                  </a:solidFill>
                  <a:latin typeface="字魂59号-创粗黑" panose="00000500000000000000" pitchFamily="2" charset="-122"/>
                  <a:ea typeface="字魂59号-创粗黑" panose="00000500000000000000" pitchFamily="2" charset="-122"/>
                </a:rPr>
                <a:t>here,you</a:t>
              </a:r>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 can describe your content.</a:t>
              </a: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2" name="文本框 21"/>
            <p:cNvSpPr txBox="1"/>
            <p:nvPr/>
          </p:nvSpPr>
          <p:spPr>
            <a:xfrm>
              <a:off x="5919541" y="2285985"/>
              <a:ext cx="2948915" cy="461665"/>
            </a:xfrm>
            <a:prstGeom prst="rect">
              <a:avLst/>
            </a:prstGeom>
            <a:noFill/>
          </p:spPr>
          <p:txBody>
            <a:bodyPr wrap="square" rtlCol="0">
              <a:spAutoFit/>
            </a:bodyPr>
            <a:lstStyle/>
            <a:p>
              <a:r>
                <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3" name="文本框 22"/>
            <p:cNvSpPr txBox="1"/>
            <p:nvPr/>
          </p:nvSpPr>
          <p:spPr>
            <a:xfrm>
              <a:off x="5919541" y="2916126"/>
              <a:ext cx="3496372" cy="523220"/>
            </a:xfrm>
            <a:prstGeom prst="rect">
              <a:avLst/>
            </a:prstGeom>
            <a:noFill/>
          </p:spPr>
          <p:txBody>
            <a:bodyPr wrap="square" rtlCol="0">
              <a:spAutoFit/>
            </a:bodyPr>
            <a:lstStyle>
              <a:defPPr>
                <a:defRPr lang="zh-CN"/>
              </a:defPPr>
              <a:lvl1pPr>
                <a:defRPr sz="1400">
                  <a:solidFill>
                    <a:schemeClr val="bg1"/>
                  </a:solidFill>
                  <a:latin typeface="微软雅黑" pitchFamily="34" charset="-122"/>
                  <a:ea typeface="微软雅黑" pitchFamily="34" charset="-122"/>
                </a:defRPr>
              </a:lvl1pPr>
            </a:lstStyle>
            <a:p>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Enter your text </a:t>
              </a:r>
              <a:r>
                <a:rPr lang="en-US" altLang="zh-CN" dirty="0" err="1">
                  <a:solidFill>
                    <a:schemeClr val="bg1">
                      <a:lumMod val="50000"/>
                    </a:schemeClr>
                  </a:solidFill>
                  <a:latin typeface="字魂59号-创粗黑" panose="00000500000000000000" pitchFamily="2" charset="-122"/>
                  <a:ea typeface="字魂59号-创粗黑" panose="00000500000000000000" pitchFamily="2" charset="-122"/>
                </a:rPr>
                <a:t>here,you</a:t>
              </a:r>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 can describe your content.</a:t>
              </a: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4" name="文本框 23"/>
            <p:cNvSpPr txBox="1"/>
            <p:nvPr/>
          </p:nvSpPr>
          <p:spPr>
            <a:xfrm>
              <a:off x="8820028" y="4036227"/>
              <a:ext cx="2948915" cy="461665"/>
            </a:xfrm>
            <a:prstGeom prst="rect">
              <a:avLst/>
            </a:prstGeom>
            <a:noFill/>
          </p:spPr>
          <p:txBody>
            <a:bodyPr wrap="square" rtlCol="0">
              <a:spAutoFit/>
            </a:bodyPr>
            <a:lstStyle/>
            <a:p>
              <a:r>
                <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5" name="文本框 24"/>
            <p:cNvSpPr txBox="1"/>
            <p:nvPr/>
          </p:nvSpPr>
          <p:spPr>
            <a:xfrm>
              <a:off x="8820028" y="4666368"/>
              <a:ext cx="3496372" cy="523220"/>
            </a:xfrm>
            <a:prstGeom prst="rect">
              <a:avLst/>
            </a:prstGeom>
            <a:noFill/>
          </p:spPr>
          <p:txBody>
            <a:bodyPr wrap="square" rtlCol="0">
              <a:spAutoFit/>
            </a:bodyPr>
            <a:lstStyle>
              <a:defPPr>
                <a:defRPr lang="zh-CN"/>
              </a:defPPr>
              <a:lvl1pPr>
                <a:defRPr sz="1400">
                  <a:solidFill>
                    <a:schemeClr val="bg1"/>
                  </a:solidFill>
                  <a:latin typeface="微软雅黑" pitchFamily="34" charset="-122"/>
                  <a:ea typeface="微软雅黑" pitchFamily="34" charset="-122"/>
                </a:defRPr>
              </a:lvl1pPr>
            </a:lstStyle>
            <a:p>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Enter your text </a:t>
              </a:r>
              <a:r>
                <a:rPr lang="en-US" altLang="zh-CN" dirty="0" err="1">
                  <a:solidFill>
                    <a:schemeClr val="bg1">
                      <a:lumMod val="50000"/>
                    </a:schemeClr>
                  </a:solidFill>
                  <a:latin typeface="字魂59号-创粗黑" panose="00000500000000000000" pitchFamily="2" charset="-122"/>
                  <a:ea typeface="字魂59号-创粗黑" panose="00000500000000000000" pitchFamily="2" charset="-122"/>
                </a:rPr>
                <a:t>here,you</a:t>
              </a:r>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 can describe your content.</a:t>
              </a: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6" name="文本框 25"/>
            <p:cNvSpPr txBox="1"/>
            <p:nvPr/>
          </p:nvSpPr>
          <p:spPr>
            <a:xfrm>
              <a:off x="2623028" y="5251143"/>
              <a:ext cx="2948915" cy="461665"/>
            </a:xfrm>
            <a:prstGeom prst="rect">
              <a:avLst/>
            </a:prstGeom>
            <a:noFill/>
          </p:spPr>
          <p:txBody>
            <a:bodyPr wrap="square" rtlCol="0">
              <a:spAutoFit/>
            </a:bodyPr>
            <a:lstStyle/>
            <a:p>
              <a:r>
                <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7" name="文本框 26"/>
            <p:cNvSpPr txBox="1"/>
            <p:nvPr/>
          </p:nvSpPr>
          <p:spPr>
            <a:xfrm>
              <a:off x="2623028" y="5881284"/>
              <a:ext cx="3496372" cy="523220"/>
            </a:xfrm>
            <a:prstGeom prst="rect">
              <a:avLst/>
            </a:prstGeom>
            <a:noFill/>
          </p:spPr>
          <p:txBody>
            <a:bodyPr wrap="square" rtlCol="0">
              <a:spAutoFit/>
            </a:bodyPr>
            <a:lstStyle>
              <a:defPPr>
                <a:defRPr lang="zh-CN"/>
              </a:defPPr>
              <a:lvl1pPr>
                <a:defRPr sz="1400">
                  <a:solidFill>
                    <a:schemeClr val="bg1"/>
                  </a:solidFill>
                  <a:latin typeface="微软雅黑" pitchFamily="34" charset="-122"/>
                  <a:ea typeface="微软雅黑" pitchFamily="34" charset="-122"/>
                </a:defRPr>
              </a:lvl1pPr>
            </a:lstStyle>
            <a:p>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Enter your text </a:t>
              </a:r>
              <a:r>
                <a:rPr lang="en-US" altLang="zh-CN" dirty="0" err="1">
                  <a:solidFill>
                    <a:schemeClr val="bg1">
                      <a:lumMod val="50000"/>
                    </a:schemeClr>
                  </a:solidFill>
                  <a:latin typeface="字魂59号-创粗黑" panose="00000500000000000000" pitchFamily="2" charset="-122"/>
                  <a:ea typeface="字魂59号-创粗黑" panose="00000500000000000000" pitchFamily="2" charset="-122"/>
                </a:rPr>
                <a:t>here,you</a:t>
              </a:r>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 can describe your content.</a:t>
              </a: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1166596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11" name="组合 10"/>
          <p:cNvGrpSpPr/>
          <p:nvPr/>
        </p:nvGrpSpPr>
        <p:grpSpPr>
          <a:xfrm>
            <a:off x="1201342" y="2269867"/>
            <a:ext cx="9956389" cy="2933700"/>
            <a:chOff x="1201342" y="2269867"/>
            <a:chExt cx="9956389" cy="2933700"/>
          </a:xfrm>
        </p:grpSpPr>
        <p:grpSp>
          <p:nvGrpSpPr>
            <p:cNvPr id="3" name="组合 2"/>
            <p:cNvGrpSpPr/>
            <p:nvPr/>
          </p:nvGrpSpPr>
          <p:grpSpPr>
            <a:xfrm>
              <a:off x="1201342" y="2269867"/>
              <a:ext cx="2933700" cy="2933700"/>
              <a:chOff x="1123950" y="1962150"/>
              <a:chExt cx="2933700" cy="2933700"/>
            </a:xfrm>
          </p:grpSpPr>
          <p:sp>
            <p:nvSpPr>
              <p:cNvPr id="2" name="矩形 1"/>
              <p:cNvSpPr/>
              <p:nvPr/>
            </p:nvSpPr>
            <p:spPr>
              <a:xfrm>
                <a:off x="1123950" y="1962150"/>
                <a:ext cx="2933700" cy="2933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8" name="book-of-black-cover-opened-back-view_30189"/>
              <p:cNvSpPr>
                <a:spLocks noChangeAspect="1"/>
              </p:cNvSpPr>
              <p:nvPr/>
            </p:nvSpPr>
            <p:spPr bwMode="auto">
              <a:xfrm>
                <a:off x="1952604" y="2876309"/>
                <a:ext cx="1276393" cy="1105383"/>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solidFill>
                <a:schemeClr val="bg1"/>
              </a:solidFill>
              <a:ln>
                <a:noFill/>
              </a:ln>
            </p:spPr>
          </p:sp>
        </p:grpSp>
        <p:sp>
          <p:nvSpPr>
            <p:cNvPr id="9" name="矩形 8"/>
            <p:cNvSpPr/>
            <p:nvPr/>
          </p:nvSpPr>
          <p:spPr>
            <a:xfrm>
              <a:off x="6191668" y="3736717"/>
              <a:ext cx="4966063" cy="954107"/>
            </a:xfrm>
            <a:prstGeom prst="rect">
              <a:avLst/>
            </a:prstGeom>
          </p:spPr>
          <p:txBody>
            <a:bodyPr wrap="square">
              <a:spAutoFit/>
            </a:bodyPr>
            <a:lstStyle/>
            <a:p>
              <a:pPr algn="just"/>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 donec velit neque, auctor sit amet aliquam vel, ullamcorper sit amet ligula. nulla quis lorem ut libero malesuada feugiat. vestibulum ac diam sit amet quam vehicula</a:t>
              </a:r>
            </a:p>
          </p:txBody>
        </p:sp>
        <p:sp>
          <p:nvSpPr>
            <p:cNvPr id="10" name="矩形 9"/>
            <p:cNvSpPr/>
            <p:nvPr/>
          </p:nvSpPr>
          <p:spPr>
            <a:xfrm>
              <a:off x="6191668" y="3065113"/>
              <a:ext cx="4352144" cy="461665"/>
            </a:xfrm>
            <a:prstGeom prst="rect">
              <a:avLst/>
            </a:prstGeom>
          </p:spPr>
          <p:txBody>
            <a:bodyPr wrap="square">
              <a:spAutoFit/>
            </a:bodyPr>
            <a:lstStyle/>
            <a:p>
              <a:r>
                <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rPr>
                <a:t>请输入一段简介的文字说明</a:t>
              </a:r>
            </a:p>
          </p:txBody>
        </p:sp>
      </p:grpSp>
    </p:spTree>
    <p:extLst>
      <p:ext uri="{BB962C8B-B14F-4D97-AF65-F5344CB8AC3E}">
        <p14:creationId xmlns:p14="http://schemas.microsoft.com/office/powerpoint/2010/main" val="18235683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sp>
        <p:nvSpPr>
          <p:cNvPr id="8" name="椭圆 7"/>
          <p:cNvSpPr/>
          <p:nvPr/>
        </p:nvSpPr>
        <p:spPr>
          <a:xfrm>
            <a:off x="1977463" y="4391180"/>
            <a:ext cx="1345871" cy="1345870"/>
          </a:xfrm>
          <a:prstGeom prst="ellipse">
            <a:avLst/>
          </a:prstGeom>
          <a:solidFill>
            <a:schemeClr val="bg1">
              <a:alpha val="34000"/>
            </a:schemeClr>
          </a:solid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9" name="椭圆 8"/>
          <p:cNvSpPr/>
          <p:nvPr/>
        </p:nvSpPr>
        <p:spPr>
          <a:xfrm>
            <a:off x="2098813" y="4512529"/>
            <a:ext cx="1103172" cy="1103172"/>
          </a:xfrm>
          <a:prstGeom prst="ellipse">
            <a:avLst/>
          </a:prstGeom>
          <a:solidFill>
            <a:schemeClr val="tx1"/>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文本框 9"/>
          <p:cNvSpPr txBox="1"/>
          <p:nvPr/>
        </p:nvSpPr>
        <p:spPr>
          <a:xfrm>
            <a:off x="2256702" y="4717745"/>
            <a:ext cx="654346" cy="707886"/>
          </a:xfrm>
          <a:prstGeom prst="rect">
            <a:avLst/>
          </a:prstGeom>
          <a:noFill/>
          <a:effectLst/>
        </p:spPr>
        <p:txBody>
          <a:bodyPr wrap="none" rtlCol="0">
            <a:spAutoFit/>
          </a:bodyPr>
          <a:lstStyle/>
          <a:p>
            <a:r>
              <a:rPr lang="en-US" altLang="zh-CN" sz="4000" dirty="0">
                <a:solidFill>
                  <a:schemeClr val="bg1"/>
                </a:solidFill>
                <a:latin typeface="字魂59号-创粗黑" panose="00000500000000000000" pitchFamily="2" charset="-122"/>
                <a:ea typeface="字魂59号-创粗黑" panose="00000500000000000000" pitchFamily="2" charset="-122"/>
              </a:rPr>
              <a:t>01</a:t>
            </a:r>
            <a:endParaRPr lang="zh-CN" altLang="en-US" sz="4000" dirty="0">
              <a:solidFill>
                <a:schemeClr val="bg1"/>
              </a:solidFill>
              <a:latin typeface="字魂59号-创粗黑" panose="00000500000000000000" pitchFamily="2" charset="-122"/>
              <a:ea typeface="字魂59号-创粗黑" panose="00000500000000000000" pitchFamily="2" charset="-122"/>
            </a:endParaRPr>
          </a:p>
        </p:txBody>
      </p:sp>
      <p:sp>
        <p:nvSpPr>
          <p:cNvPr id="11" name="文本框 10"/>
          <p:cNvSpPr txBox="1"/>
          <p:nvPr/>
        </p:nvSpPr>
        <p:spPr>
          <a:xfrm>
            <a:off x="3425633" y="4945587"/>
            <a:ext cx="4839333" cy="646331"/>
          </a:xfrm>
          <a:prstGeom prst="rect">
            <a:avLst/>
          </a:prstGeom>
          <a:noFill/>
          <a:effectLst/>
        </p:spPr>
        <p:txBody>
          <a:bodyPr wrap="square" rtlCol="0">
            <a:spAutoFit/>
          </a:bodyPr>
          <a:lstStyle/>
          <a:p>
            <a:pPr algn="ct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rPr>
              <a:t>这里可以输入一下简单的概括性的内容文字，用户可以在投影机或者计算机上进行演示，也可以用户可以在投影机或者计算机上进行演示这里可以输入一下</a:t>
            </a:r>
          </a:p>
        </p:txBody>
      </p:sp>
      <p:sp>
        <p:nvSpPr>
          <p:cNvPr id="12" name="椭圆 11"/>
          <p:cNvSpPr/>
          <p:nvPr/>
        </p:nvSpPr>
        <p:spPr>
          <a:xfrm>
            <a:off x="3009782" y="2976589"/>
            <a:ext cx="1345871" cy="1345870"/>
          </a:xfrm>
          <a:prstGeom prst="ellipse">
            <a:avLst/>
          </a:prstGeom>
          <a:solidFill>
            <a:schemeClr val="bg1">
              <a:alpha val="34000"/>
            </a:schemeClr>
          </a:solid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3" name="椭圆 12"/>
          <p:cNvSpPr/>
          <p:nvPr/>
        </p:nvSpPr>
        <p:spPr>
          <a:xfrm>
            <a:off x="3131131" y="3097938"/>
            <a:ext cx="1103172" cy="1103172"/>
          </a:xfrm>
          <a:prstGeom prst="ellipse">
            <a:avLst/>
          </a:prstGeom>
          <a:solidFill>
            <a:schemeClr val="tx1"/>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4" name="文本框 13"/>
          <p:cNvSpPr txBox="1"/>
          <p:nvPr/>
        </p:nvSpPr>
        <p:spPr>
          <a:xfrm>
            <a:off x="3289019" y="3303154"/>
            <a:ext cx="740908" cy="707886"/>
          </a:xfrm>
          <a:prstGeom prst="rect">
            <a:avLst/>
          </a:prstGeom>
          <a:noFill/>
          <a:effectLst/>
        </p:spPr>
        <p:txBody>
          <a:bodyPr wrap="none" rtlCol="0">
            <a:spAutoFit/>
          </a:bodyPr>
          <a:lstStyle/>
          <a:p>
            <a:r>
              <a:rPr lang="en-US" altLang="zh-CN" sz="4000" dirty="0">
                <a:solidFill>
                  <a:schemeClr val="bg1"/>
                </a:solidFill>
                <a:latin typeface="字魂59号-创粗黑" panose="00000500000000000000" pitchFamily="2" charset="-122"/>
                <a:ea typeface="字魂59号-创粗黑" panose="00000500000000000000" pitchFamily="2" charset="-122"/>
              </a:rPr>
              <a:t>02</a:t>
            </a:r>
            <a:endParaRPr lang="zh-CN" altLang="en-US" sz="4000" dirty="0">
              <a:solidFill>
                <a:schemeClr val="bg1"/>
              </a:solidFill>
              <a:latin typeface="字魂59号-创粗黑" panose="00000500000000000000" pitchFamily="2" charset="-122"/>
              <a:ea typeface="字魂59号-创粗黑" panose="00000500000000000000" pitchFamily="2" charset="-122"/>
            </a:endParaRPr>
          </a:p>
        </p:txBody>
      </p:sp>
      <p:sp>
        <p:nvSpPr>
          <p:cNvPr id="15" name="文本框 14"/>
          <p:cNvSpPr txBox="1"/>
          <p:nvPr/>
        </p:nvSpPr>
        <p:spPr>
          <a:xfrm>
            <a:off x="4457950" y="3549463"/>
            <a:ext cx="4839333" cy="646331"/>
          </a:xfrm>
          <a:prstGeom prst="rect">
            <a:avLst/>
          </a:prstGeom>
          <a:noFill/>
          <a:effectLst/>
        </p:spPr>
        <p:txBody>
          <a:bodyPr wrap="square" rtlCol="0">
            <a:spAutoFit/>
          </a:bodyPr>
          <a:lstStyle/>
          <a:p>
            <a:pPr algn="ct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rPr>
              <a:t>这里可以输入一下简单的概括性的内容文字，用户可以在投影机或者计算机上进行演示，也可以用户可以在投影机或者计算机上进行演示这里可以输入一下</a:t>
            </a:r>
          </a:p>
        </p:txBody>
      </p:sp>
      <p:sp>
        <p:nvSpPr>
          <p:cNvPr id="16" name="椭圆 15"/>
          <p:cNvSpPr/>
          <p:nvPr/>
        </p:nvSpPr>
        <p:spPr>
          <a:xfrm>
            <a:off x="4060413" y="1592776"/>
            <a:ext cx="1345871" cy="1345870"/>
          </a:xfrm>
          <a:prstGeom prst="ellipse">
            <a:avLst/>
          </a:prstGeom>
          <a:solidFill>
            <a:schemeClr val="bg1">
              <a:alpha val="34000"/>
            </a:schemeClr>
          </a:solid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7" name="椭圆 16"/>
          <p:cNvSpPr/>
          <p:nvPr/>
        </p:nvSpPr>
        <p:spPr>
          <a:xfrm>
            <a:off x="4181762" y="1714125"/>
            <a:ext cx="1103172" cy="1103172"/>
          </a:xfrm>
          <a:prstGeom prst="ellipse">
            <a:avLst/>
          </a:prstGeom>
          <a:solidFill>
            <a:schemeClr val="tx1"/>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8" name="文本框 17"/>
          <p:cNvSpPr txBox="1"/>
          <p:nvPr/>
        </p:nvSpPr>
        <p:spPr>
          <a:xfrm>
            <a:off x="4339650" y="1919341"/>
            <a:ext cx="737702" cy="707886"/>
          </a:xfrm>
          <a:prstGeom prst="rect">
            <a:avLst/>
          </a:prstGeom>
          <a:noFill/>
          <a:effectLst/>
        </p:spPr>
        <p:txBody>
          <a:bodyPr wrap="none" rtlCol="0">
            <a:spAutoFit/>
          </a:bodyPr>
          <a:lstStyle/>
          <a:p>
            <a:r>
              <a:rPr lang="en-US" altLang="zh-CN" sz="4000" dirty="0">
                <a:solidFill>
                  <a:schemeClr val="bg1"/>
                </a:solidFill>
                <a:latin typeface="字魂59号-创粗黑" panose="00000500000000000000" pitchFamily="2" charset="-122"/>
                <a:ea typeface="字魂59号-创粗黑" panose="00000500000000000000" pitchFamily="2" charset="-122"/>
              </a:rPr>
              <a:t>03</a:t>
            </a:r>
            <a:endParaRPr lang="zh-CN" altLang="en-US" sz="4000" dirty="0">
              <a:solidFill>
                <a:schemeClr val="bg1"/>
              </a:solidFill>
              <a:latin typeface="字魂59号-创粗黑" panose="00000500000000000000" pitchFamily="2" charset="-122"/>
              <a:ea typeface="字魂59号-创粗黑" panose="00000500000000000000" pitchFamily="2" charset="-122"/>
            </a:endParaRPr>
          </a:p>
        </p:txBody>
      </p:sp>
      <p:sp>
        <p:nvSpPr>
          <p:cNvPr id="19" name="文本框 18"/>
          <p:cNvSpPr txBox="1"/>
          <p:nvPr/>
        </p:nvSpPr>
        <p:spPr>
          <a:xfrm>
            <a:off x="5545121" y="2002864"/>
            <a:ext cx="4839333" cy="646331"/>
          </a:xfrm>
          <a:prstGeom prst="rect">
            <a:avLst/>
          </a:prstGeom>
          <a:noFill/>
          <a:effectLst/>
        </p:spPr>
        <p:txBody>
          <a:bodyPr wrap="square" rtlCol="0">
            <a:spAutoFit/>
          </a:bodyPr>
          <a:lstStyle/>
          <a:p>
            <a:pPr algn="ct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rPr>
              <a:t>这里可以输入一下简单的概括性的内容文字，用户可以在投影机或者计算机上进行演示，也可以用户可以在投影机或者计算机上进行演示这里可以输入一下</a:t>
            </a:r>
          </a:p>
        </p:txBody>
      </p:sp>
      <p:cxnSp>
        <p:nvCxnSpPr>
          <p:cNvPr id="20" name="直接连接符 19"/>
          <p:cNvCxnSpPr/>
          <p:nvPr/>
        </p:nvCxnSpPr>
        <p:spPr>
          <a:xfrm flipH="1">
            <a:off x="1226862" y="1189549"/>
            <a:ext cx="3112788" cy="4175052"/>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915998" y="1714125"/>
            <a:ext cx="3112788" cy="4175052"/>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85196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2" name="组合 1"/>
          <p:cNvGrpSpPr/>
          <p:nvPr/>
        </p:nvGrpSpPr>
        <p:grpSpPr>
          <a:xfrm>
            <a:off x="1432309" y="1703505"/>
            <a:ext cx="9238173" cy="4580136"/>
            <a:chOff x="1432309" y="1703505"/>
            <a:chExt cx="9238173" cy="4580136"/>
          </a:xfrm>
        </p:grpSpPr>
        <p:sp>
          <p:nvSpPr>
            <p:cNvPr id="8" name="任意多边形 7"/>
            <p:cNvSpPr/>
            <p:nvPr/>
          </p:nvSpPr>
          <p:spPr>
            <a:xfrm>
              <a:off x="4914900" y="4000500"/>
              <a:ext cx="2260600" cy="0"/>
            </a:xfrm>
            <a:custGeom>
              <a:avLst/>
              <a:gdLst>
                <a:gd name="connsiteX0" fmla="*/ 0 w 1695450"/>
                <a:gd name="connsiteY0" fmla="*/ 0 h 0"/>
                <a:gd name="connsiteX1" fmla="*/ 1695450 w 1695450"/>
                <a:gd name="connsiteY1" fmla="*/ 0 h 0"/>
              </a:gdLst>
              <a:ahLst/>
              <a:cxnLst>
                <a:cxn ang="0">
                  <a:pos x="connsiteX0" y="connsiteY0"/>
                </a:cxn>
                <a:cxn ang="0">
                  <a:pos x="connsiteX1" y="connsiteY1"/>
                </a:cxn>
              </a:cxnLst>
              <a:rect l="l" t="t" r="r" b="b"/>
              <a:pathLst>
                <a:path w="1695450">
                  <a:moveTo>
                    <a:pt x="0" y="0"/>
                  </a:moveTo>
                  <a:lnTo>
                    <a:pt x="1695450" y="0"/>
                  </a:lnTo>
                </a:path>
              </a:pathLst>
            </a:custGeom>
            <a:noFill/>
            <a:ln w="9525">
              <a:solidFill>
                <a:schemeClr val="tx1">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9" name="任意多边形 8"/>
            <p:cNvSpPr/>
            <p:nvPr/>
          </p:nvSpPr>
          <p:spPr>
            <a:xfrm>
              <a:off x="6032500" y="2946400"/>
              <a:ext cx="0" cy="2133600"/>
            </a:xfrm>
            <a:custGeom>
              <a:avLst/>
              <a:gdLst>
                <a:gd name="connsiteX0" fmla="*/ 0 w 0"/>
                <a:gd name="connsiteY0" fmla="*/ 0 h 1600200"/>
                <a:gd name="connsiteX1" fmla="*/ 0 w 0"/>
                <a:gd name="connsiteY1" fmla="*/ 1600200 h 1600200"/>
              </a:gdLst>
              <a:ahLst/>
              <a:cxnLst>
                <a:cxn ang="0">
                  <a:pos x="connsiteX0" y="connsiteY0"/>
                </a:cxn>
                <a:cxn ang="0">
                  <a:pos x="connsiteX1" y="connsiteY1"/>
                </a:cxn>
              </a:cxnLst>
              <a:rect l="l" t="t" r="r" b="b"/>
              <a:pathLst>
                <a:path h="1600200">
                  <a:moveTo>
                    <a:pt x="0" y="0"/>
                  </a:moveTo>
                  <a:lnTo>
                    <a:pt x="0" y="1600200"/>
                  </a:lnTo>
                </a:path>
              </a:pathLst>
            </a:custGeom>
            <a:noFill/>
            <a:ln w="9525">
              <a:solidFill>
                <a:schemeClr val="tx1">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nvGrpSpPr>
            <p:cNvPr id="10" name="组合 9"/>
            <p:cNvGrpSpPr/>
            <p:nvPr/>
          </p:nvGrpSpPr>
          <p:grpSpPr>
            <a:xfrm>
              <a:off x="6680749" y="1795500"/>
              <a:ext cx="3401795" cy="654417"/>
              <a:chOff x="1964947" y="597930"/>
              <a:chExt cx="2551346" cy="490812"/>
            </a:xfrm>
            <a:effectLst/>
          </p:grpSpPr>
          <p:sp>
            <p:nvSpPr>
              <p:cNvPr id="11" name="文本框 10"/>
              <p:cNvSpPr txBox="1"/>
              <p:nvPr/>
            </p:nvSpPr>
            <p:spPr bwMode="auto">
              <a:xfrm>
                <a:off x="1964947" y="788660"/>
                <a:ext cx="2551346" cy="300082"/>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lumMod val="50000"/>
                      </a:schemeClr>
                    </a:solidFill>
                    <a:latin typeface="字魂59号-创粗黑" panose="00000500000000000000" pitchFamily="2" charset="-122"/>
                    <a:ea typeface="字魂59号-创粗黑" panose="00000500000000000000" pitchFamily="2" charset="-122"/>
                  </a:rPr>
                  <a:t>This is a sample text. Insert your desired text here. Again. This is a dummy text. Enter your own text here.</a:t>
                </a:r>
                <a:endParaRPr lang="zh-CN" altLang="en-US" sz="8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2" name="文本框 24"/>
              <p:cNvSpPr txBox="1">
                <a:spLocks noChangeArrowheads="1"/>
              </p:cNvSpPr>
              <p:nvPr/>
            </p:nvSpPr>
            <p:spPr bwMode="auto">
              <a:xfrm>
                <a:off x="1969162" y="597930"/>
                <a:ext cx="1456289" cy="21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rPr>
                  <a:t>输入你的标题</a:t>
                </a:r>
              </a:p>
            </p:txBody>
          </p:sp>
        </p:grpSp>
        <p:grpSp>
          <p:nvGrpSpPr>
            <p:cNvPr id="13" name="组合 12"/>
            <p:cNvGrpSpPr/>
            <p:nvPr/>
          </p:nvGrpSpPr>
          <p:grpSpPr>
            <a:xfrm>
              <a:off x="6680749" y="5417720"/>
              <a:ext cx="3401795" cy="654417"/>
              <a:chOff x="1964947" y="597930"/>
              <a:chExt cx="2551346" cy="490812"/>
            </a:xfrm>
            <a:effectLst/>
          </p:grpSpPr>
          <p:sp>
            <p:nvSpPr>
              <p:cNvPr id="14" name="文本框 13"/>
              <p:cNvSpPr txBox="1"/>
              <p:nvPr/>
            </p:nvSpPr>
            <p:spPr bwMode="auto">
              <a:xfrm>
                <a:off x="1964947" y="788660"/>
                <a:ext cx="2551346" cy="300082"/>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lumMod val="50000"/>
                      </a:schemeClr>
                    </a:solidFill>
                    <a:latin typeface="字魂59号-创粗黑" panose="00000500000000000000" pitchFamily="2" charset="-122"/>
                    <a:ea typeface="字魂59号-创粗黑" panose="00000500000000000000" pitchFamily="2" charset="-122"/>
                  </a:rPr>
                  <a:t>This is a sample text. Insert your desired text here. Again. This is a dummy text. Enter your own text here.</a:t>
                </a:r>
                <a:endParaRPr lang="zh-CN" altLang="en-US" sz="8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5" name="文本框 24"/>
              <p:cNvSpPr txBox="1">
                <a:spLocks noChangeArrowheads="1"/>
              </p:cNvSpPr>
              <p:nvPr/>
            </p:nvSpPr>
            <p:spPr bwMode="auto">
              <a:xfrm>
                <a:off x="1969162" y="597930"/>
                <a:ext cx="1456289" cy="21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rPr>
                  <a:t>输入你的标题</a:t>
                </a:r>
              </a:p>
            </p:txBody>
          </p:sp>
        </p:grpSp>
        <p:grpSp>
          <p:nvGrpSpPr>
            <p:cNvPr id="16" name="组合 15"/>
            <p:cNvGrpSpPr/>
            <p:nvPr/>
          </p:nvGrpSpPr>
          <p:grpSpPr>
            <a:xfrm>
              <a:off x="8530953" y="3568313"/>
              <a:ext cx="2139529" cy="808305"/>
              <a:chOff x="1964947" y="597930"/>
              <a:chExt cx="1604647" cy="606229"/>
            </a:xfrm>
            <a:effectLst/>
          </p:grpSpPr>
          <p:sp>
            <p:nvSpPr>
              <p:cNvPr id="17" name="文本框 16"/>
              <p:cNvSpPr txBox="1"/>
              <p:nvPr/>
            </p:nvSpPr>
            <p:spPr bwMode="auto">
              <a:xfrm>
                <a:off x="1964947" y="788660"/>
                <a:ext cx="1604647" cy="415499"/>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lumMod val="50000"/>
                      </a:schemeClr>
                    </a:solidFill>
                    <a:latin typeface="字魂59号-创粗黑" panose="00000500000000000000" pitchFamily="2" charset="-122"/>
                    <a:ea typeface="字魂59号-创粗黑" panose="00000500000000000000" pitchFamily="2" charset="-122"/>
                  </a:rPr>
                  <a:t>This is a sample text. Insert your desired text here. Again. This is a dummy text. Enter your own text here.</a:t>
                </a:r>
                <a:endParaRPr lang="zh-CN" altLang="en-US" sz="8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8" name="文本框 24"/>
              <p:cNvSpPr txBox="1">
                <a:spLocks noChangeArrowheads="1"/>
              </p:cNvSpPr>
              <p:nvPr/>
            </p:nvSpPr>
            <p:spPr bwMode="auto">
              <a:xfrm>
                <a:off x="1969162" y="597930"/>
                <a:ext cx="1456289" cy="21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rPr>
                  <a:t>输入你的标题</a:t>
                </a:r>
              </a:p>
            </p:txBody>
          </p:sp>
        </p:grpSp>
        <p:grpSp>
          <p:nvGrpSpPr>
            <p:cNvPr id="19" name="组合 18"/>
            <p:cNvGrpSpPr/>
            <p:nvPr/>
          </p:nvGrpSpPr>
          <p:grpSpPr>
            <a:xfrm>
              <a:off x="1432309" y="3568313"/>
              <a:ext cx="2226739" cy="808305"/>
              <a:chOff x="1964947" y="597930"/>
              <a:chExt cx="1670054" cy="606229"/>
            </a:xfrm>
            <a:effectLst/>
          </p:grpSpPr>
          <p:sp>
            <p:nvSpPr>
              <p:cNvPr id="20" name="文本框 19"/>
              <p:cNvSpPr txBox="1"/>
              <p:nvPr/>
            </p:nvSpPr>
            <p:spPr bwMode="auto">
              <a:xfrm>
                <a:off x="1964947" y="788660"/>
                <a:ext cx="1604647" cy="415499"/>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schemeClr val="bg1">
                        <a:lumMod val="50000"/>
                      </a:schemeClr>
                    </a:solidFill>
                    <a:latin typeface="字魂59号-创粗黑" panose="00000500000000000000" pitchFamily="2" charset="-122"/>
                    <a:ea typeface="字魂59号-创粗黑" panose="00000500000000000000" pitchFamily="2" charset="-122"/>
                  </a:rPr>
                  <a:t>This is a sample text. Insert your desired text here. Again. This is a dummy text. Enter your own text here.</a:t>
                </a:r>
                <a:endParaRPr lang="zh-CN" altLang="en-US" sz="8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1" name="文本框 24"/>
              <p:cNvSpPr txBox="1">
                <a:spLocks noChangeArrowheads="1"/>
              </p:cNvSpPr>
              <p:nvPr/>
            </p:nvSpPr>
            <p:spPr bwMode="auto">
              <a:xfrm>
                <a:off x="2178712" y="597930"/>
                <a:ext cx="1456289" cy="21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rPr>
                  <a:t>输入你的标题</a:t>
                </a:r>
              </a:p>
            </p:txBody>
          </p:sp>
        </p:grpSp>
        <p:grpSp>
          <p:nvGrpSpPr>
            <p:cNvPr id="22" name="组合 21"/>
            <p:cNvGrpSpPr/>
            <p:nvPr/>
          </p:nvGrpSpPr>
          <p:grpSpPr>
            <a:xfrm>
              <a:off x="7363528" y="3506723"/>
              <a:ext cx="976379" cy="976379"/>
              <a:chOff x="5465495" y="2410966"/>
              <a:chExt cx="732284" cy="732284"/>
            </a:xfrm>
            <a:effectLst/>
          </p:grpSpPr>
          <p:sp>
            <p:nvSpPr>
              <p:cNvPr id="23" name="椭圆 22"/>
              <p:cNvSpPr/>
              <p:nvPr/>
            </p:nvSpPr>
            <p:spPr>
              <a:xfrm>
                <a:off x="5465495" y="2410966"/>
                <a:ext cx="732284" cy="7322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4" name="Freeform 13"/>
              <p:cNvSpPr>
                <a:spLocks noEditPoints="1"/>
              </p:cNvSpPr>
              <p:nvPr/>
            </p:nvSpPr>
            <p:spPr bwMode="auto">
              <a:xfrm>
                <a:off x="5733634" y="2603501"/>
                <a:ext cx="213558" cy="301624"/>
              </a:xfrm>
              <a:custGeom>
                <a:avLst/>
                <a:gdLst>
                  <a:gd name="T0" fmla="*/ 80 w 161"/>
                  <a:gd name="T1" fmla="*/ 229 h 229"/>
                  <a:gd name="T2" fmla="*/ 0 w 161"/>
                  <a:gd name="T3" fmla="*/ 194 h 229"/>
                  <a:gd name="T4" fmla="*/ 53 w 161"/>
                  <a:gd name="T5" fmla="*/ 161 h 229"/>
                  <a:gd name="T6" fmla="*/ 55 w 161"/>
                  <a:gd name="T7" fmla="*/ 161 h 229"/>
                  <a:gd name="T8" fmla="*/ 19 w 161"/>
                  <a:gd name="T9" fmla="*/ 104 h 229"/>
                  <a:gd name="T10" fmla="*/ 16 w 161"/>
                  <a:gd name="T11" fmla="*/ 97 h 229"/>
                  <a:gd name="T12" fmla="*/ 15 w 161"/>
                  <a:gd name="T13" fmla="*/ 96 h 229"/>
                  <a:gd name="T14" fmla="*/ 15 w 161"/>
                  <a:gd name="T15" fmla="*/ 95 h 229"/>
                  <a:gd name="T16" fmla="*/ 10 w 161"/>
                  <a:gd name="T17" fmla="*/ 70 h 229"/>
                  <a:gd name="T18" fmla="*/ 80 w 161"/>
                  <a:gd name="T19" fmla="*/ 0 h 229"/>
                  <a:gd name="T20" fmla="*/ 150 w 161"/>
                  <a:gd name="T21" fmla="*/ 70 h 229"/>
                  <a:gd name="T22" fmla="*/ 146 w 161"/>
                  <a:gd name="T23" fmla="*/ 95 h 229"/>
                  <a:gd name="T24" fmla="*/ 145 w 161"/>
                  <a:gd name="T25" fmla="*/ 96 h 229"/>
                  <a:gd name="T26" fmla="*/ 145 w 161"/>
                  <a:gd name="T27" fmla="*/ 96 h 229"/>
                  <a:gd name="T28" fmla="*/ 145 w 161"/>
                  <a:gd name="T29" fmla="*/ 97 h 229"/>
                  <a:gd name="T30" fmla="*/ 141 w 161"/>
                  <a:gd name="T31" fmla="*/ 104 h 229"/>
                  <a:gd name="T32" fmla="*/ 80 w 161"/>
                  <a:gd name="T33" fmla="*/ 205 h 229"/>
                  <a:gd name="T34" fmla="*/ 66 w 161"/>
                  <a:gd name="T35" fmla="*/ 182 h 229"/>
                  <a:gd name="T36" fmla="*/ 65 w 161"/>
                  <a:gd name="T37" fmla="*/ 182 h 229"/>
                  <a:gd name="T38" fmla="*/ 23 w 161"/>
                  <a:gd name="T39" fmla="*/ 194 h 229"/>
                  <a:gd name="T40" fmla="*/ 22 w 161"/>
                  <a:gd name="T41" fmla="*/ 194 h 229"/>
                  <a:gd name="T42" fmla="*/ 23 w 161"/>
                  <a:gd name="T43" fmla="*/ 195 h 229"/>
                  <a:gd name="T44" fmla="*/ 79 w 161"/>
                  <a:gd name="T45" fmla="*/ 208 h 229"/>
                  <a:gd name="T46" fmla="*/ 82 w 161"/>
                  <a:gd name="T47" fmla="*/ 208 h 229"/>
                  <a:gd name="T48" fmla="*/ 82 w 161"/>
                  <a:gd name="T49" fmla="*/ 208 h 229"/>
                  <a:gd name="T50" fmla="*/ 138 w 161"/>
                  <a:gd name="T51" fmla="*/ 195 h 229"/>
                  <a:gd name="T52" fmla="*/ 138 w 161"/>
                  <a:gd name="T53" fmla="*/ 194 h 229"/>
                  <a:gd name="T54" fmla="*/ 138 w 161"/>
                  <a:gd name="T55" fmla="*/ 194 h 229"/>
                  <a:gd name="T56" fmla="*/ 108 w 161"/>
                  <a:gd name="T57" fmla="*/ 183 h 229"/>
                  <a:gd name="T58" fmla="*/ 121 w 161"/>
                  <a:gd name="T59" fmla="*/ 164 h 229"/>
                  <a:gd name="T60" fmla="*/ 161 w 161"/>
                  <a:gd name="T61" fmla="*/ 194 h 229"/>
                  <a:gd name="T62" fmla="*/ 80 w 161"/>
                  <a:gd name="T63" fmla="*/ 229 h 229"/>
                  <a:gd name="T64" fmla="*/ 80 w 161"/>
                  <a:gd name="T65" fmla="*/ 32 h 229"/>
                  <a:gd name="T66" fmla="*/ 50 w 161"/>
                  <a:gd name="T67" fmla="*/ 62 h 229"/>
                  <a:gd name="T68" fmla="*/ 80 w 161"/>
                  <a:gd name="T69" fmla="*/ 92 h 229"/>
                  <a:gd name="T70" fmla="*/ 110 w 161"/>
                  <a:gd name="T71" fmla="*/ 62 h 229"/>
                  <a:gd name="T72" fmla="*/ 80 w 161"/>
                  <a:gd name="T73" fmla="*/ 32 h 229"/>
                  <a:gd name="T74" fmla="*/ 80 w 161"/>
                  <a:gd name="T75" fmla="*/ 32 h 229"/>
                  <a:gd name="T76" fmla="*/ 80 w 161"/>
                  <a:gd name="T77" fmla="*/ 3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 h="229">
                    <a:moveTo>
                      <a:pt x="80" y="229"/>
                    </a:moveTo>
                    <a:cubicBezTo>
                      <a:pt x="40" y="229"/>
                      <a:pt x="0" y="219"/>
                      <a:pt x="0" y="194"/>
                    </a:cubicBezTo>
                    <a:cubicBezTo>
                      <a:pt x="0" y="176"/>
                      <a:pt x="28" y="164"/>
                      <a:pt x="53" y="161"/>
                    </a:cubicBezTo>
                    <a:cubicBezTo>
                      <a:pt x="55" y="161"/>
                      <a:pt x="55" y="161"/>
                      <a:pt x="55" y="161"/>
                    </a:cubicBezTo>
                    <a:cubicBezTo>
                      <a:pt x="19" y="104"/>
                      <a:pt x="19" y="104"/>
                      <a:pt x="19" y="104"/>
                    </a:cubicBezTo>
                    <a:cubicBezTo>
                      <a:pt x="18" y="102"/>
                      <a:pt x="17" y="100"/>
                      <a:pt x="16" y="97"/>
                    </a:cubicBezTo>
                    <a:cubicBezTo>
                      <a:pt x="15" y="96"/>
                      <a:pt x="15" y="96"/>
                      <a:pt x="15" y="96"/>
                    </a:cubicBezTo>
                    <a:cubicBezTo>
                      <a:pt x="15" y="95"/>
                      <a:pt x="15" y="95"/>
                      <a:pt x="15" y="95"/>
                    </a:cubicBezTo>
                    <a:cubicBezTo>
                      <a:pt x="12" y="87"/>
                      <a:pt x="10" y="78"/>
                      <a:pt x="10" y="70"/>
                    </a:cubicBezTo>
                    <a:cubicBezTo>
                      <a:pt x="10" y="31"/>
                      <a:pt x="42" y="0"/>
                      <a:pt x="80" y="0"/>
                    </a:cubicBezTo>
                    <a:cubicBezTo>
                      <a:pt x="119" y="0"/>
                      <a:pt x="150" y="31"/>
                      <a:pt x="150" y="70"/>
                    </a:cubicBezTo>
                    <a:cubicBezTo>
                      <a:pt x="150" y="78"/>
                      <a:pt x="149" y="87"/>
                      <a:pt x="146" y="95"/>
                    </a:cubicBezTo>
                    <a:cubicBezTo>
                      <a:pt x="145" y="96"/>
                      <a:pt x="145" y="96"/>
                      <a:pt x="145" y="96"/>
                    </a:cubicBezTo>
                    <a:cubicBezTo>
                      <a:pt x="145" y="96"/>
                      <a:pt x="145" y="96"/>
                      <a:pt x="145" y="96"/>
                    </a:cubicBezTo>
                    <a:cubicBezTo>
                      <a:pt x="145" y="97"/>
                      <a:pt x="145" y="97"/>
                      <a:pt x="145" y="97"/>
                    </a:cubicBezTo>
                    <a:cubicBezTo>
                      <a:pt x="144" y="99"/>
                      <a:pt x="143" y="102"/>
                      <a:pt x="141" y="104"/>
                    </a:cubicBezTo>
                    <a:cubicBezTo>
                      <a:pt x="80" y="205"/>
                      <a:pt x="80" y="205"/>
                      <a:pt x="80" y="205"/>
                    </a:cubicBezTo>
                    <a:cubicBezTo>
                      <a:pt x="66" y="182"/>
                      <a:pt x="66" y="182"/>
                      <a:pt x="66" y="182"/>
                    </a:cubicBezTo>
                    <a:cubicBezTo>
                      <a:pt x="65" y="182"/>
                      <a:pt x="65" y="182"/>
                      <a:pt x="65" y="182"/>
                    </a:cubicBezTo>
                    <a:cubicBezTo>
                      <a:pt x="42" y="184"/>
                      <a:pt x="27" y="190"/>
                      <a:pt x="23" y="194"/>
                    </a:cubicBezTo>
                    <a:cubicBezTo>
                      <a:pt x="22" y="194"/>
                      <a:pt x="22" y="194"/>
                      <a:pt x="22" y="194"/>
                    </a:cubicBezTo>
                    <a:cubicBezTo>
                      <a:pt x="23" y="195"/>
                      <a:pt x="23" y="195"/>
                      <a:pt x="23" y="195"/>
                    </a:cubicBezTo>
                    <a:cubicBezTo>
                      <a:pt x="28" y="200"/>
                      <a:pt x="48" y="207"/>
                      <a:pt x="79" y="208"/>
                    </a:cubicBezTo>
                    <a:cubicBezTo>
                      <a:pt x="82" y="208"/>
                      <a:pt x="82" y="208"/>
                      <a:pt x="82" y="208"/>
                    </a:cubicBezTo>
                    <a:cubicBezTo>
                      <a:pt x="82" y="208"/>
                      <a:pt x="82" y="208"/>
                      <a:pt x="82" y="208"/>
                    </a:cubicBezTo>
                    <a:cubicBezTo>
                      <a:pt x="113" y="207"/>
                      <a:pt x="133" y="200"/>
                      <a:pt x="138" y="195"/>
                    </a:cubicBezTo>
                    <a:cubicBezTo>
                      <a:pt x="138" y="194"/>
                      <a:pt x="138" y="194"/>
                      <a:pt x="138" y="194"/>
                    </a:cubicBezTo>
                    <a:cubicBezTo>
                      <a:pt x="138" y="194"/>
                      <a:pt x="138" y="194"/>
                      <a:pt x="138" y="194"/>
                    </a:cubicBezTo>
                    <a:cubicBezTo>
                      <a:pt x="135" y="191"/>
                      <a:pt x="124" y="186"/>
                      <a:pt x="108" y="183"/>
                    </a:cubicBezTo>
                    <a:cubicBezTo>
                      <a:pt x="121" y="164"/>
                      <a:pt x="121" y="164"/>
                      <a:pt x="121" y="164"/>
                    </a:cubicBezTo>
                    <a:cubicBezTo>
                      <a:pt x="146" y="169"/>
                      <a:pt x="161" y="180"/>
                      <a:pt x="161" y="194"/>
                    </a:cubicBezTo>
                    <a:cubicBezTo>
                      <a:pt x="161" y="219"/>
                      <a:pt x="120" y="229"/>
                      <a:pt x="80" y="229"/>
                    </a:cubicBezTo>
                    <a:close/>
                    <a:moveTo>
                      <a:pt x="80" y="32"/>
                    </a:moveTo>
                    <a:cubicBezTo>
                      <a:pt x="64" y="32"/>
                      <a:pt x="50" y="45"/>
                      <a:pt x="50" y="62"/>
                    </a:cubicBezTo>
                    <a:cubicBezTo>
                      <a:pt x="50" y="78"/>
                      <a:pt x="64" y="92"/>
                      <a:pt x="80" y="92"/>
                    </a:cubicBezTo>
                    <a:cubicBezTo>
                      <a:pt x="97" y="92"/>
                      <a:pt x="110" y="78"/>
                      <a:pt x="110" y="62"/>
                    </a:cubicBezTo>
                    <a:cubicBezTo>
                      <a:pt x="110" y="45"/>
                      <a:pt x="97" y="32"/>
                      <a:pt x="80" y="32"/>
                    </a:cubicBezTo>
                    <a:close/>
                    <a:moveTo>
                      <a:pt x="80" y="32"/>
                    </a:moveTo>
                    <a:cubicBezTo>
                      <a:pt x="80" y="32"/>
                      <a:pt x="80" y="32"/>
                      <a:pt x="80" y="32"/>
                    </a:cubicBezTo>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grpSp>
          <p:nvGrpSpPr>
            <p:cNvPr id="25" name="组合 24"/>
            <p:cNvGrpSpPr/>
            <p:nvPr/>
          </p:nvGrpSpPr>
          <p:grpSpPr>
            <a:xfrm>
              <a:off x="5533185" y="1703505"/>
              <a:ext cx="976379" cy="976379"/>
              <a:chOff x="4092739" y="1058552"/>
              <a:chExt cx="732284" cy="732284"/>
            </a:xfrm>
            <a:effectLst/>
          </p:grpSpPr>
          <p:sp>
            <p:nvSpPr>
              <p:cNvPr id="26" name="椭圆 25"/>
              <p:cNvSpPr/>
              <p:nvPr/>
            </p:nvSpPr>
            <p:spPr>
              <a:xfrm>
                <a:off x="4092739" y="1058552"/>
                <a:ext cx="732284" cy="7322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7" name="Freeform 9"/>
              <p:cNvSpPr>
                <a:spLocks noEditPoints="1"/>
              </p:cNvSpPr>
              <p:nvPr/>
            </p:nvSpPr>
            <p:spPr bwMode="auto">
              <a:xfrm>
                <a:off x="4332394" y="1287204"/>
                <a:ext cx="269662" cy="263390"/>
              </a:xfrm>
              <a:custGeom>
                <a:avLst/>
                <a:gdLst>
                  <a:gd name="T0" fmla="*/ 138 w 179"/>
                  <a:gd name="T1" fmla="*/ 79 h 175"/>
                  <a:gd name="T2" fmla="*/ 104 w 179"/>
                  <a:gd name="T3" fmla="*/ 152 h 175"/>
                  <a:gd name="T4" fmla="*/ 123 w 179"/>
                  <a:gd name="T5" fmla="*/ 167 h 175"/>
                  <a:gd name="T6" fmla="*/ 131 w 179"/>
                  <a:gd name="T7" fmla="*/ 171 h 175"/>
                  <a:gd name="T8" fmla="*/ 51 w 179"/>
                  <a:gd name="T9" fmla="*/ 175 h 175"/>
                  <a:gd name="T10" fmla="*/ 51 w 179"/>
                  <a:gd name="T11" fmla="*/ 167 h 175"/>
                  <a:gd name="T12" fmla="*/ 74 w 179"/>
                  <a:gd name="T13" fmla="*/ 152 h 175"/>
                  <a:gd name="T14" fmla="*/ 71 w 179"/>
                  <a:gd name="T15" fmla="*/ 116 h 175"/>
                  <a:gd name="T16" fmla="*/ 2 w 179"/>
                  <a:gd name="T17" fmla="*/ 42 h 175"/>
                  <a:gd name="T18" fmla="*/ 29 w 179"/>
                  <a:gd name="T19" fmla="*/ 19 h 175"/>
                  <a:gd name="T20" fmla="*/ 29 w 179"/>
                  <a:gd name="T21" fmla="*/ 5 h 175"/>
                  <a:gd name="T22" fmla="*/ 29 w 179"/>
                  <a:gd name="T23" fmla="*/ 2 h 175"/>
                  <a:gd name="T24" fmla="*/ 32 w 179"/>
                  <a:gd name="T25" fmla="*/ 0 h 175"/>
                  <a:gd name="T26" fmla="*/ 142 w 179"/>
                  <a:gd name="T27" fmla="*/ 0 h 175"/>
                  <a:gd name="T28" fmla="*/ 149 w 179"/>
                  <a:gd name="T29" fmla="*/ 0 h 175"/>
                  <a:gd name="T30" fmla="*/ 150 w 179"/>
                  <a:gd name="T31" fmla="*/ 4 h 175"/>
                  <a:gd name="T32" fmla="*/ 150 w 179"/>
                  <a:gd name="T33" fmla="*/ 15 h 175"/>
                  <a:gd name="T34" fmla="*/ 154 w 179"/>
                  <a:gd name="T35" fmla="*/ 19 h 175"/>
                  <a:gd name="T36" fmla="*/ 74 w 179"/>
                  <a:gd name="T37" fmla="*/ 159 h 175"/>
                  <a:gd name="T38" fmla="*/ 115 w 179"/>
                  <a:gd name="T39" fmla="*/ 167 h 175"/>
                  <a:gd name="T40" fmla="*/ 74 w 179"/>
                  <a:gd name="T41" fmla="*/ 159 h 175"/>
                  <a:gd name="T42" fmla="*/ 82 w 179"/>
                  <a:gd name="T43" fmla="*/ 121 h 175"/>
                  <a:gd name="T44" fmla="*/ 94 w 179"/>
                  <a:gd name="T45" fmla="*/ 152 h 175"/>
                  <a:gd name="T46" fmla="*/ 25 w 179"/>
                  <a:gd name="T47" fmla="*/ 27 h 175"/>
                  <a:gd name="T48" fmla="*/ 15 w 179"/>
                  <a:gd name="T49" fmla="*/ 27 h 175"/>
                  <a:gd name="T50" fmla="*/ 10 w 179"/>
                  <a:gd name="T51" fmla="*/ 36 h 175"/>
                  <a:gd name="T52" fmla="*/ 38 w 179"/>
                  <a:gd name="T53" fmla="*/ 71 h 175"/>
                  <a:gd name="T54" fmla="*/ 25 w 179"/>
                  <a:gd name="T55" fmla="*/ 27 h 175"/>
                  <a:gd name="T56" fmla="*/ 36 w 179"/>
                  <a:gd name="T57" fmla="*/ 8 h 175"/>
                  <a:gd name="T58" fmla="*/ 89 w 179"/>
                  <a:gd name="T59" fmla="*/ 114 h 175"/>
                  <a:gd name="T60" fmla="*/ 142 w 179"/>
                  <a:gd name="T61" fmla="*/ 8 h 175"/>
                  <a:gd name="T62" fmla="*/ 164 w 179"/>
                  <a:gd name="T63" fmla="*/ 27 h 175"/>
                  <a:gd name="T64" fmla="*/ 154 w 179"/>
                  <a:gd name="T65" fmla="*/ 27 h 175"/>
                  <a:gd name="T66" fmla="*/ 141 w 179"/>
                  <a:gd name="T67" fmla="*/ 71 h 175"/>
                  <a:gd name="T68" fmla="*/ 169 w 179"/>
                  <a:gd name="T69" fmla="*/ 36 h 175"/>
                  <a:gd name="T70" fmla="*/ 169 w 179"/>
                  <a:gd name="T71"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9" h="175">
                    <a:moveTo>
                      <a:pt x="177" y="42"/>
                    </a:moveTo>
                    <a:cubicBezTo>
                      <a:pt x="177" y="65"/>
                      <a:pt x="160" y="77"/>
                      <a:pt x="138" y="79"/>
                    </a:cubicBezTo>
                    <a:cubicBezTo>
                      <a:pt x="130" y="96"/>
                      <a:pt x="120" y="109"/>
                      <a:pt x="108" y="116"/>
                    </a:cubicBezTo>
                    <a:cubicBezTo>
                      <a:pt x="104" y="152"/>
                      <a:pt x="104" y="152"/>
                      <a:pt x="104" y="152"/>
                    </a:cubicBezTo>
                    <a:cubicBezTo>
                      <a:pt x="105" y="152"/>
                      <a:pt x="105" y="152"/>
                      <a:pt x="105" y="152"/>
                    </a:cubicBezTo>
                    <a:cubicBezTo>
                      <a:pt x="114" y="152"/>
                      <a:pt x="121" y="158"/>
                      <a:pt x="123" y="167"/>
                    </a:cubicBezTo>
                    <a:cubicBezTo>
                      <a:pt x="127" y="167"/>
                      <a:pt x="127" y="167"/>
                      <a:pt x="127" y="167"/>
                    </a:cubicBezTo>
                    <a:cubicBezTo>
                      <a:pt x="129" y="167"/>
                      <a:pt x="131" y="169"/>
                      <a:pt x="131" y="171"/>
                    </a:cubicBezTo>
                    <a:cubicBezTo>
                      <a:pt x="131" y="173"/>
                      <a:pt x="129" y="175"/>
                      <a:pt x="127" y="175"/>
                    </a:cubicBezTo>
                    <a:cubicBezTo>
                      <a:pt x="51" y="175"/>
                      <a:pt x="51" y="175"/>
                      <a:pt x="51" y="175"/>
                    </a:cubicBezTo>
                    <a:cubicBezTo>
                      <a:pt x="49" y="175"/>
                      <a:pt x="48" y="173"/>
                      <a:pt x="48" y="171"/>
                    </a:cubicBezTo>
                    <a:cubicBezTo>
                      <a:pt x="48" y="169"/>
                      <a:pt x="49" y="167"/>
                      <a:pt x="51" y="167"/>
                    </a:cubicBezTo>
                    <a:cubicBezTo>
                      <a:pt x="56" y="167"/>
                      <a:pt x="56" y="167"/>
                      <a:pt x="56" y="167"/>
                    </a:cubicBezTo>
                    <a:cubicBezTo>
                      <a:pt x="57" y="158"/>
                      <a:pt x="65" y="152"/>
                      <a:pt x="74" y="152"/>
                    </a:cubicBezTo>
                    <a:cubicBezTo>
                      <a:pt x="75" y="152"/>
                      <a:pt x="75" y="152"/>
                      <a:pt x="75" y="152"/>
                    </a:cubicBezTo>
                    <a:cubicBezTo>
                      <a:pt x="71" y="116"/>
                      <a:pt x="71" y="116"/>
                      <a:pt x="71" y="116"/>
                    </a:cubicBezTo>
                    <a:cubicBezTo>
                      <a:pt x="59" y="109"/>
                      <a:pt x="48" y="96"/>
                      <a:pt x="41" y="79"/>
                    </a:cubicBezTo>
                    <a:cubicBezTo>
                      <a:pt x="19" y="77"/>
                      <a:pt x="2" y="65"/>
                      <a:pt x="2" y="42"/>
                    </a:cubicBezTo>
                    <a:cubicBezTo>
                      <a:pt x="2" y="17"/>
                      <a:pt x="0" y="19"/>
                      <a:pt x="25" y="19"/>
                    </a:cubicBezTo>
                    <a:cubicBezTo>
                      <a:pt x="29" y="19"/>
                      <a:pt x="29" y="19"/>
                      <a:pt x="29" y="19"/>
                    </a:cubicBezTo>
                    <a:cubicBezTo>
                      <a:pt x="29" y="18"/>
                      <a:pt x="29" y="16"/>
                      <a:pt x="29" y="15"/>
                    </a:cubicBezTo>
                    <a:cubicBezTo>
                      <a:pt x="29" y="12"/>
                      <a:pt x="29" y="9"/>
                      <a:pt x="29" y="5"/>
                    </a:cubicBezTo>
                    <a:cubicBezTo>
                      <a:pt x="29" y="5"/>
                      <a:pt x="29" y="4"/>
                      <a:pt x="29" y="4"/>
                    </a:cubicBezTo>
                    <a:cubicBezTo>
                      <a:pt x="29" y="3"/>
                      <a:pt x="29" y="2"/>
                      <a:pt x="29" y="2"/>
                    </a:cubicBezTo>
                    <a:cubicBezTo>
                      <a:pt x="29" y="1"/>
                      <a:pt x="29" y="1"/>
                      <a:pt x="29" y="0"/>
                    </a:cubicBezTo>
                    <a:cubicBezTo>
                      <a:pt x="32" y="0"/>
                      <a:pt x="32" y="0"/>
                      <a:pt x="32" y="0"/>
                    </a:cubicBezTo>
                    <a:cubicBezTo>
                      <a:pt x="37" y="0"/>
                      <a:pt x="37" y="0"/>
                      <a:pt x="37" y="0"/>
                    </a:cubicBezTo>
                    <a:cubicBezTo>
                      <a:pt x="142" y="0"/>
                      <a:pt x="142" y="0"/>
                      <a:pt x="142" y="0"/>
                    </a:cubicBezTo>
                    <a:cubicBezTo>
                      <a:pt x="146" y="0"/>
                      <a:pt x="146" y="0"/>
                      <a:pt x="146" y="0"/>
                    </a:cubicBezTo>
                    <a:cubicBezTo>
                      <a:pt x="149" y="0"/>
                      <a:pt x="149" y="0"/>
                      <a:pt x="149" y="0"/>
                    </a:cubicBezTo>
                    <a:cubicBezTo>
                      <a:pt x="149" y="1"/>
                      <a:pt x="149" y="1"/>
                      <a:pt x="149" y="2"/>
                    </a:cubicBezTo>
                    <a:cubicBezTo>
                      <a:pt x="150" y="2"/>
                      <a:pt x="150" y="3"/>
                      <a:pt x="150" y="4"/>
                    </a:cubicBezTo>
                    <a:cubicBezTo>
                      <a:pt x="150" y="4"/>
                      <a:pt x="150" y="5"/>
                      <a:pt x="150" y="5"/>
                    </a:cubicBezTo>
                    <a:cubicBezTo>
                      <a:pt x="150" y="9"/>
                      <a:pt x="150" y="12"/>
                      <a:pt x="150" y="15"/>
                    </a:cubicBezTo>
                    <a:cubicBezTo>
                      <a:pt x="150" y="16"/>
                      <a:pt x="150" y="18"/>
                      <a:pt x="150" y="19"/>
                    </a:cubicBezTo>
                    <a:cubicBezTo>
                      <a:pt x="154" y="19"/>
                      <a:pt x="154" y="19"/>
                      <a:pt x="154" y="19"/>
                    </a:cubicBezTo>
                    <a:cubicBezTo>
                      <a:pt x="179" y="19"/>
                      <a:pt x="177" y="17"/>
                      <a:pt x="177" y="42"/>
                    </a:cubicBezTo>
                    <a:close/>
                    <a:moveTo>
                      <a:pt x="74" y="159"/>
                    </a:moveTo>
                    <a:cubicBezTo>
                      <a:pt x="69" y="159"/>
                      <a:pt x="65" y="163"/>
                      <a:pt x="63" y="167"/>
                    </a:cubicBezTo>
                    <a:cubicBezTo>
                      <a:pt x="115" y="167"/>
                      <a:pt x="115" y="167"/>
                      <a:pt x="115" y="167"/>
                    </a:cubicBezTo>
                    <a:cubicBezTo>
                      <a:pt x="114" y="163"/>
                      <a:pt x="109" y="159"/>
                      <a:pt x="105" y="159"/>
                    </a:cubicBezTo>
                    <a:cubicBezTo>
                      <a:pt x="74" y="159"/>
                      <a:pt x="74" y="159"/>
                      <a:pt x="74" y="159"/>
                    </a:cubicBezTo>
                    <a:close/>
                    <a:moveTo>
                      <a:pt x="97" y="121"/>
                    </a:moveTo>
                    <a:cubicBezTo>
                      <a:pt x="82" y="121"/>
                      <a:pt x="82" y="121"/>
                      <a:pt x="82" y="121"/>
                    </a:cubicBezTo>
                    <a:cubicBezTo>
                      <a:pt x="84" y="152"/>
                      <a:pt x="84" y="152"/>
                      <a:pt x="84" y="152"/>
                    </a:cubicBezTo>
                    <a:cubicBezTo>
                      <a:pt x="94" y="152"/>
                      <a:pt x="94" y="152"/>
                      <a:pt x="94" y="152"/>
                    </a:cubicBezTo>
                    <a:cubicBezTo>
                      <a:pt x="97" y="121"/>
                      <a:pt x="97" y="121"/>
                      <a:pt x="97" y="121"/>
                    </a:cubicBezTo>
                    <a:close/>
                    <a:moveTo>
                      <a:pt x="25" y="27"/>
                    </a:moveTo>
                    <a:cubicBezTo>
                      <a:pt x="23" y="27"/>
                      <a:pt x="21" y="27"/>
                      <a:pt x="19" y="27"/>
                    </a:cubicBezTo>
                    <a:cubicBezTo>
                      <a:pt x="15" y="27"/>
                      <a:pt x="15" y="27"/>
                      <a:pt x="15" y="27"/>
                    </a:cubicBezTo>
                    <a:cubicBezTo>
                      <a:pt x="13" y="27"/>
                      <a:pt x="11" y="27"/>
                      <a:pt x="10" y="27"/>
                    </a:cubicBezTo>
                    <a:cubicBezTo>
                      <a:pt x="10" y="29"/>
                      <a:pt x="10" y="32"/>
                      <a:pt x="10" y="36"/>
                    </a:cubicBezTo>
                    <a:cubicBezTo>
                      <a:pt x="10" y="38"/>
                      <a:pt x="10" y="40"/>
                      <a:pt x="10" y="42"/>
                    </a:cubicBezTo>
                    <a:cubicBezTo>
                      <a:pt x="10" y="59"/>
                      <a:pt x="22" y="69"/>
                      <a:pt x="38" y="71"/>
                    </a:cubicBezTo>
                    <a:cubicBezTo>
                      <a:pt x="33" y="58"/>
                      <a:pt x="30" y="43"/>
                      <a:pt x="29" y="27"/>
                    </a:cubicBezTo>
                    <a:cubicBezTo>
                      <a:pt x="25" y="27"/>
                      <a:pt x="25" y="27"/>
                      <a:pt x="25" y="27"/>
                    </a:cubicBezTo>
                    <a:close/>
                    <a:moveTo>
                      <a:pt x="142" y="8"/>
                    </a:moveTo>
                    <a:cubicBezTo>
                      <a:pt x="36" y="8"/>
                      <a:pt x="36" y="8"/>
                      <a:pt x="36" y="8"/>
                    </a:cubicBezTo>
                    <a:cubicBezTo>
                      <a:pt x="36" y="10"/>
                      <a:pt x="36" y="13"/>
                      <a:pt x="36" y="15"/>
                    </a:cubicBezTo>
                    <a:cubicBezTo>
                      <a:pt x="36" y="69"/>
                      <a:pt x="61" y="114"/>
                      <a:pt x="89" y="114"/>
                    </a:cubicBezTo>
                    <a:cubicBezTo>
                      <a:pt x="118" y="114"/>
                      <a:pt x="142" y="69"/>
                      <a:pt x="142" y="15"/>
                    </a:cubicBezTo>
                    <a:cubicBezTo>
                      <a:pt x="142" y="13"/>
                      <a:pt x="142" y="10"/>
                      <a:pt x="142" y="8"/>
                    </a:cubicBezTo>
                    <a:close/>
                    <a:moveTo>
                      <a:pt x="169" y="27"/>
                    </a:moveTo>
                    <a:cubicBezTo>
                      <a:pt x="168" y="27"/>
                      <a:pt x="166" y="27"/>
                      <a:pt x="164" y="27"/>
                    </a:cubicBezTo>
                    <a:cubicBezTo>
                      <a:pt x="160" y="27"/>
                      <a:pt x="160" y="27"/>
                      <a:pt x="160" y="27"/>
                    </a:cubicBezTo>
                    <a:cubicBezTo>
                      <a:pt x="158" y="27"/>
                      <a:pt x="156" y="27"/>
                      <a:pt x="154" y="27"/>
                    </a:cubicBezTo>
                    <a:cubicBezTo>
                      <a:pt x="150" y="27"/>
                      <a:pt x="150" y="27"/>
                      <a:pt x="150" y="27"/>
                    </a:cubicBezTo>
                    <a:cubicBezTo>
                      <a:pt x="149" y="43"/>
                      <a:pt x="146" y="58"/>
                      <a:pt x="141" y="71"/>
                    </a:cubicBezTo>
                    <a:cubicBezTo>
                      <a:pt x="157" y="69"/>
                      <a:pt x="169" y="59"/>
                      <a:pt x="169" y="42"/>
                    </a:cubicBezTo>
                    <a:cubicBezTo>
                      <a:pt x="169" y="40"/>
                      <a:pt x="169" y="38"/>
                      <a:pt x="169" y="36"/>
                    </a:cubicBezTo>
                    <a:cubicBezTo>
                      <a:pt x="169" y="32"/>
                      <a:pt x="169" y="29"/>
                      <a:pt x="169" y="27"/>
                    </a:cubicBezTo>
                    <a:close/>
                    <a:moveTo>
                      <a:pt x="169" y="27"/>
                    </a:moveTo>
                    <a:cubicBezTo>
                      <a:pt x="169" y="27"/>
                      <a:pt x="169" y="27"/>
                      <a:pt x="169" y="27"/>
                    </a:cubicBezTo>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grpSp>
          <p:nvGrpSpPr>
            <p:cNvPr id="28" name="组合 27"/>
            <p:cNvGrpSpPr/>
            <p:nvPr/>
          </p:nvGrpSpPr>
          <p:grpSpPr>
            <a:xfrm>
              <a:off x="3677445" y="3506723"/>
              <a:ext cx="976379" cy="976379"/>
              <a:chOff x="2700933" y="2410966"/>
              <a:chExt cx="732284" cy="732284"/>
            </a:xfrm>
            <a:effectLst/>
          </p:grpSpPr>
          <p:sp>
            <p:nvSpPr>
              <p:cNvPr id="29" name="椭圆 28"/>
              <p:cNvSpPr/>
              <p:nvPr/>
            </p:nvSpPr>
            <p:spPr>
              <a:xfrm>
                <a:off x="2700933" y="2410966"/>
                <a:ext cx="732284" cy="7322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30" name="Freeform 5"/>
              <p:cNvSpPr>
                <a:spLocks noEditPoints="1"/>
              </p:cNvSpPr>
              <p:nvPr/>
            </p:nvSpPr>
            <p:spPr bwMode="auto">
              <a:xfrm>
                <a:off x="2913959" y="2621906"/>
                <a:ext cx="311334" cy="330844"/>
              </a:xfrm>
              <a:custGeom>
                <a:avLst/>
                <a:gdLst>
                  <a:gd name="T0" fmla="*/ 699 w 2617"/>
                  <a:gd name="T1" fmla="*/ 1600 h 2781"/>
                  <a:gd name="T2" fmla="*/ 0 w 2617"/>
                  <a:gd name="T3" fmla="*/ 2273 h 2781"/>
                  <a:gd name="T4" fmla="*/ 564 w 2617"/>
                  <a:gd name="T5" fmla="*/ 2735 h 2781"/>
                  <a:gd name="T6" fmla="*/ 1307 w 2617"/>
                  <a:gd name="T7" fmla="*/ 1732 h 2781"/>
                  <a:gd name="T8" fmla="*/ 1932 w 2617"/>
                  <a:gd name="T9" fmla="*/ 1432 h 2781"/>
                  <a:gd name="T10" fmla="*/ 1551 w 2617"/>
                  <a:gd name="T11" fmla="*/ 1587 h 2781"/>
                  <a:gd name="T12" fmla="*/ 1284 w 2617"/>
                  <a:gd name="T13" fmla="*/ 1784 h 2781"/>
                  <a:gd name="T14" fmla="*/ 2067 w 2617"/>
                  <a:gd name="T15" fmla="*/ 2217 h 2781"/>
                  <a:gd name="T16" fmla="*/ 1932 w 2617"/>
                  <a:gd name="T17" fmla="*/ 1432 h 2781"/>
                  <a:gd name="T18" fmla="*/ 1874 w 2617"/>
                  <a:gd name="T19" fmla="*/ 1257 h 2781"/>
                  <a:gd name="T20" fmla="*/ 1548 w 2617"/>
                  <a:gd name="T21" fmla="*/ 1513 h 2781"/>
                  <a:gd name="T22" fmla="*/ 1084 w 2617"/>
                  <a:gd name="T23" fmla="*/ 1513 h 2781"/>
                  <a:gd name="T24" fmla="*/ 756 w 2617"/>
                  <a:gd name="T25" fmla="*/ 1257 h 2781"/>
                  <a:gd name="T26" fmla="*/ 617 w 2617"/>
                  <a:gd name="T27" fmla="*/ 838 h 2781"/>
                  <a:gd name="T28" fmla="*/ 756 w 2617"/>
                  <a:gd name="T29" fmla="*/ 419 h 2781"/>
                  <a:gd name="T30" fmla="*/ 1084 w 2617"/>
                  <a:gd name="T31" fmla="*/ 163 h 2781"/>
                  <a:gd name="T32" fmla="*/ 1548 w 2617"/>
                  <a:gd name="T33" fmla="*/ 163 h 2781"/>
                  <a:gd name="T34" fmla="*/ 1874 w 2617"/>
                  <a:gd name="T35" fmla="*/ 419 h 2781"/>
                  <a:gd name="T36" fmla="*/ 2014 w 2617"/>
                  <a:gd name="T37" fmla="*/ 838 h 2781"/>
                  <a:gd name="T38" fmla="*/ 2153 w 2617"/>
                  <a:gd name="T39" fmla="*/ 1117 h 2781"/>
                  <a:gd name="T40" fmla="*/ 1953 w 2617"/>
                  <a:gd name="T41" fmla="*/ 1050 h 2781"/>
                  <a:gd name="T42" fmla="*/ 1953 w 2617"/>
                  <a:gd name="T43" fmla="*/ 625 h 2781"/>
                  <a:gd name="T44" fmla="*/ 1741 w 2617"/>
                  <a:gd name="T45" fmla="*/ 306 h 2781"/>
                  <a:gd name="T46" fmla="*/ 1316 w 2617"/>
                  <a:gd name="T47" fmla="*/ 200 h 2781"/>
                  <a:gd name="T48" fmla="*/ 892 w 2617"/>
                  <a:gd name="T49" fmla="*/ 306 h 2781"/>
                  <a:gd name="T50" fmla="*/ 679 w 2617"/>
                  <a:gd name="T51" fmla="*/ 620 h 2781"/>
                  <a:gd name="T52" fmla="*/ 679 w 2617"/>
                  <a:gd name="T53" fmla="*/ 1050 h 2781"/>
                  <a:gd name="T54" fmla="*/ 892 w 2617"/>
                  <a:gd name="T55" fmla="*/ 1368 h 2781"/>
                  <a:gd name="T56" fmla="*/ 1316 w 2617"/>
                  <a:gd name="T57" fmla="*/ 1474 h 2781"/>
                  <a:gd name="T58" fmla="*/ 1741 w 2617"/>
                  <a:gd name="T59" fmla="*/ 1368 h 2781"/>
                  <a:gd name="T60" fmla="*/ 1953 w 2617"/>
                  <a:gd name="T61" fmla="*/ 1050 h 2781"/>
                  <a:gd name="T62" fmla="*/ 1953 w 2617"/>
                  <a:gd name="T63" fmla="*/ 1050 h 2781"/>
                  <a:gd name="T64" fmla="*/ 1608 w 2617"/>
                  <a:gd name="T65" fmla="*/ 1057 h 2781"/>
                  <a:gd name="T66" fmla="*/ 1438 w 2617"/>
                  <a:gd name="T67" fmla="*/ 1190 h 2781"/>
                  <a:gd name="T68" fmla="*/ 1196 w 2617"/>
                  <a:gd name="T69" fmla="*/ 1190 h 2781"/>
                  <a:gd name="T70" fmla="*/ 1025 w 2617"/>
                  <a:gd name="T71" fmla="*/ 1057 h 2781"/>
                  <a:gd name="T72" fmla="*/ 952 w 2617"/>
                  <a:gd name="T73" fmla="*/ 838 h 2781"/>
                  <a:gd name="T74" fmla="*/ 1025 w 2617"/>
                  <a:gd name="T75" fmla="*/ 619 h 2781"/>
                  <a:gd name="T76" fmla="*/ 1196 w 2617"/>
                  <a:gd name="T77" fmla="*/ 486 h 2781"/>
                  <a:gd name="T78" fmla="*/ 1438 w 2617"/>
                  <a:gd name="T79" fmla="*/ 486 h 2781"/>
                  <a:gd name="T80" fmla="*/ 1608 w 2617"/>
                  <a:gd name="T81" fmla="*/ 619 h 2781"/>
                  <a:gd name="T82" fmla="*/ 1681 w 2617"/>
                  <a:gd name="T83" fmla="*/ 838 h 2781"/>
                  <a:gd name="T84" fmla="*/ 1754 w 2617"/>
                  <a:gd name="T85" fmla="*/ 984 h 2781"/>
                  <a:gd name="T86" fmla="*/ 1754 w 2617"/>
                  <a:gd name="T87" fmla="*/ 984 h 2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17" h="2781">
                    <a:moveTo>
                      <a:pt x="1081" y="1571"/>
                    </a:moveTo>
                    <a:lnTo>
                      <a:pt x="699" y="1600"/>
                    </a:lnTo>
                    <a:lnTo>
                      <a:pt x="699" y="1420"/>
                    </a:lnTo>
                    <a:lnTo>
                      <a:pt x="0" y="2273"/>
                    </a:lnTo>
                    <a:lnTo>
                      <a:pt x="555" y="2171"/>
                    </a:lnTo>
                    <a:lnTo>
                      <a:pt x="564" y="2735"/>
                    </a:lnTo>
                    <a:lnTo>
                      <a:pt x="1355" y="1770"/>
                    </a:lnTo>
                    <a:lnTo>
                      <a:pt x="1307" y="1732"/>
                    </a:lnTo>
                    <a:lnTo>
                      <a:pt x="1081" y="1571"/>
                    </a:lnTo>
                    <a:close/>
                    <a:moveTo>
                      <a:pt x="1932" y="1432"/>
                    </a:moveTo>
                    <a:lnTo>
                      <a:pt x="1932" y="1614"/>
                    </a:lnTo>
                    <a:lnTo>
                      <a:pt x="1551" y="1587"/>
                    </a:lnTo>
                    <a:lnTo>
                      <a:pt x="1486" y="1632"/>
                    </a:lnTo>
                    <a:lnTo>
                      <a:pt x="1284" y="1784"/>
                    </a:lnTo>
                    <a:lnTo>
                      <a:pt x="2035" y="2781"/>
                    </a:lnTo>
                    <a:lnTo>
                      <a:pt x="2067" y="2217"/>
                    </a:lnTo>
                    <a:lnTo>
                      <a:pt x="2617" y="2342"/>
                    </a:lnTo>
                    <a:lnTo>
                      <a:pt x="1932" y="1432"/>
                    </a:lnTo>
                    <a:close/>
                    <a:moveTo>
                      <a:pt x="2153" y="1117"/>
                    </a:moveTo>
                    <a:lnTo>
                      <a:pt x="1874" y="1257"/>
                    </a:lnTo>
                    <a:lnTo>
                      <a:pt x="1874" y="1536"/>
                    </a:lnTo>
                    <a:lnTo>
                      <a:pt x="1548" y="1513"/>
                    </a:lnTo>
                    <a:lnTo>
                      <a:pt x="1315" y="1676"/>
                    </a:lnTo>
                    <a:lnTo>
                      <a:pt x="1084" y="1513"/>
                    </a:lnTo>
                    <a:lnTo>
                      <a:pt x="756" y="1536"/>
                    </a:lnTo>
                    <a:lnTo>
                      <a:pt x="756" y="1257"/>
                    </a:lnTo>
                    <a:lnTo>
                      <a:pt x="477" y="1117"/>
                    </a:lnTo>
                    <a:lnTo>
                      <a:pt x="617" y="838"/>
                    </a:lnTo>
                    <a:lnTo>
                      <a:pt x="477" y="553"/>
                    </a:lnTo>
                    <a:lnTo>
                      <a:pt x="756" y="419"/>
                    </a:lnTo>
                    <a:lnTo>
                      <a:pt x="756" y="139"/>
                    </a:lnTo>
                    <a:lnTo>
                      <a:pt x="1084" y="163"/>
                    </a:lnTo>
                    <a:lnTo>
                      <a:pt x="1315" y="0"/>
                    </a:lnTo>
                    <a:lnTo>
                      <a:pt x="1548" y="163"/>
                    </a:lnTo>
                    <a:lnTo>
                      <a:pt x="1874" y="139"/>
                    </a:lnTo>
                    <a:lnTo>
                      <a:pt x="1874" y="419"/>
                    </a:lnTo>
                    <a:lnTo>
                      <a:pt x="2153" y="558"/>
                    </a:lnTo>
                    <a:lnTo>
                      <a:pt x="2014" y="838"/>
                    </a:lnTo>
                    <a:lnTo>
                      <a:pt x="2153" y="1117"/>
                    </a:lnTo>
                    <a:lnTo>
                      <a:pt x="2153" y="1117"/>
                    </a:lnTo>
                    <a:lnTo>
                      <a:pt x="2153" y="1117"/>
                    </a:lnTo>
                    <a:close/>
                    <a:moveTo>
                      <a:pt x="1953" y="1050"/>
                    </a:moveTo>
                    <a:lnTo>
                      <a:pt x="1847" y="837"/>
                    </a:lnTo>
                    <a:lnTo>
                      <a:pt x="1953" y="625"/>
                    </a:lnTo>
                    <a:lnTo>
                      <a:pt x="1741" y="519"/>
                    </a:lnTo>
                    <a:lnTo>
                      <a:pt x="1741" y="306"/>
                    </a:lnTo>
                    <a:lnTo>
                      <a:pt x="1492" y="325"/>
                    </a:lnTo>
                    <a:lnTo>
                      <a:pt x="1316" y="200"/>
                    </a:lnTo>
                    <a:lnTo>
                      <a:pt x="1140" y="325"/>
                    </a:lnTo>
                    <a:lnTo>
                      <a:pt x="892" y="306"/>
                    </a:lnTo>
                    <a:lnTo>
                      <a:pt x="892" y="519"/>
                    </a:lnTo>
                    <a:lnTo>
                      <a:pt x="679" y="620"/>
                    </a:lnTo>
                    <a:lnTo>
                      <a:pt x="785" y="837"/>
                    </a:lnTo>
                    <a:lnTo>
                      <a:pt x="679" y="1050"/>
                    </a:lnTo>
                    <a:lnTo>
                      <a:pt x="892" y="1156"/>
                    </a:lnTo>
                    <a:lnTo>
                      <a:pt x="892" y="1368"/>
                    </a:lnTo>
                    <a:lnTo>
                      <a:pt x="1140" y="1351"/>
                    </a:lnTo>
                    <a:lnTo>
                      <a:pt x="1316" y="1474"/>
                    </a:lnTo>
                    <a:lnTo>
                      <a:pt x="1492" y="1351"/>
                    </a:lnTo>
                    <a:lnTo>
                      <a:pt x="1741" y="1368"/>
                    </a:lnTo>
                    <a:lnTo>
                      <a:pt x="1741" y="1156"/>
                    </a:lnTo>
                    <a:lnTo>
                      <a:pt x="1953" y="1050"/>
                    </a:lnTo>
                    <a:lnTo>
                      <a:pt x="1953" y="1050"/>
                    </a:lnTo>
                    <a:lnTo>
                      <a:pt x="1953" y="1050"/>
                    </a:lnTo>
                    <a:close/>
                    <a:moveTo>
                      <a:pt x="1754" y="984"/>
                    </a:moveTo>
                    <a:lnTo>
                      <a:pt x="1608" y="1057"/>
                    </a:lnTo>
                    <a:lnTo>
                      <a:pt x="1608" y="1203"/>
                    </a:lnTo>
                    <a:lnTo>
                      <a:pt x="1438" y="1190"/>
                    </a:lnTo>
                    <a:lnTo>
                      <a:pt x="1316" y="1276"/>
                    </a:lnTo>
                    <a:lnTo>
                      <a:pt x="1196" y="1190"/>
                    </a:lnTo>
                    <a:lnTo>
                      <a:pt x="1025" y="1203"/>
                    </a:lnTo>
                    <a:lnTo>
                      <a:pt x="1025" y="1057"/>
                    </a:lnTo>
                    <a:lnTo>
                      <a:pt x="879" y="984"/>
                    </a:lnTo>
                    <a:lnTo>
                      <a:pt x="952" y="838"/>
                    </a:lnTo>
                    <a:lnTo>
                      <a:pt x="879" y="690"/>
                    </a:lnTo>
                    <a:lnTo>
                      <a:pt x="1025" y="619"/>
                    </a:lnTo>
                    <a:lnTo>
                      <a:pt x="1025" y="474"/>
                    </a:lnTo>
                    <a:lnTo>
                      <a:pt x="1196" y="486"/>
                    </a:lnTo>
                    <a:lnTo>
                      <a:pt x="1316" y="401"/>
                    </a:lnTo>
                    <a:lnTo>
                      <a:pt x="1438" y="486"/>
                    </a:lnTo>
                    <a:lnTo>
                      <a:pt x="1608" y="474"/>
                    </a:lnTo>
                    <a:lnTo>
                      <a:pt x="1608" y="619"/>
                    </a:lnTo>
                    <a:lnTo>
                      <a:pt x="1754" y="692"/>
                    </a:lnTo>
                    <a:lnTo>
                      <a:pt x="1681" y="838"/>
                    </a:lnTo>
                    <a:lnTo>
                      <a:pt x="1754" y="984"/>
                    </a:lnTo>
                    <a:lnTo>
                      <a:pt x="1754" y="984"/>
                    </a:lnTo>
                    <a:close/>
                    <a:moveTo>
                      <a:pt x="1754" y="984"/>
                    </a:moveTo>
                    <a:lnTo>
                      <a:pt x="1754" y="984"/>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grpSp>
          <p:nvGrpSpPr>
            <p:cNvPr id="31" name="组合 30"/>
            <p:cNvGrpSpPr/>
            <p:nvPr/>
          </p:nvGrpSpPr>
          <p:grpSpPr>
            <a:xfrm>
              <a:off x="5520485" y="5307262"/>
              <a:ext cx="976379" cy="976379"/>
              <a:chOff x="4083214" y="3761370"/>
              <a:chExt cx="732284" cy="732284"/>
            </a:xfrm>
            <a:effectLst/>
          </p:grpSpPr>
          <p:sp>
            <p:nvSpPr>
              <p:cNvPr id="32" name="椭圆 31"/>
              <p:cNvSpPr/>
              <p:nvPr/>
            </p:nvSpPr>
            <p:spPr>
              <a:xfrm>
                <a:off x="4083214" y="3761370"/>
                <a:ext cx="732284" cy="7322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33" name="Freeform 14"/>
              <p:cNvSpPr>
                <a:spLocks noEditPoints="1"/>
              </p:cNvSpPr>
              <p:nvPr/>
            </p:nvSpPr>
            <p:spPr bwMode="auto">
              <a:xfrm>
                <a:off x="4292630" y="3995778"/>
                <a:ext cx="349190" cy="253206"/>
              </a:xfrm>
              <a:custGeom>
                <a:avLst/>
                <a:gdLst>
                  <a:gd name="T0" fmla="*/ 2661 w 2865"/>
                  <a:gd name="T1" fmla="*/ 526 h 2076"/>
                  <a:gd name="T2" fmla="*/ 2456 w 2865"/>
                  <a:gd name="T3" fmla="*/ 731 h 2076"/>
                  <a:gd name="T4" fmla="*/ 2536 w 2865"/>
                  <a:gd name="T5" fmla="*/ 893 h 2076"/>
                  <a:gd name="T6" fmla="*/ 1988 w 2865"/>
                  <a:gd name="T7" fmla="*/ 1316 h 2076"/>
                  <a:gd name="T8" fmla="*/ 1503 w 2865"/>
                  <a:gd name="T9" fmla="*/ 397 h 2076"/>
                  <a:gd name="T10" fmla="*/ 1637 w 2865"/>
                  <a:gd name="T11" fmla="*/ 205 h 2076"/>
                  <a:gd name="T12" fmla="*/ 1433 w 2865"/>
                  <a:gd name="T13" fmla="*/ 0 h 2076"/>
                  <a:gd name="T14" fmla="*/ 1228 w 2865"/>
                  <a:gd name="T15" fmla="*/ 205 h 2076"/>
                  <a:gd name="T16" fmla="*/ 1362 w 2865"/>
                  <a:gd name="T17" fmla="*/ 397 h 2076"/>
                  <a:gd name="T18" fmla="*/ 877 w 2865"/>
                  <a:gd name="T19" fmla="*/ 1316 h 2076"/>
                  <a:gd name="T20" fmla="*/ 330 w 2865"/>
                  <a:gd name="T21" fmla="*/ 893 h 2076"/>
                  <a:gd name="T22" fmla="*/ 409 w 2865"/>
                  <a:gd name="T23" fmla="*/ 731 h 2076"/>
                  <a:gd name="T24" fmla="*/ 205 w 2865"/>
                  <a:gd name="T25" fmla="*/ 526 h 2076"/>
                  <a:gd name="T26" fmla="*/ 0 w 2865"/>
                  <a:gd name="T27" fmla="*/ 731 h 2076"/>
                  <a:gd name="T28" fmla="*/ 205 w 2865"/>
                  <a:gd name="T29" fmla="*/ 936 h 2076"/>
                  <a:gd name="T30" fmla="*/ 258 w 2865"/>
                  <a:gd name="T31" fmla="*/ 929 h 2076"/>
                  <a:gd name="T32" fmla="*/ 439 w 2865"/>
                  <a:gd name="T33" fmla="*/ 1754 h 2076"/>
                  <a:gd name="T34" fmla="*/ 1433 w 2865"/>
                  <a:gd name="T35" fmla="*/ 2076 h 2076"/>
                  <a:gd name="T36" fmla="*/ 2427 w 2865"/>
                  <a:gd name="T37" fmla="*/ 1754 h 2076"/>
                  <a:gd name="T38" fmla="*/ 2607 w 2865"/>
                  <a:gd name="T39" fmla="*/ 929 h 2076"/>
                  <a:gd name="T40" fmla="*/ 2661 w 2865"/>
                  <a:gd name="T41" fmla="*/ 936 h 2076"/>
                  <a:gd name="T42" fmla="*/ 2865 w 2865"/>
                  <a:gd name="T43" fmla="*/ 731 h 2076"/>
                  <a:gd name="T44" fmla="*/ 2661 w 2865"/>
                  <a:gd name="T45" fmla="*/ 526 h 2076"/>
                  <a:gd name="T46" fmla="*/ 2661 w 2865"/>
                  <a:gd name="T47" fmla="*/ 526 h 2076"/>
                  <a:gd name="T48" fmla="*/ 2661 w 2865"/>
                  <a:gd name="T49" fmla="*/ 526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5" h="2076">
                    <a:moveTo>
                      <a:pt x="2661" y="526"/>
                    </a:moveTo>
                    <a:cubicBezTo>
                      <a:pt x="2548" y="526"/>
                      <a:pt x="2456" y="618"/>
                      <a:pt x="2456" y="731"/>
                    </a:cubicBezTo>
                    <a:cubicBezTo>
                      <a:pt x="2456" y="797"/>
                      <a:pt x="2487" y="855"/>
                      <a:pt x="2536" y="893"/>
                    </a:cubicBezTo>
                    <a:cubicBezTo>
                      <a:pt x="1988" y="1316"/>
                      <a:pt x="1988" y="1316"/>
                      <a:pt x="1988" y="1316"/>
                    </a:cubicBezTo>
                    <a:cubicBezTo>
                      <a:pt x="1503" y="397"/>
                      <a:pt x="1503" y="397"/>
                      <a:pt x="1503" y="397"/>
                    </a:cubicBezTo>
                    <a:cubicBezTo>
                      <a:pt x="1582" y="368"/>
                      <a:pt x="1637" y="293"/>
                      <a:pt x="1637" y="205"/>
                    </a:cubicBezTo>
                    <a:cubicBezTo>
                      <a:pt x="1637" y="92"/>
                      <a:pt x="1546" y="0"/>
                      <a:pt x="1433" y="0"/>
                    </a:cubicBezTo>
                    <a:cubicBezTo>
                      <a:pt x="1320" y="0"/>
                      <a:pt x="1228" y="92"/>
                      <a:pt x="1228" y="205"/>
                    </a:cubicBezTo>
                    <a:cubicBezTo>
                      <a:pt x="1228" y="293"/>
                      <a:pt x="1284" y="368"/>
                      <a:pt x="1362" y="397"/>
                    </a:cubicBezTo>
                    <a:cubicBezTo>
                      <a:pt x="877" y="1316"/>
                      <a:pt x="877" y="1316"/>
                      <a:pt x="877" y="1316"/>
                    </a:cubicBezTo>
                    <a:cubicBezTo>
                      <a:pt x="330" y="893"/>
                      <a:pt x="330" y="893"/>
                      <a:pt x="330" y="893"/>
                    </a:cubicBezTo>
                    <a:cubicBezTo>
                      <a:pt x="378" y="855"/>
                      <a:pt x="409" y="797"/>
                      <a:pt x="409" y="731"/>
                    </a:cubicBezTo>
                    <a:cubicBezTo>
                      <a:pt x="409" y="618"/>
                      <a:pt x="318" y="526"/>
                      <a:pt x="205" y="526"/>
                    </a:cubicBezTo>
                    <a:cubicBezTo>
                      <a:pt x="92" y="526"/>
                      <a:pt x="0" y="618"/>
                      <a:pt x="0" y="731"/>
                    </a:cubicBezTo>
                    <a:cubicBezTo>
                      <a:pt x="0" y="844"/>
                      <a:pt x="92" y="936"/>
                      <a:pt x="205" y="936"/>
                    </a:cubicBezTo>
                    <a:cubicBezTo>
                      <a:pt x="223" y="936"/>
                      <a:pt x="241" y="933"/>
                      <a:pt x="258" y="929"/>
                    </a:cubicBezTo>
                    <a:cubicBezTo>
                      <a:pt x="439" y="1754"/>
                      <a:pt x="439" y="1754"/>
                      <a:pt x="439" y="1754"/>
                    </a:cubicBezTo>
                    <a:cubicBezTo>
                      <a:pt x="439" y="1932"/>
                      <a:pt x="884" y="2076"/>
                      <a:pt x="1433" y="2076"/>
                    </a:cubicBezTo>
                    <a:cubicBezTo>
                      <a:pt x="1982" y="2076"/>
                      <a:pt x="2427" y="1932"/>
                      <a:pt x="2427" y="1754"/>
                    </a:cubicBezTo>
                    <a:cubicBezTo>
                      <a:pt x="2607" y="929"/>
                      <a:pt x="2607" y="929"/>
                      <a:pt x="2607" y="929"/>
                    </a:cubicBezTo>
                    <a:cubicBezTo>
                      <a:pt x="2624" y="933"/>
                      <a:pt x="2642" y="936"/>
                      <a:pt x="2661" y="936"/>
                    </a:cubicBezTo>
                    <a:cubicBezTo>
                      <a:pt x="2774" y="936"/>
                      <a:pt x="2865" y="844"/>
                      <a:pt x="2865" y="731"/>
                    </a:cubicBezTo>
                    <a:cubicBezTo>
                      <a:pt x="2865" y="618"/>
                      <a:pt x="2774" y="526"/>
                      <a:pt x="2661" y="526"/>
                    </a:cubicBezTo>
                    <a:close/>
                    <a:moveTo>
                      <a:pt x="2661" y="526"/>
                    </a:moveTo>
                    <a:cubicBezTo>
                      <a:pt x="2661" y="526"/>
                      <a:pt x="2661" y="526"/>
                      <a:pt x="2661" y="526"/>
                    </a:cubicBezTo>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grpSp>
          <p:nvGrpSpPr>
            <p:cNvPr id="34" name="组合 33"/>
            <p:cNvGrpSpPr/>
            <p:nvPr/>
          </p:nvGrpSpPr>
          <p:grpSpPr>
            <a:xfrm>
              <a:off x="1432309" y="2209414"/>
              <a:ext cx="2226739" cy="808305"/>
              <a:chOff x="1964947" y="597930"/>
              <a:chExt cx="1670054" cy="606229"/>
            </a:xfrm>
            <a:effectLst/>
          </p:grpSpPr>
          <p:sp>
            <p:nvSpPr>
              <p:cNvPr id="35" name="文本框 34"/>
              <p:cNvSpPr txBox="1"/>
              <p:nvPr/>
            </p:nvSpPr>
            <p:spPr bwMode="auto">
              <a:xfrm>
                <a:off x="1964947" y="788660"/>
                <a:ext cx="1604647" cy="415499"/>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schemeClr val="bg1">
                        <a:lumMod val="50000"/>
                      </a:schemeClr>
                    </a:solidFill>
                    <a:latin typeface="字魂59号-创粗黑" panose="00000500000000000000" pitchFamily="2" charset="-122"/>
                    <a:ea typeface="字魂59号-创粗黑" panose="00000500000000000000" pitchFamily="2" charset="-122"/>
                  </a:rPr>
                  <a:t>This is a sample text. Insert your desired text here. Again. This is a dummy text. Enter your own text here.</a:t>
                </a:r>
                <a:endParaRPr lang="zh-CN" altLang="en-US" sz="8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36" name="文本框 24"/>
              <p:cNvSpPr txBox="1">
                <a:spLocks noChangeArrowheads="1"/>
              </p:cNvSpPr>
              <p:nvPr/>
            </p:nvSpPr>
            <p:spPr bwMode="auto">
              <a:xfrm>
                <a:off x="2178712" y="597930"/>
                <a:ext cx="1456289" cy="21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rPr>
                  <a:t>输入你的标题</a:t>
                </a:r>
              </a:p>
            </p:txBody>
          </p:sp>
        </p:grpSp>
        <p:grpSp>
          <p:nvGrpSpPr>
            <p:cNvPr id="37" name="组合 36"/>
            <p:cNvGrpSpPr/>
            <p:nvPr/>
          </p:nvGrpSpPr>
          <p:grpSpPr>
            <a:xfrm>
              <a:off x="1432309" y="4927214"/>
              <a:ext cx="2226739" cy="808305"/>
              <a:chOff x="1964947" y="597930"/>
              <a:chExt cx="1670054" cy="606229"/>
            </a:xfrm>
            <a:effectLst/>
          </p:grpSpPr>
          <p:sp>
            <p:nvSpPr>
              <p:cNvPr id="38" name="文本框 37"/>
              <p:cNvSpPr txBox="1"/>
              <p:nvPr/>
            </p:nvSpPr>
            <p:spPr bwMode="auto">
              <a:xfrm>
                <a:off x="1964947" y="788660"/>
                <a:ext cx="1604647" cy="415499"/>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schemeClr val="bg1">
                        <a:lumMod val="50000"/>
                      </a:schemeClr>
                    </a:solidFill>
                    <a:latin typeface="字魂59号-创粗黑" panose="00000500000000000000" pitchFamily="2" charset="-122"/>
                    <a:ea typeface="字魂59号-创粗黑" panose="00000500000000000000" pitchFamily="2" charset="-122"/>
                  </a:rPr>
                  <a:t>This is a sample text. Insert your desired text here. Again. This is a dummy text. Enter your own text here.</a:t>
                </a:r>
                <a:endParaRPr lang="zh-CN" altLang="en-US" sz="8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39" name="文本框 24"/>
              <p:cNvSpPr txBox="1">
                <a:spLocks noChangeArrowheads="1"/>
              </p:cNvSpPr>
              <p:nvPr/>
            </p:nvSpPr>
            <p:spPr bwMode="auto">
              <a:xfrm>
                <a:off x="2178712" y="597930"/>
                <a:ext cx="1456289" cy="21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rPr>
                  <a:t>输入你的标题</a:t>
                </a:r>
              </a:p>
            </p:txBody>
          </p:sp>
        </p:grpSp>
        <p:grpSp>
          <p:nvGrpSpPr>
            <p:cNvPr id="40" name="组合 39"/>
            <p:cNvGrpSpPr/>
            <p:nvPr/>
          </p:nvGrpSpPr>
          <p:grpSpPr>
            <a:xfrm>
              <a:off x="5331507" y="3315205"/>
              <a:ext cx="1373068" cy="1358397"/>
              <a:chOff x="3998630" y="2486402"/>
              <a:chExt cx="1029801" cy="1018798"/>
            </a:xfrm>
            <a:effectLst/>
          </p:grpSpPr>
          <p:grpSp>
            <p:nvGrpSpPr>
              <p:cNvPr id="41" name="组合 40"/>
              <p:cNvGrpSpPr/>
              <p:nvPr/>
            </p:nvGrpSpPr>
            <p:grpSpPr>
              <a:xfrm>
                <a:off x="4020319" y="2491745"/>
                <a:ext cx="1008112" cy="1008112"/>
                <a:chOff x="3945300" y="2273052"/>
                <a:chExt cx="1008112" cy="1008112"/>
              </a:xfrm>
            </p:grpSpPr>
            <p:sp>
              <p:nvSpPr>
                <p:cNvPr id="43" name="椭圆 42"/>
                <p:cNvSpPr/>
                <p:nvPr/>
              </p:nvSpPr>
              <p:spPr>
                <a:xfrm>
                  <a:off x="3945300" y="227305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44" name="Freeform 5"/>
                <p:cNvSpPr>
                  <a:spLocks noEditPoints="1"/>
                </p:cNvSpPr>
                <p:nvPr/>
              </p:nvSpPr>
              <p:spPr bwMode="auto">
                <a:xfrm>
                  <a:off x="4207125" y="2559795"/>
                  <a:ext cx="564900" cy="455066"/>
                </a:xfrm>
                <a:custGeom>
                  <a:avLst/>
                  <a:gdLst>
                    <a:gd name="T0" fmla="*/ 2301 w 2904"/>
                    <a:gd name="T1" fmla="*/ 31 h 2339"/>
                    <a:gd name="T2" fmla="*/ 2054 w 2904"/>
                    <a:gd name="T3" fmla="*/ 168 h 2339"/>
                    <a:gd name="T4" fmla="*/ 2626 w 2904"/>
                    <a:gd name="T5" fmla="*/ 850 h 2339"/>
                    <a:gd name="T6" fmla="*/ 2873 w 2904"/>
                    <a:gd name="T7" fmla="*/ 713 h 2339"/>
                    <a:gd name="T8" fmla="*/ 1930 w 2904"/>
                    <a:gd name="T9" fmla="*/ 383 h 2339"/>
                    <a:gd name="T10" fmla="*/ 970 w 2904"/>
                    <a:gd name="T11" fmla="*/ 371 h 2339"/>
                    <a:gd name="T12" fmla="*/ 737 w 2904"/>
                    <a:gd name="T13" fmla="*/ 935 h 2339"/>
                    <a:gd name="T14" fmla="*/ 1063 w 2904"/>
                    <a:gd name="T15" fmla="*/ 1022 h 2339"/>
                    <a:gd name="T16" fmla="*/ 1323 w 2904"/>
                    <a:gd name="T17" fmla="*/ 699 h 2339"/>
                    <a:gd name="T18" fmla="*/ 2073 w 2904"/>
                    <a:gd name="T19" fmla="*/ 1390 h 2339"/>
                    <a:gd name="T20" fmla="*/ 2153 w 2904"/>
                    <a:gd name="T21" fmla="*/ 1470 h 2339"/>
                    <a:gd name="T22" fmla="*/ 2153 w 2904"/>
                    <a:gd name="T23" fmla="*/ 1617 h 2339"/>
                    <a:gd name="T24" fmla="*/ 2006 w 2904"/>
                    <a:gd name="T25" fmla="*/ 1617 h 2339"/>
                    <a:gd name="T26" fmla="*/ 1665 w 2904"/>
                    <a:gd name="T27" fmla="*/ 1329 h 2339"/>
                    <a:gd name="T28" fmla="*/ 1665 w 2904"/>
                    <a:gd name="T29" fmla="*/ 1383 h 2339"/>
                    <a:gd name="T30" fmla="*/ 1983 w 2904"/>
                    <a:gd name="T31" fmla="*/ 1744 h 2339"/>
                    <a:gd name="T32" fmla="*/ 1806 w 2904"/>
                    <a:gd name="T33" fmla="*/ 1817 h 2339"/>
                    <a:gd name="T34" fmla="*/ 1518 w 2904"/>
                    <a:gd name="T35" fmla="*/ 1530 h 2339"/>
                    <a:gd name="T36" fmla="*/ 1465 w 2904"/>
                    <a:gd name="T37" fmla="*/ 1583 h 2339"/>
                    <a:gd name="T38" fmla="*/ 1783 w 2904"/>
                    <a:gd name="T39" fmla="*/ 1944 h 2339"/>
                    <a:gd name="T40" fmla="*/ 1605 w 2904"/>
                    <a:gd name="T41" fmla="*/ 2018 h 2339"/>
                    <a:gd name="T42" fmla="*/ 1318 w 2904"/>
                    <a:gd name="T43" fmla="*/ 1730 h 2339"/>
                    <a:gd name="T44" fmla="*/ 1253 w 2904"/>
                    <a:gd name="T45" fmla="*/ 1757 h 2339"/>
                    <a:gd name="T46" fmla="*/ 1552 w 2904"/>
                    <a:gd name="T47" fmla="*/ 2072 h 2339"/>
                    <a:gd name="T48" fmla="*/ 1552 w 2904"/>
                    <a:gd name="T49" fmla="*/ 2218 h 2339"/>
                    <a:gd name="T50" fmla="*/ 1405 w 2904"/>
                    <a:gd name="T51" fmla="*/ 2218 h 2339"/>
                    <a:gd name="T52" fmla="*/ 1268 w 2904"/>
                    <a:gd name="T53" fmla="*/ 1915 h 2339"/>
                    <a:gd name="T54" fmla="*/ 1068 w 2904"/>
                    <a:gd name="T55" fmla="*/ 1715 h 2339"/>
                    <a:gd name="T56" fmla="*/ 883 w 2904"/>
                    <a:gd name="T57" fmla="*/ 1695 h 2339"/>
                    <a:gd name="T58" fmla="*/ 687 w 2904"/>
                    <a:gd name="T59" fmla="*/ 1498 h 2339"/>
                    <a:gd name="T60" fmla="*/ 667 w 2904"/>
                    <a:gd name="T61" fmla="*/ 1313 h 2339"/>
                    <a:gd name="T62" fmla="*/ 69 w 2904"/>
                    <a:gd name="T63" fmla="*/ 880 h 2339"/>
                    <a:gd name="T64" fmla="*/ 15 w 2904"/>
                    <a:gd name="T65" fmla="*/ 934 h 2339"/>
                    <a:gd name="T66" fmla="*/ 382 w 2904"/>
                    <a:gd name="T67" fmla="*/ 1397 h 2339"/>
                    <a:gd name="T68" fmla="*/ 299 w 2904"/>
                    <a:gd name="T69" fmla="*/ 1682 h 2339"/>
                    <a:gd name="T70" fmla="*/ 499 w 2904"/>
                    <a:gd name="T71" fmla="*/ 1882 h 2339"/>
                    <a:gd name="T72" fmla="*/ 700 w 2904"/>
                    <a:gd name="T73" fmla="*/ 2083 h 2339"/>
                    <a:gd name="T74" fmla="*/ 900 w 2904"/>
                    <a:gd name="T75" fmla="*/ 2283 h 2339"/>
                    <a:gd name="T76" fmla="*/ 1184 w 2904"/>
                    <a:gd name="T77" fmla="*/ 2199 h 2339"/>
                    <a:gd name="T78" fmla="*/ 1351 w 2904"/>
                    <a:gd name="T79" fmla="*/ 2272 h 2339"/>
                    <a:gd name="T80" fmla="*/ 1605 w 2904"/>
                    <a:gd name="T81" fmla="*/ 2272 h 2339"/>
                    <a:gd name="T82" fmla="*/ 1656 w 2904"/>
                    <a:gd name="T83" fmla="*/ 2122 h 2339"/>
                    <a:gd name="T84" fmla="*/ 1859 w 2904"/>
                    <a:gd name="T85" fmla="*/ 1944 h 2339"/>
                    <a:gd name="T86" fmla="*/ 2006 w 2904"/>
                    <a:gd name="T87" fmla="*/ 1871 h 2339"/>
                    <a:gd name="T88" fmla="*/ 2057 w 2904"/>
                    <a:gd name="T89" fmla="*/ 1721 h 2339"/>
                    <a:gd name="T90" fmla="*/ 2207 w 2904"/>
                    <a:gd name="T91" fmla="*/ 1671 h 2339"/>
                    <a:gd name="T92" fmla="*/ 2207 w 2904"/>
                    <a:gd name="T93" fmla="*/ 1416 h 2339"/>
                    <a:gd name="T94" fmla="*/ 2511 w 2904"/>
                    <a:gd name="T95" fmla="*/ 956 h 2339"/>
                    <a:gd name="T96" fmla="*/ 1930 w 2904"/>
                    <a:gd name="T97" fmla="*/ 38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4" h="2339">
                      <a:moveTo>
                        <a:pt x="2873" y="603"/>
                      </a:moveTo>
                      <a:cubicBezTo>
                        <a:pt x="2301" y="31"/>
                        <a:pt x="2301" y="31"/>
                        <a:pt x="2301" y="31"/>
                      </a:cubicBezTo>
                      <a:cubicBezTo>
                        <a:pt x="2271" y="0"/>
                        <a:pt x="2222" y="0"/>
                        <a:pt x="2192" y="31"/>
                      </a:cubicBezTo>
                      <a:cubicBezTo>
                        <a:pt x="2054" y="168"/>
                        <a:pt x="2054" y="168"/>
                        <a:pt x="2054" y="168"/>
                      </a:cubicBezTo>
                      <a:cubicBezTo>
                        <a:pt x="2024" y="199"/>
                        <a:pt x="2024" y="248"/>
                        <a:pt x="2054" y="278"/>
                      </a:cubicBezTo>
                      <a:cubicBezTo>
                        <a:pt x="2626" y="850"/>
                        <a:pt x="2626" y="850"/>
                        <a:pt x="2626" y="850"/>
                      </a:cubicBezTo>
                      <a:cubicBezTo>
                        <a:pt x="2656" y="881"/>
                        <a:pt x="2705" y="881"/>
                        <a:pt x="2736" y="850"/>
                      </a:cubicBezTo>
                      <a:cubicBezTo>
                        <a:pt x="2873" y="713"/>
                        <a:pt x="2873" y="713"/>
                        <a:pt x="2873" y="713"/>
                      </a:cubicBezTo>
                      <a:cubicBezTo>
                        <a:pt x="2904" y="683"/>
                        <a:pt x="2904" y="633"/>
                        <a:pt x="2873" y="603"/>
                      </a:cubicBezTo>
                      <a:close/>
                      <a:moveTo>
                        <a:pt x="1930" y="383"/>
                      </a:moveTo>
                      <a:cubicBezTo>
                        <a:pt x="1362" y="216"/>
                        <a:pt x="1362" y="216"/>
                        <a:pt x="1362" y="216"/>
                      </a:cubicBezTo>
                      <a:cubicBezTo>
                        <a:pt x="1211" y="151"/>
                        <a:pt x="1035" y="221"/>
                        <a:pt x="970" y="371"/>
                      </a:cubicBezTo>
                      <a:cubicBezTo>
                        <a:pt x="752" y="875"/>
                        <a:pt x="752" y="875"/>
                        <a:pt x="752" y="875"/>
                      </a:cubicBezTo>
                      <a:cubicBezTo>
                        <a:pt x="743" y="893"/>
                        <a:pt x="738" y="914"/>
                        <a:pt x="737" y="935"/>
                      </a:cubicBezTo>
                      <a:cubicBezTo>
                        <a:pt x="731" y="1030"/>
                        <a:pt x="803" y="1112"/>
                        <a:pt x="898" y="1118"/>
                      </a:cubicBezTo>
                      <a:cubicBezTo>
                        <a:pt x="969" y="1122"/>
                        <a:pt x="1033" y="1083"/>
                        <a:pt x="1063" y="1022"/>
                      </a:cubicBezTo>
                      <a:cubicBezTo>
                        <a:pt x="1153" y="814"/>
                        <a:pt x="1153" y="814"/>
                        <a:pt x="1153" y="814"/>
                      </a:cubicBezTo>
                      <a:cubicBezTo>
                        <a:pt x="1181" y="749"/>
                        <a:pt x="1248" y="694"/>
                        <a:pt x="1323" y="699"/>
                      </a:cubicBezTo>
                      <a:cubicBezTo>
                        <a:pt x="1358" y="701"/>
                        <a:pt x="1390" y="714"/>
                        <a:pt x="1416" y="733"/>
                      </a:cubicBezTo>
                      <a:cubicBezTo>
                        <a:pt x="2073" y="1390"/>
                        <a:pt x="2073" y="1390"/>
                        <a:pt x="2073" y="1390"/>
                      </a:cubicBezTo>
                      <a:cubicBezTo>
                        <a:pt x="2073" y="1390"/>
                        <a:pt x="2073" y="1390"/>
                        <a:pt x="2073" y="1390"/>
                      </a:cubicBezTo>
                      <a:cubicBezTo>
                        <a:pt x="2153" y="1470"/>
                        <a:pt x="2153" y="1470"/>
                        <a:pt x="2153" y="1470"/>
                      </a:cubicBezTo>
                      <a:cubicBezTo>
                        <a:pt x="2173" y="1490"/>
                        <a:pt x="2184" y="1516"/>
                        <a:pt x="2184" y="1544"/>
                      </a:cubicBezTo>
                      <a:cubicBezTo>
                        <a:pt x="2184" y="1571"/>
                        <a:pt x="2173" y="1597"/>
                        <a:pt x="2153" y="1617"/>
                      </a:cubicBezTo>
                      <a:cubicBezTo>
                        <a:pt x="2134" y="1636"/>
                        <a:pt x="2108" y="1647"/>
                        <a:pt x="2080" y="1647"/>
                      </a:cubicBezTo>
                      <a:cubicBezTo>
                        <a:pt x="2052" y="1647"/>
                        <a:pt x="2026" y="1636"/>
                        <a:pt x="2006" y="1617"/>
                      </a:cubicBezTo>
                      <a:cubicBezTo>
                        <a:pt x="1719" y="1329"/>
                        <a:pt x="1719" y="1329"/>
                        <a:pt x="1719" y="1329"/>
                      </a:cubicBezTo>
                      <a:cubicBezTo>
                        <a:pt x="1704" y="1315"/>
                        <a:pt x="1680" y="1315"/>
                        <a:pt x="1665" y="1329"/>
                      </a:cubicBezTo>
                      <a:cubicBezTo>
                        <a:pt x="1658" y="1337"/>
                        <a:pt x="1654" y="1346"/>
                        <a:pt x="1654" y="1356"/>
                      </a:cubicBezTo>
                      <a:cubicBezTo>
                        <a:pt x="1654" y="1366"/>
                        <a:pt x="1658" y="1376"/>
                        <a:pt x="1665" y="1383"/>
                      </a:cubicBezTo>
                      <a:cubicBezTo>
                        <a:pt x="1953" y="1671"/>
                        <a:pt x="1953" y="1671"/>
                        <a:pt x="1953" y="1671"/>
                      </a:cubicBezTo>
                      <a:cubicBezTo>
                        <a:pt x="1972" y="1690"/>
                        <a:pt x="1983" y="1716"/>
                        <a:pt x="1983" y="1744"/>
                      </a:cubicBezTo>
                      <a:cubicBezTo>
                        <a:pt x="1983" y="1772"/>
                        <a:pt x="1972" y="1798"/>
                        <a:pt x="1953" y="1817"/>
                      </a:cubicBezTo>
                      <a:cubicBezTo>
                        <a:pt x="1912" y="1858"/>
                        <a:pt x="1846" y="1858"/>
                        <a:pt x="1806" y="1817"/>
                      </a:cubicBezTo>
                      <a:cubicBezTo>
                        <a:pt x="1806" y="1817"/>
                        <a:pt x="1553" y="1565"/>
                        <a:pt x="1522" y="1533"/>
                      </a:cubicBezTo>
                      <a:cubicBezTo>
                        <a:pt x="1519" y="1531"/>
                        <a:pt x="1518" y="1530"/>
                        <a:pt x="1518" y="1530"/>
                      </a:cubicBezTo>
                      <a:cubicBezTo>
                        <a:pt x="1504" y="1515"/>
                        <a:pt x="1479" y="1515"/>
                        <a:pt x="1465" y="1530"/>
                      </a:cubicBezTo>
                      <a:cubicBezTo>
                        <a:pt x="1450" y="1545"/>
                        <a:pt x="1450" y="1569"/>
                        <a:pt x="1465" y="1583"/>
                      </a:cubicBezTo>
                      <a:cubicBezTo>
                        <a:pt x="1752" y="1871"/>
                        <a:pt x="1752" y="1871"/>
                        <a:pt x="1752" y="1871"/>
                      </a:cubicBezTo>
                      <a:cubicBezTo>
                        <a:pt x="1772" y="1891"/>
                        <a:pt x="1783" y="1917"/>
                        <a:pt x="1783" y="1944"/>
                      </a:cubicBezTo>
                      <a:cubicBezTo>
                        <a:pt x="1783" y="1972"/>
                        <a:pt x="1772" y="1998"/>
                        <a:pt x="1752" y="2018"/>
                      </a:cubicBezTo>
                      <a:cubicBezTo>
                        <a:pt x="1712" y="2058"/>
                        <a:pt x="1646" y="2058"/>
                        <a:pt x="1605" y="2018"/>
                      </a:cubicBezTo>
                      <a:cubicBezTo>
                        <a:pt x="1605" y="2018"/>
                        <a:pt x="1353" y="1765"/>
                        <a:pt x="1321" y="1734"/>
                      </a:cubicBezTo>
                      <a:cubicBezTo>
                        <a:pt x="1319" y="1731"/>
                        <a:pt x="1318" y="1730"/>
                        <a:pt x="1318" y="1730"/>
                      </a:cubicBezTo>
                      <a:cubicBezTo>
                        <a:pt x="1303" y="1715"/>
                        <a:pt x="1279" y="1715"/>
                        <a:pt x="1264" y="1730"/>
                      </a:cubicBezTo>
                      <a:cubicBezTo>
                        <a:pt x="1257" y="1738"/>
                        <a:pt x="1253" y="1747"/>
                        <a:pt x="1253" y="1757"/>
                      </a:cubicBezTo>
                      <a:cubicBezTo>
                        <a:pt x="1253" y="1767"/>
                        <a:pt x="1257" y="1776"/>
                        <a:pt x="1264" y="1784"/>
                      </a:cubicBezTo>
                      <a:cubicBezTo>
                        <a:pt x="1552" y="2072"/>
                        <a:pt x="1552" y="2072"/>
                        <a:pt x="1552" y="2072"/>
                      </a:cubicBezTo>
                      <a:cubicBezTo>
                        <a:pt x="1571" y="2091"/>
                        <a:pt x="1582" y="2117"/>
                        <a:pt x="1582" y="2145"/>
                      </a:cubicBezTo>
                      <a:cubicBezTo>
                        <a:pt x="1582" y="2173"/>
                        <a:pt x="1571" y="2199"/>
                        <a:pt x="1552" y="2218"/>
                      </a:cubicBezTo>
                      <a:cubicBezTo>
                        <a:pt x="1532" y="2238"/>
                        <a:pt x="1506" y="2249"/>
                        <a:pt x="1478" y="2249"/>
                      </a:cubicBezTo>
                      <a:cubicBezTo>
                        <a:pt x="1451" y="2249"/>
                        <a:pt x="1425" y="2238"/>
                        <a:pt x="1405" y="2218"/>
                      </a:cubicBezTo>
                      <a:cubicBezTo>
                        <a:pt x="1283" y="2097"/>
                        <a:pt x="1283" y="2097"/>
                        <a:pt x="1283" y="2097"/>
                      </a:cubicBezTo>
                      <a:cubicBezTo>
                        <a:pt x="1323" y="2041"/>
                        <a:pt x="1318" y="1965"/>
                        <a:pt x="1268" y="1915"/>
                      </a:cubicBezTo>
                      <a:cubicBezTo>
                        <a:pt x="1216" y="1863"/>
                        <a:pt x="1133" y="1859"/>
                        <a:pt x="1077" y="1904"/>
                      </a:cubicBezTo>
                      <a:cubicBezTo>
                        <a:pt x="1122" y="1848"/>
                        <a:pt x="1119" y="1766"/>
                        <a:pt x="1068" y="1715"/>
                      </a:cubicBezTo>
                      <a:cubicBezTo>
                        <a:pt x="1018" y="1665"/>
                        <a:pt x="942" y="1660"/>
                        <a:pt x="887" y="1699"/>
                      </a:cubicBezTo>
                      <a:cubicBezTo>
                        <a:pt x="883" y="1695"/>
                        <a:pt x="883" y="1695"/>
                        <a:pt x="883" y="1695"/>
                      </a:cubicBezTo>
                      <a:cubicBezTo>
                        <a:pt x="922" y="1640"/>
                        <a:pt x="916" y="1563"/>
                        <a:pt x="867" y="1514"/>
                      </a:cubicBezTo>
                      <a:cubicBezTo>
                        <a:pt x="818" y="1465"/>
                        <a:pt x="742" y="1460"/>
                        <a:pt x="687" y="1498"/>
                      </a:cubicBezTo>
                      <a:cubicBezTo>
                        <a:pt x="683" y="1494"/>
                        <a:pt x="683" y="1494"/>
                        <a:pt x="683" y="1494"/>
                      </a:cubicBezTo>
                      <a:cubicBezTo>
                        <a:pt x="721" y="1439"/>
                        <a:pt x="716" y="1363"/>
                        <a:pt x="667" y="1313"/>
                      </a:cubicBezTo>
                      <a:cubicBezTo>
                        <a:pt x="617" y="1265"/>
                        <a:pt x="541" y="1259"/>
                        <a:pt x="486" y="1298"/>
                      </a:cubicBezTo>
                      <a:cubicBezTo>
                        <a:pt x="69" y="880"/>
                        <a:pt x="69" y="880"/>
                        <a:pt x="69" y="880"/>
                      </a:cubicBezTo>
                      <a:cubicBezTo>
                        <a:pt x="54" y="865"/>
                        <a:pt x="30" y="865"/>
                        <a:pt x="15" y="880"/>
                      </a:cubicBezTo>
                      <a:cubicBezTo>
                        <a:pt x="0" y="895"/>
                        <a:pt x="0" y="919"/>
                        <a:pt x="15" y="934"/>
                      </a:cubicBezTo>
                      <a:cubicBezTo>
                        <a:pt x="430" y="1349"/>
                        <a:pt x="430" y="1349"/>
                        <a:pt x="430" y="1349"/>
                      </a:cubicBezTo>
                      <a:cubicBezTo>
                        <a:pt x="382" y="1397"/>
                        <a:pt x="382" y="1397"/>
                        <a:pt x="382" y="1397"/>
                      </a:cubicBezTo>
                      <a:cubicBezTo>
                        <a:pt x="299" y="1481"/>
                        <a:pt x="299" y="1481"/>
                        <a:pt x="299" y="1481"/>
                      </a:cubicBezTo>
                      <a:cubicBezTo>
                        <a:pt x="243" y="1537"/>
                        <a:pt x="243" y="1626"/>
                        <a:pt x="299" y="1682"/>
                      </a:cubicBezTo>
                      <a:cubicBezTo>
                        <a:pt x="354" y="1737"/>
                        <a:pt x="444" y="1737"/>
                        <a:pt x="499" y="1682"/>
                      </a:cubicBezTo>
                      <a:cubicBezTo>
                        <a:pt x="444" y="1737"/>
                        <a:pt x="444" y="1827"/>
                        <a:pt x="499" y="1882"/>
                      </a:cubicBezTo>
                      <a:cubicBezTo>
                        <a:pt x="554" y="1938"/>
                        <a:pt x="644" y="1938"/>
                        <a:pt x="700" y="1882"/>
                      </a:cubicBezTo>
                      <a:cubicBezTo>
                        <a:pt x="644" y="1938"/>
                        <a:pt x="644" y="2027"/>
                        <a:pt x="700" y="2083"/>
                      </a:cubicBezTo>
                      <a:cubicBezTo>
                        <a:pt x="751" y="2135"/>
                        <a:pt x="833" y="2137"/>
                        <a:pt x="889" y="2092"/>
                      </a:cubicBezTo>
                      <a:cubicBezTo>
                        <a:pt x="844" y="2148"/>
                        <a:pt x="848" y="2231"/>
                        <a:pt x="900" y="2283"/>
                      </a:cubicBezTo>
                      <a:cubicBezTo>
                        <a:pt x="955" y="2339"/>
                        <a:pt x="1045" y="2339"/>
                        <a:pt x="1101" y="2283"/>
                      </a:cubicBezTo>
                      <a:cubicBezTo>
                        <a:pt x="1184" y="2199"/>
                        <a:pt x="1184" y="2199"/>
                        <a:pt x="1184" y="2199"/>
                      </a:cubicBezTo>
                      <a:cubicBezTo>
                        <a:pt x="1232" y="2152"/>
                        <a:pt x="1232" y="2152"/>
                        <a:pt x="1232" y="2152"/>
                      </a:cubicBezTo>
                      <a:cubicBezTo>
                        <a:pt x="1351" y="2272"/>
                        <a:pt x="1351" y="2272"/>
                        <a:pt x="1351" y="2272"/>
                      </a:cubicBezTo>
                      <a:cubicBezTo>
                        <a:pt x="1385" y="2306"/>
                        <a:pt x="1430" y="2325"/>
                        <a:pt x="1478" y="2325"/>
                      </a:cubicBezTo>
                      <a:cubicBezTo>
                        <a:pt x="1526" y="2325"/>
                        <a:pt x="1571" y="2306"/>
                        <a:pt x="1605" y="2272"/>
                      </a:cubicBezTo>
                      <a:cubicBezTo>
                        <a:pt x="1639" y="2238"/>
                        <a:pt x="1658" y="2193"/>
                        <a:pt x="1658" y="2145"/>
                      </a:cubicBezTo>
                      <a:cubicBezTo>
                        <a:pt x="1658" y="2137"/>
                        <a:pt x="1657" y="2129"/>
                        <a:pt x="1656" y="2122"/>
                      </a:cubicBezTo>
                      <a:cubicBezTo>
                        <a:pt x="1709" y="2129"/>
                        <a:pt x="1765" y="2113"/>
                        <a:pt x="1806" y="2072"/>
                      </a:cubicBezTo>
                      <a:cubicBezTo>
                        <a:pt x="1840" y="2038"/>
                        <a:pt x="1859" y="1993"/>
                        <a:pt x="1859" y="1944"/>
                      </a:cubicBezTo>
                      <a:cubicBezTo>
                        <a:pt x="1859" y="1937"/>
                        <a:pt x="1857" y="1929"/>
                        <a:pt x="1856" y="1921"/>
                      </a:cubicBezTo>
                      <a:cubicBezTo>
                        <a:pt x="1910" y="1928"/>
                        <a:pt x="1966" y="1912"/>
                        <a:pt x="2006" y="1871"/>
                      </a:cubicBezTo>
                      <a:cubicBezTo>
                        <a:pt x="2040" y="1837"/>
                        <a:pt x="2059" y="1792"/>
                        <a:pt x="2059" y="1744"/>
                      </a:cubicBezTo>
                      <a:cubicBezTo>
                        <a:pt x="2059" y="1736"/>
                        <a:pt x="2058" y="1729"/>
                        <a:pt x="2057" y="1721"/>
                      </a:cubicBezTo>
                      <a:cubicBezTo>
                        <a:pt x="2065" y="1722"/>
                        <a:pt x="2072" y="1723"/>
                        <a:pt x="2080" y="1723"/>
                      </a:cubicBezTo>
                      <a:cubicBezTo>
                        <a:pt x="2128" y="1723"/>
                        <a:pt x="2173" y="1705"/>
                        <a:pt x="2207" y="1671"/>
                      </a:cubicBezTo>
                      <a:cubicBezTo>
                        <a:pt x="2241" y="1637"/>
                        <a:pt x="2260" y="1592"/>
                        <a:pt x="2260" y="1544"/>
                      </a:cubicBezTo>
                      <a:cubicBezTo>
                        <a:pt x="2260" y="1495"/>
                        <a:pt x="2241" y="1450"/>
                        <a:pt x="2207" y="1416"/>
                      </a:cubicBezTo>
                      <a:cubicBezTo>
                        <a:pt x="2127" y="1336"/>
                        <a:pt x="2127" y="1336"/>
                        <a:pt x="2127" y="1336"/>
                      </a:cubicBezTo>
                      <a:cubicBezTo>
                        <a:pt x="2511" y="956"/>
                        <a:pt x="2511" y="956"/>
                        <a:pt x="2511" y="956"/>
                      </a:cubicBezTo>
                      <a:cubicBezTo>
                        <a:pt x="1930" y="383"/>
                        <a:pt x="1930" y="383"/>
                        <a:pt x="1930" y="383"/>
                      </a:cubicBezTo>
                      <a:close/>
                      <a:moveTo>
                        <a:pt x="1930" y="383"/>
                      </a:moveTo>
                      <a:cubicBezTo>
                        <a:pt x="1930" y="383"/>
                        <a:pt x="1930" y="383"/>
                        <a:pt x="1930" y="383"/>
                      </a:cubicBezTo>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sp>
            <p:nvSpPr>
              <p:cNvPr id="42" name="椭圆 41"/>
              <p:cNvSpPr/>
              <p:nvPr/>
            </p:nvSpPr>
            <p:spPr>
              <a:xfrm>
                <a:off x="3998630" y="2486402"/>
                <a:ext cx="1018798" cy="1018798"/>
              </a:xfrm>
              <a:prstGeom prst="ellipse">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grpSp>
    </p:spTree>
    <p:extLst>
      <p:ext uri="{BB962C8B-B14F-4D97-AF65-F5344CB8AC3E}">
        <p14:creationId xmlns:p14="http://schemas.microsoft.com/office/powerpoint/2010/main" val="36853535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3271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cxnSp>
        <p:nvCxnSpPr>
          <p:cNvPr id="4" name="直接连接符 3"/>
          <p:cNvCxnSpPr/>
          <p:nvPr/>
        </p:nvCxnSpPr>
        <p:spPr>
          <a:xfrm>
            <a:off x="7543800" y="495300"/>
            <a:ext cx="0" cy="636270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47650" y="4872038"/>
            <a:ext cx="124396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7" name="标题 3"/>
          <p:cNvSpPr>
            <a:spLocks noGrp="1"/>
          </p:cNvSpPr>
          <p:nvPr>
            <p:ph type="title"/>
          </p:nvPr>
        </p:nvSpPr>
        <p:spPr>
          <a:xfrm>
            <a:off x="914400" y="2103437"/>
            <a:ext cx="7772400" cy="1325563"/>
          </a:xfrm>
        </p:spPr>
        <p:txBody>
          <a:bodyPr>
            <a:normAutofit/>
          </a:bodyPr>
          <a:lstStyle/>
          <a:p>
            <a:r>
              <a:rPr lang="zh-CN" altLang="en-US" sz="4000" dirty="0"/>
              <a:t>第一章节</a:t>
            </a:r>
          </a:p>
        </p:txBody>
      </p:sp>
      <p:grpSp>
        <p:nvGrpSpPr>
          <p:cNvPr id="8" name="组合 7"/>
          <p:cNvGrpSpPr/>
          <p:nvPr/>
        </p:nvGrpSpPr>
        <p:grpSpPr>
          <a:xfrm>
            <a:off x="7976338" y="577598"/>
            <a:ext cx="3181393" cy="497950"/>
            <a:chOff x="7976338" y="577598"/>
            <a:chExt cx="3181393" cy="497950"/>
          </a:xfrm>
        </p:grpSpPr>
        <p:sp>
          <p:nvSpPr>
            <p:cNvPr id="9"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10" name="文本框 9"/>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cxnSp>
        <p:nvCxnSpPr>
          <p:cNvPr id="11" name="直接连接符 10"/>
          <p:cNvCxnSpPr/>
          <p:nvPr/>
        </p:nvCxnSpPr>
        <p:spPr>
          <a:xfrm>
            <a:off x="1028700" y="3214688"/>
            <a:ext cx="9715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33451" y="3429000"/>
            <a:ext cx="6177812" cy="793487"/>
          </a:xfrm>
          <a:prstGeom prst="rect">
            <a:avLst/>
          </a:prstGeom>
        </p:spPr>
        <p:txBody>
          <a:bodyPr wrap="square">
            <a:spAutoFit/>
          </a:bodyPr>
          <a:lstStyle/>
          <a:p>
            <a:pPr>
              <a:lnSpc>
                <a:spcPct val="150000"/>
              </a:lnSpc>
            </a:pPr>
            <a:r>
              <a:rPr lang="en-US" altLang="zh-CN" sz="1600" noProof="1">
                <a:latin typeface="字魂59号-创粗黑" panose="00000500000000000000" pitchFamily="2" charset="-122"/>
                <a:ea typeface="字魂59号-创粗黑" panose="00000500000000000000" pitchFamily="2" charset="-122"/>
              </a:rPr>
              <a:t>Lorem ipsum dolor sit er elit ltest,onsectetaur cillium adipisicing pecu, sed do eius  dolor sit er elit ltest,onse ur cillium adi pisicing</a:t>
            </a:r>
            <a:endParaRPr lang="zh-CN" altLang="en-US" sz="1600"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36410470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84958"/>
            <a:ext cx="4914900" cy="3274567"/>
          </a:xfrm>
          <a:custGeom>
            <a:avLst/>
            <a:gdLst>
              <a:gd name="connsiteX0" fmla="*/ 0 w 4914900"/>
              <a:gd name="connsiteY0" fmla="*/ 0 h 3420438"/>
              <a:gd name="connsiteX1" fmla="*/ 4914900 w 4914900"/>
              <a:gd name="connsiteY1" fmla="*/ 0 h 3420438"/>
              <a:gd name="connsiteX2" fmla="*/ 4914900 w 4914900"/>
              <a:gd name="connsiteY2" fmla="*/ 3420438 h 3420438"/>
              <a:gd name="connsiteX3" fmla="*/ 0 w 4914900"/>
              <a:gd name="connsiteY3" fmla="*/ 3420438 h 3420438"/>
            </a:gdLst>
            <a:ahLst/>
            <a:cxnLst>
              <a:cxn ang="0">
                <a:pos x="connsiteX0" y="connsiteY0"/>
              </a:cxn>
              <a:cxn ang="0">
                <a:pos x="connsiteX1" y="connsiteY1"/>
              </a:cxn>
              <a:cxn ang="0">
                <a:pos x="connsiteX2" y="connsiteY2"/>
              </a:cxn>
              <a:cxn ang="0">
                <a:pos x="connsiteX3" y="connsiteY3"/>
              </a:cxn>
            </a:cxnLst>
            <a:rect l="l" t="t" r="r" b="b"/>
            <a:pathLst>
              <a:path w="4914900" h="3420438">
                <a:moveTo>
                  <a:pt x="0" y="0"/>
                </a:moveTo>
                <a:lnTo>
                  <a:pt x="4914900" y="0"/>
                </a:lnTo>
                <a:lnTo>
                  <a:pt x="4914900" y="3420438"/>
                </a:lnTo>
                <a:lnTo>
                  <a:pt x="0" y="3420438"/>
                </a:lnTo>
                <a:close/>
              </a:path>
            </a:pathLst>
          </a:custGeom>
        </p:spPr>
      </p:pic>
      <p:cxnSp>
        <p:nvCxnSpPr>
          <p:cNvPr id="9" name="直接连接符 8"/>
          <p:cNvCxnSpPr/>
          <p:nvPr/>
        </p:nvCxnSpPr>
        <p:spPr>
          <a:xfrm>
            <a:off x="4950460" y="3118932"/>
            <a:ext cx="64033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096000" y="2722255"/>
            <a:ext cx="5549900" cy="307777"/>
          </a:xfrm>
          <a:prstGeom prst="rect">
            <a:avLst/>
          </a:prstGeom>
        </p:spPr>
        <p:txBody>
          <a:bodyPr wrap="square">
            <a:spAutoFit/>
          </a:bodyPr>
          <a:lstStyle/>
          <a:p>
            <a:r>
              <a:rPr lang="zh-CN" altLang="en-US" sz="1400" dirty="0">
                <a:latin typeface="字魂59号-创粗黑" panose="00000500000000000000" pitchFamily="2" charset="-122"/>
                <a:ea typeface="字魂59号-创粗黑" panose="00000500000000000000" pitchFamily="2" charset="-122"/>
              </a:rPr>
              <a:t>Nulla quis lorem ut libero malesuada feugiatstibulum ac diam sit amet</a:t>
            </a:r>
          </a:p>
        </p:txBody>
      </p:sp>
      <p:sp>
        <p:nvSpPr>
          <p:cNvPr id="11" name="矩形 10"/>
          <p:cNvSpPr/>
          <p:nvPr/>
        </p:nvSpPr>
        <p:spPr>
          <a:xfrm>
            <a:off x="6096000" y="2458563"/>
            <a:ext cx="1415772" cy="338554"/>
          </a:xfrm>
          <a:prstGeom prst="rect">
            <a:avLst/>
          </a:prstGeom>
        </p:spPr>
        <p:txBody>
          <a:bodyPr wrap="none">
            <a:spAutoFit/>
          </a:bodyPr>
          <a:lstStyle/>
          <a:p>
            <a:r>
              <a:rPr lang="zh-CN" altLang="en-US" sz="1600" dirty="0">
                <a:latin typeface="字魂59号-创粗黑" panose="00000500000000000000" pitchFamily="2" charset="-122"/>
                <a:ea typeface="字魂59号-创粗黑" panose="00000500000000000000" pitchFamily="2" charset="-122"/>
              </a:rPr>
              <a:t>输入你的标题</a:t>
            </a:r>
            <a:endParaRPr lang="en-US" altLang="zh-CN" sz="1600" dirty="0">
              <a:latin typeface="字魂59号-创粗黑" panose="00000500000000000000" pitchFamily="2" charset="-122"/>
              <a:ea typeface="字魂59号-创粗黑" panose="00000500000000000000" pitchFamily="2" charset="-122"/>
            </a:endParaRPr>
          </a:p>
        </p:txBody>
      </p:sp>
      <p:sp>
        <p:nvSpPr>
          <p:cNvPr id="12" name="矩形 11"/>
          <p:cNvSpPr/>
          <p:nvPr/>
        </p:nvSpPr>
        <p:spPr>
          <a:xfrm>
            <a:off x="6096000" y="3385692"/>
            <a:ext cx="5549900" cy="2308324"/>
          </a:xfrm>
          <a:prstGeom prst="rect">
            <a:avLst/>
          </a:prstGeom>
        </p:spPr>
        <p:txBody>
          <a:bodyPr wrap="square">
            <a:spAutoFit/>
          </a:bodyPr>
          <a:lstStyle/>
          <a:p>
            <a:pPr>
              <a:lnSpc>
                <a:spcPct val="150000"/>
              </a:lnSpc>
            </a:pP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 Donec velit neque, auctor sit amet aliquam vel, ullamcorper sit amet ligula. Nulla quis lorem ut libero malesuada feugiat. Vestibulum ac diam sit amet quam vehicula elementum sed sit amet dui. Quisque velit nisi, pretium ut lacinia in, elementum id enim. Vestibulum ac diam sit amet quam vehicula elementum, Nulla quis lorem ut libero malesuada feugiat. Vestibulum ac diam sit amet quam vehicula elementum sed sit amet dui. Quisque velit nisi, pretium ut lacinia in, elementum id enim. Vestibulum ac diam sit amet quam vehicula elementum</a:t>
            </a:r>
          </a:p>
        </p:txBody>
      </p:sp>
    </p:spTree>
    <p:extLst>
      <p:ext uri="{BB962C8B-B14F-4D97-AF65-F5344CB8AC3E}">
        <p14:creationId xmlns:p14="http://schemas.microsoft.com/office/powerpoint/2010/main" val="160375712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2" name="组合 1"/>
          <p:cNvGrpSpPr/>
          <p:nvPr/>
        </p:nvGrpSpPr>
        <p:grpSpPr>
          <a:xfrm>
            <a:off x="1639094" y="1944915"/>
            <a:ext cx="8913812" cy="4014935"/>
            <a:chOff x="839788" y="1944915"/>
            <a:chExt cx="8913812" cy="4014935"/>
          </a:xfrm>
        </p:grpSpPr>
        <p:sp>
          <p:nvSpPr>
            <p:cNvPr id="8" name="矩形 7"/>
            <p:cNvSpPr/>
            <p:nvPr/>
          </p:nvSpPr>
          <p:spPr>
            <a:xfrm>
              <a:off x="839788" y="1944915"/>
              <a:ext cx="2571069" cy="7257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字魂59号-创粗黑" panose="00000500000000000000" pitchFamily="2" charset="-122"/>
                <a:ea typeface="字魂59号-创粗黑" panose="00000500000000000000" pitchFamily="2" charset="-122"/>
              </a:endParaRPr>
            </a:p>
          </p:txBody>
        </p:sp>
        <p:sp>
          <p:nvSpPr>
            <p:cNvPr id="9" name="矩形 8"/>
            <p:cNvSpPr/>
            <p:nvPr/>
          </p:nvSpPr>
          <p:spPr>
            <a:xfrm>
              <a:off x="4131015" y="2046162"/>
              <a:ext cx="5622585" cy="523220"/>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 ipsum primis in faucibus orci luctus et ultrices posuere cubilia</a:t>
              </a:r>
            </a:p>
          </p:txBody>
        </p:sp>
        <p:cxnSp>
          <p:nvCxnSpPr>
            <p:cNvPr id="10" name="直接连接符 9"/>
            <p:cNvCxnSpPr/>
            <p:nvPr/>
          </p:nvCxnSpPr>
          <p:spPr>
            <a:xfrm>
              <a:off x="4131016" y="2670629"/>
              <a:ext cx="56225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39788" y="3041323"/>
              <a:ext cx="2571069" cy="7257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字魂59号-创粗黑" panose="00000500000000000000" pitchFamily="2" charset="-122"/>
                <a:ea typeface="字魂59号-创粗黑" panose="00000500000000000000" pitchFamily="2" charset="-122"/>
              </a:endParaRPr>
            </a:p>
          </p:txBody>
        </p:sp>
        <p:cxnSp>
          <p:nvCxnSpPr>
            <p:cNvPr id="12" name="直接连接符 11"/>
            <p:cNvCxnSpPr/>
            <p:nvPr/>
          </p:nvCxnSpPr>
          <p:spPr>
            <a:xfrm>
              <a:off x="4131016" y="3767037"/>
              <a:ext cx="56225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39788" y="4137730"/>
              <a:ext cx="2571069" cy="7257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字魂59号-创粗黑" panose="00000500000000000000" pitchFamily="2" charset="-122"/>
                <a:ea typeface="字魂59号-创粗黑" panose="00000500000000000000" pitchFamily="2" charset="-122"/>
              </a:endParaRPr>
            </a:p>
          </p:txBody>
        </p:sp>
        <p:cxnSp>
          <p:nvCxnSpPr>
            <p:cNvPr id="14" name="直接连接符 13"/>
            <p:cNvCxnSpPr/>
            <p:nvPr/>
          </p:nvCxnSpPr>
          <p:spPr>
            <a:xfrm>
              <a:off x="4131016" y="4863444"/>
              <a:ext cx="56225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39788" y="5234136"/>
              <a:ext cx="2571069" cy="7257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字魂59号-创粗黑" panose="00000500000000000000" pitchFamily="2" charset="-122"/>
                <a:ea typeface="字魂59号-创粗黑" panose="00000500000000000000" pitchFamily="2" charset="-122"/>
              </a:endParaRPr>
            </a:p>
          </p:txBody>
        </p:sp>
        <p:cxnSp>
          <p:nvCxnSpPr>
            <p:cNvPr id="16" name="直接连接符 15"/>
            <p:cNvCxnSpPr/>
            <p:nvPr/>
          </p:nvCxnSpPr>
          <p:spPr>
            <a:xfrm>
              <a:off x="4131016" y="5959850"/>
              <a:ext cx="56225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277686" y="2123106"/>
              <a:ext cx="1569660" cy="369332"/>
            </a:xfrm>
            <a:prstGeom prst="rect">
              <a:avLst/>
            </a:prstGeom>
          </p:spPr>
          <p:txBody>
            <a:bodyPr wrap="none">
              <a:spAutoFit/>
            </a:bodyPr>
            <a:lstStyle/>
            <a:p>
              <a:r>
                <a:rPr lang="zh-CN" altLang="en-US" dirty="0">
                  <a:solidFill>
                    <a:schemeClr val="bg1"/>
                  </a:solidFill>
                  <a:latin typeface="字魂59号-创粗黑" panose="00000500000000000000" pitchFamily="2" charset="-122"/>
                  <a:ea typeface="字魂59号-创粗黑" panose="00000500000000000000" pitchFamily="2" charset="-122"/>
                </a:rPr>
                <a:t>输入你的标题</a:t>
              </a:r>
              <a:endParaRPr lang="en-US" altLang="zh-CN" dirty="0">
                <a:solidFill>
                  <a:schemeClr val="bg1"/>
                </a:solidFill>
                <a:latin typeface="字魂59号-创粗黑" panose="00000500000000000000" pitchFamily="2" charset="-122"/>
                <a:ea typeface="字魂59号-创粗黑" panose="00000500000000000000" pitchFamily="2" charset="-122"/>
              </a:endParaRPr>
            </a:p>
          </p:txBody>
        </p:sp>
        <p:sp>
          <p:nvSpPr>
            <p:cNvPr id="18" name="矩形 17"/>
            <p:cNvSpPr/>
            <p:nvPr/>
          </p:nvSpPr>
          <p:spPr>
            <a:xfrm>
              <a:off x="1277686" y="3219514"/>
              <a:ext cx="1569660" cy="369332"/>
            </a:xfrm>
            <a:prstGeom prst="rect">
              <a:avLst/>
            </a:prstGeom>
          </p:spPr>
          <p:txBody>
            <a:bodyPr wrap="none">
              <a:spAutoFit/>
            </a:bodyPr>
            <a:lstStyle/>
            <a:p>
              <a:r>
                <a:rPr lang="zh-CN" altLang="en-US" dirty="0">
                  <a:solidFill>
                    <a:schemeClr val="bg1"/>
                  </a:solidFill>
                  <a:latin typeface="字魂59号-创粗黑" panose="00000500000000000000" pitchFamily="2" charset="-122"/>
                  <a:ea typeface="字魂59号-创粗黑" panose="00000500000000000000" pitchFamily="2" charset="-122"/>
                </a:rPr>
                <a:t>输入你的标题</a:t>
              </a:r>
              <a:endParaRPr lang="en-US" altLang="zh-CN" dirty="0">
                <a:solidFill>
                  <a:schemeClr val="bg1"/>
                </a:solidFill>
                <a:latin typeface="字魂59号-创粗黑" panose="00000500000000000000" pitchFamily="2" charset="-122"/>
                <a:ea typeface="字魂59号-创粗黑" panose="00000500000000000000" pitchFamily="2" charset="-122"/>
              </a:endParaRPr>
            </a:p>
          </p:txBody>
        </p:sp>
        <p:sp>
          <p:nvSpPr>
            <p:cNvPr id="19" name="矩形 18"/>
            <p:cNvSpPr/>
            <p:nvPr/>
          </p:nvSpPr>
          <p:spPr>
            <a:xfrm>
              <a:off x="1277686" y="4315921"/>
              <a:ext cx="1569660" cy="369332"/>
            </a:xfrm>
            <a:prstGeom prst="rect">
              <a:avLst/>
            </a:prstGeom>
          </p:spPr>
          <p:txBody>
            <a:bodyPr wrap="none">
              <a:spAutoFit/>
            </a:bodyPr>
            <a:lstStyle/>
            <a:p>
              <a:r>
                <a:rPr lang="zh-CN" altLang="en-US" dirty="0">
                  <a:solidFill>
                    <a:schemeClr val="bg1"/>
                  </a:solidFill>
                  <a:latin typeface="字魂59号-创粗黑" panose="00000500000000000000" pitchFamily="2" charset="-122"/>
                  <a:ea typeface="字魂59号-创粗黑" panose="00000500000000000000" pitchFamily="2" charset="-122"/>
                </a:rPr>
                <a:t>输入你的标题</a:t>
              </a:r>
              <a:endParaRPr lang="en-US" altLang="zh-CN" dirty="0">
                <a:solidFill>
                  <a:schemeClr val="bg1"/>
                </a:solidFill>
                <a:latin typeface="字魂59号-创粗黑" panose="00000500000000000000" pitchFamily="2" charset="-122"/>
                <a:ea typeface="字魂59号-创粗黑" panose="00000500000000000000" pitchFamily="2" charset="-122"/>
              </a:endParaRPr>
            </a:p>
          </p:txBody>
        </p:sp>
        <p:sp>
          <p:nvSpPr>
            <p:cNvPr id="20" name="矩形 19"/>
            <p:cNvSpPr/>
            <p:nvPr/>
          </p:nvSpPr>
          <p:spPr>
            <a:xfrm>
              <a:off x="1277686" y="5412327"/>
              <a:ext cx="1569660" cy="369332"/>
            </a:xfrm>
            <a:prstGeom prst="rect">
              <a:avLst/>
            </a:prstGeom>
          </p:spPr>
          <p:txBody>
            <a:bodyPr wrap="none">
              <a:spAutoFit/>
            </a:bodyPr>
            <a:lstStyle/>
            <a:p>
              <a:r>
                <a:rPr lang="zh-CN" altLang="en-US" dirty="0">
                  <a:solidFill>
                    <a:schemeClr val="bg1"/>
                  </a:solidFill>
                  <a:latin typeface="字魂59号-创粗黑" panose="00000500000000000000" pitchFamily="2" charset="-122"/>
                  <a:ea typeface="字魂59号-创粗黑" panose="00000500000000000000" pitchFamily="2" charset="-122"/>
                </a:rPr>
                <a:t>输入你的标题</a:t>
              </a:r>
              <a:endParaRPr lang="en-US" altLang="zh-CN" dirty="0">
                <a:solidFill>
                  <a:schemeClr val="bg1"/>
                </a:solidFill>
                <a:latin typeface="字魂59号-创粗黑" panose="00000500000000000000" pitchFamily="2" charset="-122"/>
                <a:ea typeface="字魂59号-创粗黑" panose="00000500000000000000" pitchFamily="2" charset="-122"/>
              </a:endParaRPr>
            </a:p>
          </p:txBody>
        </p:sp>
        <p:sp>
          <p:nvSpPr>
            <p:cNvPr id="21" name="矩形 20"/>
            <p:cNvSpPr/>
            <p:nvPr/>
          </p:nvSpPr>
          <p:spPr>
            <a:xfrm>
              <a:off x="4131015" y="3142570"/>
              <a:ext cx="5622585" cy="523220"/>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 ipsum primis in faucibus orci luctus et ultrices posuere cubilia</a:t>
              </a:r>
            </a:p>
          </p:txBody>
        </p:sp>
        <p:sp>
          <p:nvSpPr>
            <p:cNvPr id="22" name="矩形 21"/>
            <p:cNvSpPr/>
            <p:nvPr/>
          </p:nvSpPr>
          <p:spPr>
            <a:xfrm>
              <a:off x="4131015" y="4238975"/>
              <a:ext cx="5622585" cy="523220"/>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 ipsum primis in faucibus orci luctus et ultrices posuere cubilia</a:t>
              </a:r>
            </a:p>
          </p:txBody>
        </p:sp>
        <p:sp>
          <p:nvSpPr>
            <p:cNvPr id="23" name="矩形 22"/>
            <p:cNvSpPr/>
            <p:nvPr/>
          </p:nvSpPr>
          <p:spPr>
            <a:xfrm>
              <a:off x="4131015" y="5335380"/>
              <a:ext cx="5622585" cy="523220"/>
            </a:xfrm>
            <a:prstGeom prst="rect">
              <a:avLst/>
            </a:prstGeom>
          </p:spPr>
          <p:txBody>
            <a:bodyPr wrap="square">
              <a:spAutoFit/>
            </a:bodyPr>
            <a:lstStyle/>
            <a:p>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 ipsum primis in faucibus orci luctus et ultrices posuere cubilia</a:t>
              </a:r>
            </a:p>
          </p:txBody>
        </p:sp>
      </p:grpSp>
    </p:spTree>
    <p:extLst>
      <p:ext uri="{BB962C8B-B14F-4D97-AF65-F5344CB8AC3E}">
        <p14:creationId xmlns:p14="http://schemas.microsoft.com/office/powerpoint/2010/main" val="12475650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2" name="组合 1"/>
          <p:cNvGrpSpPr/>
          <p:nvPr/>
        </p:nvGrpSpPr>
        <p:grpSpPr>
          <a:xfrm>
            <a:off x="1109096" y="2317453"/>
            <a:ext cx="10042822" cy="3077393"/>
            <a:chOff x="1109096" y="2317453"/>
            <a:chExt cx="10042822" cy="3077393"/>
          </a:xfrm>
        </p:grpSpPr>
        <p:graphicFrame>
          <p:nvGraphicFramePr>
            <p:cNvPr id="8" name="图表 7"/>
            <p:cNvGraphicFramePr/>
            <p:nvPr>
              <p:extLst>
                <p:ext uri="{D42A27DB-BD31-4B8C-83A1-F6EECF244321}">
                  <p14:modId xmlns:p14="http://schemas.microsoft.com/office/powerpoint/2010/main" val="1711757276"/>
                </p:ext>
              </p:extLst>
            </p:nvPr>
          </p:nvGraphicFramePr>
          <p:xfrm>
            <a:off x="9387329" y="2330538"/>
            <a:ext cx="1764589" cy="17879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p:cNvGraphicFramePr/>
            <p:nvPr>
              <p:extLst>
                <p:ext uri="{D42A27DB-BD31-4B8C-83A1-F6EECF244321}">
                  <p14:modId xmlns:p14="http://schemas.microsoft.com/office/powerpoint/2010/main" val="1457106474"/>
                </p:ext>
              </p:extLst>
            </p:nvPr>
          </p:nvGraphicFramePr>
          <p:xfrm>
            <a:off x="6657623" y="2317453"/>
            <a:ext cx="1764589" cy="178791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图表 9"/>
            <p:cNvGraphicFramePr/>
            <p:nvPr>
              <p:extLst>
                <p:ext uri="{D42A27DB-BD31-4B8C-83A1-F6EECF244321}">
                  <p14:modId xmlns:p14="http://schemas.microsoft.com/office/powerpoint/2010/main" val="3902428069"/>
                </p:ext>
              </p:extLst>
            </p:nvPr>
          </p:nvGraphicFramePr>
          <p:xfrm>
            <a:off x="3927916" y="2330538"/>
            <a:ext cx="1764589" cy="1787919"/>
          </p:xfrm>
          <a:graphic>
            <a:graphicData uri="http://schemas.openxmlformats.org/drawingml/2006/chart">
              <c:chart xmlns:c="http://schemas.openxmlformats.org/drawingml/2006/chart" xmlns:r="http://schemas.openxmlformats.org/officeDocument/2006/relationships" r:id="rId6"/>
            </a:graphicData>
          </a:graphic>
        </p:graphicFrame>
        <p:sp>
          <p:nvSpPr>
            <p:cNvPr id="11" name="文本框 10"/>
            <p:cNvSpPr txBox="1"/>
            <p:nvPr/>
          </p:nvSpPr>
          <p:spPr>
            <a:xfrm>
              <a:off x="3978436" y="2572014"/>
              <a:ext cx="659155" cy="369332"/>
            </a:xfrm>
            <a:prstGeom prst="rect">
              <a:avLst/>
            </a:prstGeom>
            <a:noFill/>
          </p:spPr>
          <p:txBody>
            <a:bodyPr wrap="none" rtlCol="0">
              <a:spAutoFit/>
            </a:bodyPr>
            <a:lstStyle/>
            <a:p>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55%</a:t>
              </a: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6708143" y="2572014"/>
              <a:ext cx="659155" cy="369332"/>
            </a:xfrm>
            <a:prstGeom prst="rect">
              <a:avLst/>
            </a:prstGeom>
            <a:noFill/>
          </p:spPr>
          <p:txBody>
            <a:bodyPr wrap="none" rtlCol="0">
              <a:spAutoFit/>
            </a:bodyPr>
            <a:lstStyle/>
            <a:p>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70%</a:t>
              </a: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3" name="文本框 12"/>
            <p:cNvSpPr txBox="1"/>
            <p:nvPr/>
          </p:nvSpPr>
          <p:spPr>
            <a:xfrm>
              <a:off x="9437849" y="2572014"/>
              <a:ext cx="659155" cy="369332"/>
            </a:xfrm>
            <a:prstGeom prst="rect">
              <a:avLst/>
            </a:prstGeom>
            <a:noFill/>
          </p:spPr>
          <p:txBody>
            <a:bodyPr wrap="none" rtlCol="0">
              <a:spAutoFit/>
            </a:bodyPr>
            <a:lstStyle/>
            <a:p>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66%</a:t>
              </a: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graphicFrame>
          <p:nvGraphicFramePr>
            <p:cNvPr id="14" name="图表 13"/>
            <p:cNvGraphicFramePr/>
            <p:nvPr>
              <p:extLst>
                <p:ext uri="{D42A27DB-BD31-4B8C-83A1-F6EECF244321}">
                  <p14:modId xmlns:p14="http://schemas.microsoft.com/office/powerpoint/2010/main" val="452816863"/>
                </p:ext>
              </p:extLst>
            </p:nvPr>
          </p:nvGraphicFramePr>
          <p:xfrm>
            <a:off x="1220405" y="2317453"/>
            <a:ext cx="1764589" cy="1787919"/>
          </p:xfrm>
          <a:graphic>
            <a:graphicData uri="http://schemas.openxmlformats.org/drawingml/2006/chart">
              <c:chart xmlns:c="http://schemas.openxmlformats.org/drawingml/2006/chart" xmlns:r="http://schemas.openxmlformats.org/officeDocument/2006/relationships" r:id="rId7"/>
            </a:graphicData>
          </a:graphic>
        </p:graphicFrame>
        <p:sp>
          <p:nvSpPr>
            <p:cNvPr id="15" name="文本框 14"/>
            <p:cNvSpPr txBox="1"/>
            <p:nvPr/>
          </p:nvSpPr>
          <p:spPr>
            <a:xfrm>
              <a:off x="1287893" y="2572014"/>
              <a:ext cx="670376" cy="369332"/>
            </a:xfrm>
            <a:prstGeom prst="rect">
              <a:avLst/>
            </a:prstGeom>
            <a:noFill/>
          </p:spPr>
          <p:txBody>
            <a:bodyPr wrap="none" rtlCol="0">
              <a:spAutoFit/>
            </a:bodyPr>
            <a:lstStyle/>
            <a:p>
              <a:r>
                <a:rPr lang="en-US" altLang="zh-CN" dirty="0">
                  <a:solidFill>
                    <a:schemeClr val="bg1">
                      <a:lumMod val="50000"/>
                    </a:schemeClr>
                  </a:solidFill>
                  <a:latin typeface="字魂59号-创粗黑" panose="00000500000000000000" pitchFamily="2" charset="-122"/>
                  <a:ea typeface="字魂59号-创粗黑" panose="00000500000000000000" pitchFamily="2" charset="-122"/>
                </a:rPr>
                <a:t>80%</a:t>
              </a: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6" name="矩形 15"/>
            <p:cNvSpPr/>
            <p:nvPr/>
          </p:nvSpPr>
          <p:spPr>
            <a:xfrm>
              <a:off x="1109096" y="4563849"/>
              <a:ext cx="1810270" cy="830997"/>
            </a:xfrm>
            <a:prstGeom prst="rect">
              <a:avLst/>
            </a:prstGeom>
          </p:spPr>
          <p:txBody>
            <a:bodyPr wrap="square">
              <a:spAutoFit/>
            </a:bodyPr>
            <a:lstStyle/>
            <a:p>
              <a:pPr algn="ct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a:t>
              </a:r>
            </a:p>
          </p:txBody>
        </p:sp>
        <p:sp>
          <p:nvSpPr>
            <p:cNvPr id="17" name="矩形 16"/>
            <p:cNvSpPr/>
            <p:nvPr/>
          </p:nvSpPr>
          <p:spPr>
            <a:xfrm>
              <a:off x="1109096" y="4314890"/>
              <a:ext cx="1810270" cy="338554"/>
            </a:xfrm>
            <a:prstGeom prst="rect">
              <a:avLst/>
            </a:prstGeom>
            <a:noFill/>
          </p:spPr>
          <p:txBody>
            <a:bodyPr wrap="square">
              <a:spAutoFit/>
            </a:bodyPr>
            <a:lstStyle/>
            <a:p>
              <a:pPr algn="ctr"/>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18" name="矩形 17"/>
            <p:cNvSpPr/>
            <p:nvPr/>
          </p:nvSpPr>
          <p:spPr>
            <a:xfrm>
              <a:off x="3838803" y="4563849"/>
              <a:ext cx="1810270" cy="830997"/>
            </a:xfrm>
            <a:prstGeom prst="rect">
              <a:avLst/>
            </a:prstGeom>
          </p:spPr>
          <p:txBody>
            <a:bodyPr wrap="square">
              <a:spAutoFit/>
            </a:bodyPr>
            <a:lstStyle/>
            <a:p>
              <a:pPr algn="ct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a:t>
              </a:r>
            </a:p>
          </p:txBody>
        </p:sp>
        <p:sp>
          <p:nvSpPr>
            <p:cNvPr id="19" name="矩形 18"/>
            <p:cNvSpPr/>
            <p:nvPr/>
          </p:nvSpPr>
          <p:spPr>
            <a:xfrm>
              <a:off x="3838803" y="4314890"/>
              <a:ext cx="1810270" cy="338554"/>
            </a:xfrm>
            <a:prstGeom prst="rect">
              <a:avLst/>
            </a:prstGeom>
            <a:noFill/>
          </p:spPr>
          <p:txBody>
            <a:bodyPr wrap="square">
              <a:spAutoFit/>
            </a:bodyPr>
            <a:lstStyle/>
            <a:p>
              <a:pPr algn="ctr"/>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0" name="矩形 19"/>
            <p:cNvSpPr/>
            <p:nvPr/>
          </p:nvSpPr>
          <p:spPr>
            <a:xfrm>
              <a:off x="6568510" y="4563849"/>
              <a:ext cx="1810270" cy="830997"/>
            </a:xfrm>
            <a:prstGeom prst="rect">
              <a:avLst/>
            </a:prstGeom>
          </p:spPr>
          <p:txBody>
            <a:bodyPr wrap="square">
              <a:spAutoFit/>
            </a:bodyPr>
            <a:lstStyle/>
            <a:p>
              <a:pPr algn="ct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a:t>
              </a:r>
            </a:p>
          </p:txBody>
        </p:sp>
        <p:sp>
          <p:nvSpPr>
            <p:cNvPr id="21" name="矩形 20"/>
            <p:cNvSpPr/>
            <p:nvPr/>
          </p:nvSpPr>
          <p:spPr>
            <a:xfrm>
              <a:off x="6568510" y="4314890"/>
              <a:ext cx="1810270" cy="338554"/>
            </a:xfrm>
            <a:prstGeom prst="rect">
              <a:avLst/>
            </a:prstGeom>
            <a:noFill/>
          </p:spPr>
          <p:txBody>
            <a:bodyPr wrap="square">
              <a:spAutoFit/>
            </a:bodyPr>
            <a:lstStyle/>
            <a:p>
              <a:pPr algn="ctr"/>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sp>
          <p:nvSpPr>
            <p:cNvPr id="22" name="矩形 21"/>
            <p:cNvSpPr/>
            <p:nvPr/>
          </p:nvSpPr>
          <p:spPr>
            <a:xfrm>
              <a:off x="9298217" y="4563849"/>
              <a:ext cx="1810270" cy="830997"/>
            </a:xfrm>
            <a:prstGeom prst="rect">
              <a:avLst/>
            </a:prstGeom>
          </p:spPr>
          <p:txBody>
            <a:bodyPr wrap="square">
              <a:spAutoFit/>
            </a:bodyPr>
            <a:lstStyle/>
            <a:p>
              <a:pPr algn="ct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a:t>
              </a:r>
            </a:p>
          </p:txBody>
        </p:sp>
        <p:sp>
          <p:nvSpPr>
            <p:cNvPr id="23" name="矩形 22"/>
            <p:cNvSpPr/>
            <p:nvPr/>
          </p:nvSpPr>
          <p:spPr>
            <a:xfrm>
              <a:off x="9298217" y="4314890"/>
              <a:ext cx="1810270" cy="338554"/>
            </a:xfrm>
            <a:prstGeom prst="rect">
              <a:avLst/>
            </a:prstGeom>
            <a:noFill/>
          </p:spPr>
          <p:txBody>
            <a:bodyPr wrap="square">
              <a:spAutoFit/>
            </a:bodyPr>
            <a:lstStyle/>
            <a:p>
              <a:pPr algn="ctr"/>
              <a:r>
                <a:rPr lang="zh-CN" altLang="en-US" sz="1600" dirty="0">
                  <a:solidFill>
                    <a:schemeClr val="bg1">
                      <a:lumMod val="50000"/>
                    </a:schemeClr>
                  </a:solidFill>
                  <a:latin typeface="字魂59号-创粗黑" panose="00000500000000000000" pitchFamily="2" charset="-122"/>
                  <a:ea typeface="字魂59号-创粗黑" panose="00000500000000000000" pitchFamily="2" charset="-122"/>
                </a:rPr>
                <a:t>输入你的标题</a:t>
              </a:r>
            </a:p>
          </p:txBody>
        </p:sp>
      </p:grpSp>
    </p:spTree>
    <p:extLst>
      <p:ext uri="{BB962C8B-B14F-4D97-AF65-F5344CB8AC3E}">
        <p14:creationId xmlns:p14="http://schemas.microsoft.com/office/powerpoint/2010/main" val="34433999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grpSp>
        <p:nvGrpSpPr>
          <p:cNvPr id="2" name="组合 1"/>
          <p:cNvGrpSpPr/>
          <p:nvPr/>
        </p:nvGrpSpPr>
        <p:grpSpPr>
          <a:xfrm>
            <a:off x="850048" y="2070484"/>
            <a:ext cx="10669464" cy="3815073"/>
            <a:chOff x="850048" y="2070484"/>
            <a:chExt cx="10669464" cy="3815073"/>
          </a:xfrm>
        </p:grpSpPr>
        <p:sp>
          <p:nvSpPr>
            <p:cNvPr id="8" name="圆角矩形 7"/>
            <p:cNvSpPr/>
            <p:nvPr/>
          </p:nvSpPr>
          <p:spPr>
            <a:xfrm>
              <a:off x="850049" y="2070484"/>
              <a:ext cx="914400" cy="9144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cxnSp>
          <p:nvCxnSpPr>
            <p:cNvPr id="9" name="直接连接符 8"/>
            <p:cNvCxnSpPr/>
            <p:nvPr/>
          </p:nvCxnSpPr>
          <p:spPr>
            <a:xfrm>
              <a:off x="2187782" y="2070484"/>
              <a:ext cx="0" cy="914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381692" y="2078951"/>
              <a:ext cx="3720113" cy="954107"/>
            </a:xfrm>
            <a:prstGeom prst="rect">
              <a:avLst/>
            </a:prstGeom>
          </p:spPr>
          <p:txBody>
            <a:bodyPr wrap="square">
              <a:spAutoFit/>
            </a:bodyPr>
            <a:lstStyle/>
            <a:p>
              <a:pPr>
                <a:defRPr/>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 et ultrices posuere cubilia Curae rices posuere cubilia Cura et ultrices posuere cubilia Curae e</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nvGrpSpPr>
            <p:cNvPr id="11" name="组合 10"/>
            <p:cNvGrpSpPr>
              <a:grpSpLocks noChangeAspect="1"/>
            </p:cNvGrpSpPr>
            <p:nvPr/>
          </p:nvGrpSpPr>
          <p:grpSpPr>
            <a:xfrm>
              <a:off x="1047430" y="2267866"/>
              <a:ext cx="519638" cy="519636"/>
              <a:chOff x="5578476" y="3629026"/>
              <a:chExt cx="271463" cy="271462"/>
            </a:xfrm>
            <a:solidFill>
              <a:schemeClr val="bg1"/>
            </a:solidFill>
          </p:grpSpPr>
          <p:sp>
            <p:nvSpPr>
              <p:cNvPr id="12" name="Freeform 15"/>
              <p:cNvSpPr>
                <a:spLocks noEditPoints="1"/>
              </p:cNvSpPr>
              <p:nvPr/>
            </p:nvSpPr>
            <p:spPr bwMode="auto">
              <a:xfrm>
                <a:off x="5578476" y="3629026"/>
                <a:ext cx="271463" cy="195263"/>
              </a:xfrm>
              <a:custGeom>
                <a:avLst/>
                <a:gdLst>
                  <a:gd name="T0" fmla="*/ 177 w 186"/>
                  <a:gd name="T1" fmla="*/ 0 h 134"/>
                  <a:gd name="T2" fmla="*/ 185 w 186"/>
                  <a:gd name="T3" fmla="*/ 6 h 134"/>
                  <a:gd name="T4" fmla="*/ 186 w 186"/>
                  <a:gd name="T5" fmla="*/ 12 h 134"/>
                  <a:gd name="T6" fmla="*/ 186 w 186"/>
                  <a:gd name="T7" fmla="*/ 122 h 134"/>
                  <a:gd name="T8" fmla="*/ 174 w 186"/>
                  <a:gd name="T9" fmla="*/ 134 h 134"/>
                  <a:gd name="T10" fmla="*/ 13 w 186"/>
                  <a:gd name="T11" fmla="*/ 134 h 134"/>
                  <a:gd name="T12" fmla="*/ 1 w 186"/>
                  <a:gd name="T13" fmla="*/ 125 h 134"/>
                  <a:gd name="T14" fmla="*/ 0 w 186"/>
                  <a:gd name="T15" fmla="*/ 125 h 134"/>
                  <a:gd name="T16" fmla="*/ 0 w 186"/>
                  <a:gd name="T17" fmla="*/ 9 h 134"/>
                  <a:gd name="T18" fmla="*/ 1 w 186"/>
                  <a:gd name="T19" fmla="*/ 7 h 134"/>
                  <a:gd name="T20" fmla="*/ 9 w 186"/>
                  <a:gd name="T21" fmla="*/ 0 h 134"/>
                  <a:gd name="T22" fmla="*/ 177 w 186"/>
                  <a:gd name="T23" fmla="*/ 0 h 134"/>
                  <a:gd name="T24" fmla="*/ 174 w 186"/>
                  <a:gd name="T25" fmla="*/ 122 h 134"/>
                  <a:gd name="T26" fmla="*/ 174 w 186"/>
                  <a:gd name="T27" fmla="*/ 12 h 134"/>
                  <a:gd name="T28" fmla="*/ 12 w 186"/>
                  <a:gd name="T29" fmla="*/ 12 h 134"/>
                  <a:gd name="T30" fmla="*/ 12 w 186"/>
                  <a:gd name="T31" fmla="*/ 122 h 134"/>
                  <a:gd name="T32" fmla="*/ 174 w 186"/>
                  <a:gd name="T33"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34">
                    <a:moveTo>
                      <a:pt x="177" y="0"/>
                    </a:moveTo>
                    <a:cubicBezTo>
                      <a:pt x="180" y="1"/>
                      <a:pt x="183" y="3"/>
                      <a:pt x="185" y="6"/>
                    </a:cubicBezTo>
                    <a:cubicBezTo>
                      <a:pt x="185" y="8"/>
                      <a:pt x="186" y="10"/>
                      <a:pt x="186" y="12"/>
                    </a:cubicBezTo>
                    <a:cubicBezTo>
                      <a:pt x="186" y="49"/>
                      <a:pt x="186" y="86"/>
                      <a:pt x="186" y="122"/>
                    </a:cubicBezTo>
                    <a:cubicBezTo>
                      <a:pt x="186" y="129"/>
                      <a:pt x="181" y="134"/>
                      <a:pt x="174" y="134"/>
                    </a:cubicBezTo>
                    <a:cubicBezTo>
                      <a:pt x="120" y="134"/>
                      <a:pt x="66" y="134"/>
                      <a:pt x="13" y="134"/>
                    </a:cubicBezTo>
                    <a:cubicBezTo>
                      <a:pt x="6" y="134"/>
                      <a:pt x="3" y="132"/>
                      <a:pt x="1" y="125"/>
                    </a:cubicBezTo>
                    <a:cubicBezTo>
                      <a:pt x="0" y="125"/>
                      <a:pt x="0" y="125"/>
                      <a:pt x="0" y="125"/>
                    </a:cubicBezTo>
                    <a:cubicBezTo>
                      <a:pt x="0" y="86"/>
                      <a:pt x="0" y="48"/>
                      <a:pt x="0" y="9"/>
                    </a:cubicBezTo>
                    <a:cubicBezTo>
                      <a:pt x="1" y="9"/>
                      <a:pt x="1" y="8"/>
                      <a:pt x="1" y="7"/>
                    </a:cubicBezTo>
                    <a:cubicBezTo>
                      <a:pt x="3" y="3"/>
                      <a:pt x="5" y="2"/>
                      <a:pt x="9" y="0"/>
                    </a:cubicBezTo>
                    <a:cubicBezTo>
                      <a:pt x="65" y="0"/>
                      <a:pt x="121" y="0"/>
                      <a:pt x="177" y="0"/>
                    </a:cubicBezTo>
                    <a:close/>
                    <a:moveTo>
                      <a:pt x="174" y="122"/>
                    </a:moveTo>
                    <a:cubicBezTo>
                      <a:pt x="174" y="85"/>
                      <a:pt x="174" y="49"/>
                      <a:pt x="174" y="12"/>
                    </a:cubicBezTo>
                    <a:cubicBezTo>
                      <a:pt x="120" y="12"/>
                      <a:pt x="66" y="12"/>
                      <a:pt x="12" y="12"/>
                    </a:cubicBezTo>
                    <a:cubicBezTo>
                      <a:pt x="12" y="49"/>
                      <a:pt x="12" y="85"/>
                      <a:pt x="12" y="122"/>
                    </a:cubicBezTo>
                    <a:cubicBezTo>
                      <a:pt x="66" y="122"/>
                      <a:pt x="120" y="122"/>
                      <a:pt x="174"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3" name="Freeform 16"/>
              <p:cNvSpPr>
                <a:spLocks/>
              </p:cNvSpPr>
              <p:nvPr/>
            </p:nvSpPr>
            <p:spPr bwMode="auto">
              <a:xfrm>
                <a:off x="5646738" y="3840163"/>
                <a:ext cx="134938" cy="60325"/>
              </a:xfrm>
              <a:custGeom>
                <a:avLst/>
                <a:gdLst>
                  <a:gd name="T0" fmla="*/ 29 w 92"/>
                  <a:gd name="T1" fmla="*/ 0 h 41"/>
                  <a:gd name="T2" fmla="*/ 63 w 92"/>
                  <a:gd name="T3" fmla="*/ 0 h 41"/>
                  <a:gd name="T4" fmla="*/ 63 w 92"/>
                  <a:gd name="T5" fmla="*/ 2 h 41"/>
                  <a:gd name="T6" fmla="*/ 63 w 92"/>
                  <a:gd name="T7" fmla="*/ 17 h 41"/>
                  <a:gd name="T8" fmla="*/ 76 w 92"/>
                  <a:gd name="T9" fmla="*/ 29 h 41"/>
                  <a:gd name="T10" fmla="*/ 86 w 92"/>
                  <a:gd name="T11" fmla="*/ 29 h 41"/>
                  <a:gd name="T12" fmla="*/ 92 w 92"/>
                  <a:gd name="T13" fmla="*/ 35 h 41"/>
                  <a:gd name="T14" fmla="*/ 86 w 92"/>
                  <a:gd name="T15" fmla="*/ 41 h 41"/>
                  <a:gd name="T16" fmla="*/ 6 w 92"/>
                  <a:gd name="T17" fmla="*/ 41 h 41"/>
                  <a:gd name="T18" fmla="*/ 0 w 92"/>
                  <a:gd name="T19" fmla="*/ 35 h 41"/>
                  <a:gd name="T20" fmla="*/ 6 w 92"/>
                  <a:gd name="T21" fmla="*/ 29 h 41"/>
                  <a:gd name="T22" fmla="*/ 17 w 92"/>
                  <a:gd name="T23" fmla="*/ 29 h 41"/>
                  <a:gd name="T24" fmla="*/ 29 w 92"/>
                  <a:gd name="T25" fmla="*/ 17 h 41"/>
                  <a:gd name="T26" fmla="*/ 29 w 92"/>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41">
                    <a:moveTo>
                      <a:pt x="29" y="0"/>
                    </a:moveTo>
                    <a:cubicBezTo>
                      <a:pt x="40" y="0"/>
                      <a:pt x="52" y="0"/>
                      <a:pt x="63" y="0"/>
                    </a:cubicBezTo>
                    <a:cubicBezTo>
                      <a:pt x="63" y="1"/>
                      <a:pt x="63" y="2"/>
                      <a:pt x="63" y="2"/>
                    </a:cubicBezTo>
                    <a:cubicBezTo>
                      <a:pt x="63" y="7"/>
                      <a:pt x="63" y="12"/>
                      <a:pt x="63" y="17"/>
                    </a:cubicBezTo>
                    <a:cubicBezTo>
                      <a:pt x="64" y="24"/>
                      <a:pt x="68" y="29"/>
                      <a:pt x="76" y="29"/>
                    </a:cubicBezTo>
                    <a:cubicBezTo>
                      <a:pt x="79" y="29"/>
                      <a:pt x="83" y="29"/>
                      <a:pt x="86" y="29"/>
                    </a:cubicBezTo>
                    <a:cubicBezTo>
                      <a:pt x="90" y="29"/>
                      <a:pt x="92" y="32"/>
                      <a:pt x="92" y="35"/>
                    </a:cubicBezTo>
                    <a:cubicBezTo>
                      <a:pt x="92" y="38"/>
                      <a:pt x="90" y="41"/>
                      <a:pt x="86" y="41"/>
                    </a:cubicBezTo>
                    <a:cubicBezTo>
                      <a:pt x="59" y="41"/>
                      <a:pt x="33" y="41"/>
                      <a:pt x="6" y="41"/>
                    </a:cubicBezTo>
                    <a:cubicBezTo>
                      <a:pt x="2" y="41"/>
                      <a:pt x="0" y="38"/>
                      <a:pt x="0" y="35"/>
                    </a:cubicBezTo>
                    <a:cubicBezTo>
                      <a:pt x="0" y="32"/>
                      <a:pt x="2" y="29"/>
                      <a:pt x="6" y="29"/>
                    </a:cubicBezTo>
                    <a:cubicBezTo>
                      <a:pt x="10" y="29"/>
                      <a:pt x="13" y="29"/>
                      <a:pt x="17" y="29"/>
                    </a:cubicBezTo>
                    <a:cubicBezTo>
                      <a:pt x="24" y="29"/>
                      <a:pt x="29" y="24"/>
                      <a:pt x="29" y="17"/>
                    </a:cubicBezTo>
                    <a:cubicBezTo>
                      <a:pt x="29" y="12"/>
                      <a:pt x="29" y="6"/>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sp>
          <p:nvSpPr>
            <p:cNvPr id="14" name="圆角矩形 13"/>
            <p:cNvSpPr/>
            <p:nvPr/>
          </p:nvSpPr>
          <p:spPr>
            <a:xfrm>
              <a:off x="850049" y="3574052"/>
              <a:ext cx="914400" cy="9144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cxnSp>
          <p:nvCxnSpPr>
            <p:cNvPr id="15" name="直接连接符 14"/>
            <p:cNvCxnSpPr/>
            <p:nvPr/>
          </p:nvCxnSpPr>
          <p:spPr>
            <a:xfrm>
              <a:off x="2187782" y="3574052"/>
              <a:ext cx="0" cy="914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381692" y="3582519"/>
              <a:ext cx="3720113" cy="954107"/>
            </a:xfrm>
            <a:prstGeom prst="rect">
              <a:avLst/>
            </a:prstGeom>
          </p:spPr>
          <p:txBody>
            <a:bodyPr wrap="square">
              <a:spAutoFit/>
            </a:bodyPr>
            <a:lstStyle/>
            <a:p>
              <a:pPr>
                <a:defRPr/>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 et ultrices posuere cubilia Curae rices posuere cubilia Cura et ultrices posuere cubilia Curae e</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7" name="Freeform 17"/>
            <p:cNvSpPr>
              <a:spLocks noChangeAspect="1" noEditPoints="1"/>
            </p:cNvSpPr>
            <p:nvPr/>
          </p:nvSpPr>
          <p:spPr bwMode="auto">
            <a:xfrm>
              <a:off x="1139809" y="3761420"/>
              <a:ext cx="334880" cy="539664"/>
            </a:xfrm>
            <a:custGeom>
              <a:avLst/>
              <a:gdLst>
                <a:gd name="T0" fmla="*/ 139 w 152"/>
                <a:gd name="T1" fmla="*/ 0 h 244"/>
                <a:gd name="T2" fmla="*/ 150 w 152"/>
                <a:gd name="T3" fmla="*/ 9 h 244"/>
                <a:gd name="T4" fmla="*/ 152 w 152"/>
                <a:gd name="T5" fmla="*/ 17 h 244"/>
                <a:gd name="T6" fmla="*/ 152 w 152"/>
                <a:gd name="T7" fmla="*/ 141 h 244"/>
                <a:gd name="T8" fmla="*/ 152 w 152"/>
                <a:gd name="T9" fmla="*/ 227 h 244"/>
                <a:gd name="T10" fmla="*/ 135 w 152"/>
                <a:gd name="T11" fmla="*/ 244 h 244"/>
                <a:gd name="T12" fmla="*/ 17 w 152"/>
                <a:gd name="T13" fmla="*/ 244 h 244"/>
                <a:gd name="T14" fmla="*/ 0 w 152"/>
                <a:gd name="T15" fmla="*/ 227 h 244"/>
                <a:gd name="T16" fmla="*/ 0 w 152"/>
                <a:gd name="T17" fmla="*/ 19 h 244"/>
                <a:gd name="T18" fmla="*/ 12 w 152"/>
                <a:gd name="T19" fmla="*/ 0 h 244"/>
                <a:gd name="T20" fmla="*/ 139 w 152"/>
                <a:gd name="T21" fmla="*/ 0 h 244"/>
                <a:gd name="T22" fmla="*/ 137 w 152"/>
                <a:gd name="T23" fmla="*/ 206 h 244"/>
                <a:gd name="T24" fmla="*/ 137 w 152"/>
                <a:gd name="T25" fmla="*/ 39 h 244"/>
                <a:gd name="T26" fmla="*/ 15 w 152"/>
                <a:gd name="T27" fmla="*/ 39 h 244"/>
                <a:gd name="T28" fmla="*/ 15 w 152"/>
                <a:gd name="T29" fmla="*/ 206 h 244"/>
                <a:gd name="T30" fmla="*/ 137 w 152"/>
                <a:gd name="T31" fmla="*/ 206 h 244"/>
                <a:gd name="T32" fmla="*/ 76 w 152"/>
                <a:gd name="T33" fmla="*/ 16 h 244"/>
                <a:gd name="T34" fmla="*/ 52 w 152"/>
                <a:gd name="T35" fmla="*/ 16 h 244"/>
                <a:gd name="T36" fmla="*/ 49 w 152"/>
                <a:gd name="T37" fmla="*/ 16 h 244"/>
                <a:gd name="T38" fmla="*/ 45 w 152"/>
                <a:gd name="T39" fmla="*/ 19 h 244"/>
                <a:gd name="T40" fmla="*/ 49 w 152"/>
                <a:gd name="T41" fmla="*/ 23 h 244"/>
                <a:gd name="T42" fmla="*/ 51 w 152"/>
                <a:gd name="T43" fmla="*/ 23 h 244"/>
                <a:gd name="T44" fmla="*/ 101 w 152"/>
                <a:gd name="T45" fmla="*/ 23 h 244"/>
                <a:gd name="T46" fmla="*/ 103 w 152"/>
                <a:gd name="T47" fmla="*/ 23 h 244"/>
                <a:gd name="T48" fmla="*/ 106 w 152"/>
                <a:gd name="T49" fmla="*/ 19 h 244"/>
                <a:gd name="T50" fmla="*/ 103 w 152"/>
                <a:gd name="T51" fmla="*/ 16 h 244"/>
                <a:gd name="T52" fmla="*/ 101 w 152"/>
                <a:gd name="T53" fmla="*/ 16 h 244"/>
                <a:gd name="T54" fmla="*/ 76 w 152"/>
                <a:gd name="T55" fmla="*/ 16 h 244"/>
                <a:gd name="T56" fmla="*/ 87 w 152"/>
                <a:gd name="T57" fmla="*/ 225 h 244"/>
                <a:gd name="T58" fmla="*/ 76 w 152"/>
                <a:gd name="T59" fmla="*/ 214 h 244"/>
                <a:gd name="T60" fmla="*/ 64 w 152"/>
                <a:gd name="T61" fmla="*/ 225 h 244"/>
                <a:gd name="T62" fmla="*/ 76 w 152"/>
                <a:gd name="T63" fmla="*/ 237 h 244"/>
                <a:gd name="T64" fmla="*/ 87 w 152"/>
                <a:gd name="T65" fmla="*/ 225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244">
                  <a:moveTo>
                    <a:pt x="139" y="0"/>
                  </a:moveTo>
                  <a:cubicBezTo>
                    <a:pt x="144" y="2"/>
                    <a:pt x="148" y="4"/>
                    <a:pt x="150" y="9"/>
                  </a:cubicBezTo>
                  <a:cubicBezTo>
                    <a:pt x="151" y="11"/>
                    <a:pt x="152" y="14"/>
                    <a:pt x="152" y="17"/>
                  </a:cubicBezTo>
                  <a:cubicBezTo>
                    <a:pt x="152" y="58"/>
                    <a:pt x="152" y="100"/>
                    <a:pt x="152" y="141"/>
                  </a:cubicBezTo>
                  <a:cubicBezTo>
                    <a:pt x="152" y="170"/>
                    <a:pt x="152" y="198"/>
                    <a:pt x="152" y="227"/>
                  </a:cubicBezTo>
                  <a:cubicBezTo>
                    <a:pt x="152" y="238"/>
                    <a:pt x="146" y="244"/>
                    <a:pt x="135" y="244"/>
                  </a:cubicBezTo>
                  <a:cubicBezTo>
                    <a:pt x="96" y="244"/>
                    <a:pt x="56" y="244"/>
                    <a:pt x="17" y="244"/>
                  </a:cubicBezTo>
                  <a:cubicBezTo>
                    <a:pt x="6" y="244"/>
                    <a:pt x="0" y="238"/>
                    <a:pt x="0" y="227"/>
                  </a:cubicBezTo>
                  <a:cubicBezTo>
                    <a:pt x="0" y="158"/>
                    <a:pt x="0" y="89"/>
                    <a:pt x="0" y="19"/>
                  </a:cubicBezTo>
                  <a:cubicBezTo>
                    <a:pt x="0" y="8"/>
                    <a:pt x="2" y="4"/>
                    <a:pt x="12" y="0"/>
                  </a:cubicBezTo>
                  <a:cubicBezTo>
                    <a:pt x="55" y="0"/>
                    <a:pt x="97" y="0"/>
                    <a:pt x="139" y="0"/>
                  </a:cubicBezTo>
                  <a:close/>
                  <a:moveTo>
                    <a:pt x="137" y="206"/>
                  </a:moveTo>
                  <a:cubicBezTo>
                    <a:pt x="137" y="150"/>
                    <a:pt x="137" y="94"/>
                    <a:pt x="137" y="39"/>
                  </a:cubicBezTo>
                  <a:cubicBezTo>
                    <a:pt x="96" y="39"/>
                    <a:pt x="55" y="39"/>
                    <a:pt x="15" y="39"/>
                  </a:cubicBezTo>
                  <a:cubicBezTo>
                    <a:pt x="15" y="95"/>
                    <a:pt x="15" y="150"/>
                    <a:pt x="15" y="206"/>
                  </a:cubicBezTo>
                  <a:cubicBezTo>
                    <a:pt x="56" y="206"/>
                    <a:pt x="96" y="206"/>
                    <a:pt x="137" y="206"/>
                  </a:cubicBezTo>
                  <a:close/>
                  <a:moveTo>
                    <a:pt x="76" y="16"/>
                  </a:moveTo>
                  <a:cubicBezTo>
                    <a:pt x="68" y="16"/>
                    <a:pt x="60" y="16"/>
                    <a:pt x="52" y="16"/>
                  </a:cubicBezTo>
                  <a:cubicBezTo>
                    <a:pt x="51" y="16"/>
                    <a:pt x="50" y="16"/>
                    <a:pt x="49" y="16"/>
                  </a:cubicBezTo>
                  <a:cubicBezTo>
                    <a:pt x="47" y="16"/>
                    <a:pt x="45" y="17"/>
                    <a:pt x="45" y="19"/>
                  </a:cubicBezTo>
                  <a:cubicBezTo>
                    <a:pt x="45" y="21"/>
                    <a:pt x="47" y="23"/>
                    <a:pt x="49" y="23"/>
                  </a:cubicBezTo>
                  <a:cubicBezTo>
                    <a:pt x="50" y="23"/>
                    <a:pt x="50" y="23"/>
                    <a:pt x="51" y="23"/>
                  </a:cubicBezTo>
                  <a:cubicBezTo>
                    <a:pt x="68" y="23"/>
                    <a:pt x="84" y="23"/>
                    <a:pt x="101" y="23"/>
                  </a:cubicBezTo>
                  <a:cubicBezTo>
                    <a:pt x="102" y="23"/>
                    <a:pt x="103" y="23"/>
                    <a:pt x="103" y="23"/>
                  </a:cubicBezTo>
                  <a:cubicBezTo>
                    <a:pt x="105" y="23"/>
                    <a:pt x="106" y="21"/>
                    <a:pt x="106" y="19"/>
                  </a:cubicBezTo>
                  <a:cubicBezTo>
                    <a:pt x="106" y="18"/>
                    <a:pt x="105" y="16"/>
                    <a:pt x="103" y="16"/>
                  </a:cubicBezTo>
                  <a:cubicBezTo>
                    <a:pt x="103" y="16"/>
                    <a:pt x="102" y="16"/>
                    <a:pt x="101" y="16"/>
                  </a:cubicBezTo>
                  <a:cubicBezTo>
                    <a:pt x="92" y="16"/>
                    <a:pt x="84" y="16"/>
                    <a:pt x="76" y="16"/>
                  </a:cubicBezTo>
                  <a:close/>
                  <a:moveTo>
                    <a:pt x="87" y="225"/>
                  </a:moveTo>
                  <a:cubicBezTo>
                    <a:pt x="87" y="219"/>
                    <a:pt x="82" y="214"/>
                    <a:pt x="76" y="214"/>
                  </a:cubicBezTo>
                  <a:cubicBezTo>
                    <a:pt x="70" y="214"/>
                    <a:pt x="65" y="219"/>
                    <a:pt x="64" y="225"/>
                  </a:cubicBezTo>
                  <a:cubicBezTo>
                    <a:pt x="64" y="231"/>
                    <a:pt x="70" y="237"/>
                    <a:pt x="76" y="237"/>
                  </a:cubicBezTo>
                  <a:cubicBezTo>
                    <a:pt x="82" y="237"/>
                    <a:pt x="87" y="231"/>
                    <a:pt x="87" y="22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18" name="圆角矩形 17"/>
            <p:cNvSpPr/>
            <p:nvPr/>
          </p:nvSpPr>
          <p:spPr>
            <a:xfrm>
              <a:off x="6267756" y="2070484"/>
              <a:ext cx="914400" cy="9144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cxnSp>
          <p:nvCxnSpPr>
            <p:cNvPr id="19" name="直接连接符 18"/>
            <p:cNvCxnSpPr/>
            <p:nvPr/>
          </p:nvCxnSpPr>
          <p:spPr>
            <a:xfrm>
              <a:off x="7605489" y="2070484"/>
              <a:ext cx="0" cy="914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799399" y="2078951"/>
              <a:ext cx="3720113" cy="954107"/>
            </a:xfrm>
            <a:prstGeom prst="rect">
              <a:avLst/>
            </a:prstGeom>
          </p:spPr>
          <p:txBody>
            <a:bodyPr wrap="square">
              <a:spAutoFit/>
            </a:bodyPr>
            <a:lstStyle/>
            <a:p>
              <a:pPr>
                <a:defRPr/>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 et ultrices posuere cubilia Curae rices posuere cubilia Cura et ultrices posuere cubilia Curae e</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1" name="圆角矩形 20"/>
            <p:cNvSpPr/>
            <p:nvPr/>
          </p:nvSpPr>
          <p:spPr>
            <a:xfrm>
              <a:off x="6267756" y="3574052"/>
              <a:ext cx="914400" cy="9144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cxnSp>
          <p:nvCxnSpPr>
            <p:cNvPr id="22" name="直接连接符 21"/>
            <p:cNvCxnSpPr/>
            <p:nvPr/>
          </p:nvCxnSpPr>
          <p:spPr>
            <a:xfrm>
              <a:off x="7605489" y="3574052"/>
              <a:ext cx="0" cy="914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799399" y="3582519"/>
              <a:ext cx="3720113" cy="954107"/>
            </a:xfrm>
            <a:prstGeom prst="rect">
              <a:avLst/>
            </a:prstGeom>
          </p:spPr>
          <p:txBody>
            <a:bodyPr wrap="square">
              <a:spAutoFit/>
            </a:bodyPr>
            <a:lstStyle/>
            <a:p>
              <a:pPr>
                <a:defRPr/>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 et ultrices posuere cubilia Curae rices posuere cubilia Cura et ultrices posuere cubilia Curae e</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4" name="KSO_Shape"/>
            <p:cNvSpPr>
              <a:spLocks noChangeAspect="1"/>
            </p:cNvSpPr>
            <p:nvPr/>
          </p:nvSpPr>
          <p:spPr>
            <a:xfrm>
              <a:off x="6432241" y="3766668"/>
              <a:ext cx="573614" cy="534416"/>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5" name="KSO_Shape"/>
            <p:cNvSpPr>
              <a:spLocks noChangeAspect="1"/>
            </p:cNvSpPr>
            <p:nvPr/>
          </p:nvSpPr>
          <p:spPr bwMode="auto">
            <a:xfrm>
              <a:off x="6483114" y="2267866"/>
              <a:ext cx="493843" cy="510871"/>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solidFill>
            <a:ln>
              <a:noFill/>
            </a:ln>
          </p:spPr>
          <p:txBody>
            <a:bodyPr/>
            <a:lstStyle/>
            <a:p>
              <a:endParaRPr lang="zh-CN" altLang="en-US" dirty="0">
                <a:solidFill>
                  <a:schemeClr val="bg1">
                    <a:lumMod val="50000"/>
                  </a:schemeClr>
                </a:solidFill>
                <a:latin typeface="字魂59号-创粗黑" panose="00000500000000000000" pitchFamily="2" charset="-122"/>
                <a:ea typeface="字魂59号-创粗黑" panose="00000500000000000000" pitchFamily="2" charset="-122"/>
              </a:endParaRPr>
            </a:p>
          </p:txBody>
        </p:sp>
        <p:sp>
          <p:nvSpPr>
            <p:cNvPr id="26" name="矩形 39"/>
            <p:cNvSpPr>
              <a:spLocks noChangeArrowheads="1"/>
            </p:cNvSpPr>
            <p:nvPr/>
          </p:nvSpPr>
          <p:spPr bwMode="auto">
            <a:xfrm>
              <a:off x="850048" y="5146893"/>
              <a:ext cx="105021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Nulla</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quis</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lorem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ut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libero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malesuada</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feugiat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Curabitur</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arcu</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erat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accumsan</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id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imperdiet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et,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porttitor</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sem.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Nulla</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quis</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lorem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ut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libero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malesuada</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feugiat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Vivamus</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suscipit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tortor</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eget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felis</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porttitor</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volutpat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Vestibulum</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ante ipsum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primis</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in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faucibus</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orci</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luctus</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et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ultrices</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posuere</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cubilia</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Curae</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Donec</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velit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neque</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auctor</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sit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amet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aliquam</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vel</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ullamcorper</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sit </a:t>
              </a:r>
              <a:r>
                <a:rPr lang="en-US" altLang="zh-CN" sz="1400" dirty="0" err="1">
                  <a:solidFill>
                    <a:schemeClr val="bg1">
                      <a:lumMod val="50000"/>
                    </a:schemeClr>
                  </a:solidFill>
                  <a:latin typeface="字魂59号-创粗黑" panose="00000500000000000000" pitchFamily="2" charset="-122"/>
                  <a:ea typeface="字魂59号-创粗黑" panose="00000500000000000000" pitchFamily="2" charset="-122"/>
                </a:rPr>
                <a:t>amet</a:t>
              </a:r>
              <a:r>
                <a:rPr lang="en-US" altLang="zh-CN" sz="1400" dirty="0">
                  <a:solidFill>
                    <a:schemeClr val="bg1">
                      <a:lumMod val="50000"/>
                    </a:schemeClr>
                  </a:solidFill>
                  <a:latin typeface="字魂59号-创粗黑" panose="00000500000000000000" pitchFamily="2" charset="-122"/>
                  <a:ea typeface="字魂59号-创粗黑" panose="00000500000000000000" pitchFamily="2" charset="-122"/>
                </a:rPr>
                <a:t> ligula. </a:t>
              </a:r>
              <a:endPar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10179829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779" y="1984829"/>
            <a:ext cx="3203055" cy="2135370"/>
          </a:xfrm>
          <a:custGeom>
            <a:avLst/>
            <a:gdLst>
              <a:gd name="connsiteX0" fmla="*/ 0 w 3203055"/>
              <a:gd name="connsiteY0" fmla="*/ 0 h 2207700"/>
              <a:gd name="connsiteX1" fmla="*/ 3203055 w 3203055"/>
              <a:gd name="connsiteY1" fmla="*/ 0 h 2207700"/>
              <a:gd name="connsiteX2" fmla="*/ 3203055 w 3203055"/>
              <a:gd name="connsiteY2" fmla="*/ 2207700 h 2207700"/>
              <a:gd name="connsiteX3" fmla="*/ 0 w 3203055"/>
              <a:gd name="connsiteY3" fmla="*/ 2207700 h 2207700"/>
            </a:gdLst>
            <a:ahLst/>
            <a:cxnLst>
              <a:cxn ang="0">
                <a:pos x="connsiteX0" y="connsiteY0"/>
              </a:cxn>
              <a:cxn ang="0">
                <a:pos x="connsiteX1" y="connsiteY1"/>
              </a:cxn>
              <a:cxn ang="0">
                <a:pos x="connsiteX2" y="connsiteY2"/>
              </a:cxn>
              <a:cxn ang="0">
                <a:pos x="connsiteX3" y="connsiteY3"/>
              </a:cxn>
            </a:cxnLst>
            <a:rect l="l" t="t" r="r" b="b"/>
            <a:pathLst>
              <a:path w="3203055" h="2207700">
                <a:moveTo>
                  <a:pt x="0" y="0"/>
                </a:moveTo>
                <a:lnTo>
                  <a:pt x="3203055" y="0"/>
                </a:lnTo>
                <a:lnTo>
                  <a:pt x="3203055" y="2207700"/>
                </a:lnTo>
                <a:lnTo>
                  <a:pt x="0" y="2207700"/>
                </a:lnTo>
                <a:close/>
              </a:path>
            </a:pathLst>
          </a:custGeom>
        </p:spPr>
      </p:pic>
      <p:pic>
        <p:nvPicPr>
          <p:cNvPr id="25" name="图片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043" y="1965290"/>
            <a:ext cx="3234580" cy="2156386"/>
          </a:xfrm>
          <a:custGeom>
            <a:avLst/>
            <a:gdLst>
              <a:gd name="connsiteX0" fmla="*/ 0 w 3234580"/>
              <a:gd name="connsiteY0" fmla="*/ 0 h 2207700"/>
              <a:gd name="connsiteX1" fmla="*/ 3234580 w 3234580"/>
              <a:gd name="connsiteY1" fmla="*/ 0 h 2207700"/>
              <a:gd name="connsiteX2" fmla="*/ 3234580 w 3234580"/>
              <a:gd name="connsiteY2" fmla="*/ 2207700 h 2207700"/>
              <a:gd name="connsiteX3" fmla="*/ 0 w 3234580"/>
              <a:gd name="connsiteY3" fmla="*/ 2207700 h 2207700"/>
            </a:gdLst>
            <a:ahLst/>
            <a:cxnLst>
              <a:cxn ang="0">
                <a:pos x="connsiteX0" y="connsiteY0"/>
              </a:cxn>
              <a:cxn ang="0">
                <a:pos x="connsiteX1" y="connsiteY1"/>
              </a:cxn>
              <a:cxn ang="0">
                <a:pos x="connsiteX2" y="connsiteY2"/>
              </a:cxn>
              <a:cxn ang="0">
                <a:pos x="connsiteX3" y="connsiteY3"/>
              </a:cxn>
            </a:cxnLst>
            <a:rect l="l" t="t" r="r" b="b"/>
            <a:pathLst>
              <a:path w="3234580" h="2207700">
                <a:moveTo>
                  <a:pt x="0" y="0"/>
                </a:moveTo>
                <a:lnTo>
                  <a:pt x="3234580" y="0"/>
                </a:lnTo>
                <a:lnTo>
                  <a:pt x="3234580" y="2207700"/>
                </a:lnTo>
                <a:lnTo>
                  <a:pt x="0" y="2207700"/>
                </a:lnTo>
                <a:close/>
              </a:path>
            </a:pathLst>
          </a:custGeom>
        </p:spPr>
      </p:pic>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7937" y="1981654"/>
            <a:ext cx="3209528" cy="2141719"/>
          </a:xfrm>
          <a:custGeom>
            <a:avLst/>
            <a:gdLst>
              <a:gd name="connsiteX0" fmla="*/ 0 w 3209528"/>
              <a:gd name="connsiteY0" fmla="*/ 0 h 2207700"/>
              <a:gd name="connsiteX1" fmla="*/ 3209528 w 3209528"/>
              <a:gd name="connsiteY1" fmla="*/ 0 h 2207700"/>
              <a:gd name="connsiteX2" fmla="*/ 3209528 w 3209528"/>
              <a:gd name="connsiteY2" fmla="*/ 2207700 h 2207700"/>
              <a:gd name="connsiteX3" fmla="*/ 0 w 3209528"/>
              <a:gd name="connsiteY3" fmla="*/ 2207700 h 2207700"/>
            </a:gdLst>
            <a:ahLst/>
            <a:cxnLst>
              <a:cxn ang="0">
                <a:pos x="connsiteX0" y="connsiteY0"/>
              </a:cxn>
              <a:cxn ang="0">
                <a:pos x="connsiteX1" y="connsiteY1"/>
              </a:cxn>
              <a:cxn ang="0">
                <a:pos x="connsiteX2" y="connsiteY2"/>
              </a:cxn>
              <a:cxn ang="0">
                <a:pos x="connsiteX3" y="connsiteY3"/>
              </a:cxn>
            </a:cxnLst>
            <a:rect l="l" t="t" r="r" b="b"/>
            <a:pathLst>
              <a:path w="3209528" h="2207700">
                <a:moveTo>
                  <a:pt x="0" y="0"/>
                </a:moveTo>
                <a:lnTo>
                  <a:pt x="3209528" y="0"/>
                </a:lnTo>
                <a:lnTo>
                  <a:pt x="3209528" y="2207700"/>
                </a:lnTo>
                <a:lnTo>
                  <a:pt x="0" y="2207700"/>
                </a:lnTo>
                <a:close/>
              </a:path>
            </a:pathLst>
          </a:custGeom>
        </p:spPr>
      </p:pic>
      <p:grpSp>
        <p:nvGrpSpPr>
          <p:cNvPr id="5" name="组合 4"/>
          <p:cNvGrpSpPr/>
          <p:nvPr/>
        </p:nvGrpSpPr>
        <p:grpSpPr>
          <a:xfrm>
            <a:off x="7976338" y="577598"/>
            <a:ext cx="3181393" cy="497950"/>
            <a:chOff x="7976338" y="577598"/>
            <a:chExt cx="3181393" cy="497950"/>
          </a:xfrm>
        </p:grpSpPr>
        <p:sp>
          <p:nvSpPr>
            <p:cNvPr id="6"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7" name="文本框 6"/>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sp>
        <p:nvSpPr>
          <p:cNvPr id="11" name="矩形 10"/>
          <p:cNvSpPr/>
          <p:nvPr/>
        </p:nvSpPr>
        <p:spPr>
          <a:xfrm>
            <a:off x="1006043" y="4156364"/>
            <a:ext cx="3234580" cy="4548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字魂59号-创粗黑" panose="00000500000000000000" pitchFamily="2" charset="-122"/>
              <a:ea typeface="字魂59号-创粗黑" panose="00000500000000000000" pitchFamily="2" charset="-122"/>
            </a:endParaRPr>
          </a:p>
        </p:txBody>
      </p:sp>
      <p:sp>
        <p:nvSpPr>
          <p:cNvPr id="12" name="矩形 11"/>
          <p:cNvSpPr/>
          <p:nvPr/>
        </p:nvSpPr>
        <p:spPr>
          <a:xfrm>
            <a:off x="4565411" y="4156364"/>
            <a:ext cx="3222054" cy="4548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字魂59号-创粗黑" panose="00000500000000000000" pitchFamily="2" charset="-122"/>
              <a:ea typeface="字魂59号-创粗黑" panose="00000500000000000000" pitchFamily="2" charset="-122"/>
            </a:endParaRPr>
          </a:p>
        </p:txBody>
      </p:sp>
      <p:sp>
        <p:nvSpPr>
          <p:cNvPr id="13" name="矩形 12"/>
          <p:cNvSpPr/>
          <p:nvPr/>
        </p:nvSpPr>
        <p:spPr>
          <a:xfrm>
            <a:off x="8110249" y="4147333"/>
            <a:ext cx="3241443" cy="4548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字魂59号-创粗黑" panose="00000500000000000000" pitchFamily="2" charset="-122"/>
              <a:ea typeface="字魂59号-创粗黑" panose="00000500000000000000" pitchFamily="2" charset="-122"/>
            </a:endParaRPr>
          </a:p>
        </p:txBody>
      </p:sp>
      <p:sp>
        <p:nvSpPr>
          <p:cNvPr id="14" name="矩形 13"/>
          <p:cNvSpPr/>
          <p:nvPr/>
        </p:nvSpPr>
        <p:spPr>
          <a:xfrm>
            <a:off x="1523673" y="4156364"/>
            <a:ext cx="2031325" cy="461665"/>
          </a:xfrm>
          <a:prstGeom prst="rect">
            <a:avLst/>
          </a:prstGeom>
        </p:spPr>
        <p:txBody>
          <a:bodyPr wrap="none">
            <a:spAutoFit/>
          </a:bodyPr>
          <a:lstStyle/>
          <a:p>
            <a:r>
              <a:rPr lang="zh-CN" altLang="en-US" sz="2400" dirty="0">
                <a:solidFill>
                  <a:schemeClr val="bg1"/>
                </a:solidFill>
                <a:latin typeface="字魂59号-创粗黑" panose="00000500000000000000" pitchFamily="2" charset="-122"/>
                <a:ea typeface="字魂59号-创粗黑" panose="00000500000000000000" pitchFamily="2" charset="-122"/>
              </a:rPr>
              <a:t>输入你的标题</a:t>
            </a:r>
          </a:p>
        </p:txBody>
      </p:sp>
      <p:sp>
        <p:nvSpPr>
          <p:cNvPr id="15" name="矩形 14"/>
          <p:cNvSpPr/>
          <p:nvPr/>
        </p:nvSpPr>
        <p:spPr>
          <a:xfrm>
            <a:off x="5075776" y="4156364"/>
            <a:ext cx="2031325" cy="461665"/>
          </a:xfrm>
          <a:prstGeom prst="rect">
            <a:avLst/>
          </a:prstGeom>
        </p:spPr>
        <p:txBody>
          <a:bodyPr wrap="none">
            <a:spAutoFit/>
          </a:bodyPr>
          <a:lstStyle/>
          <a:p>
            <a:r>
              <a:rPr lang="zh-CN" altLang="en-US" sz="2400" dirty="0">
                <a:solidFill>
                  <a:schemeClr val="bg1"/>
                </a:solidFill>
                <a:latin typeface="字魂59号-创粗黑" panose="00000500000000000000" pitchFamily="2" charset="-122"/>
                <a:ea typeface="字魂59号-创粗黑" panose="00000500000000000000" pitchFamily="2" charset="-122"/>
              </a:rPr>
              <a:t>输入你的标题</a:t>
            </a:r>
          </a:p>
        </p:txBody>
      </p:sp>
      <p:sp>
        <p:nvSpPr>
          <p:cNvPr id="16" name="矩形 15"/>
          <p:cNvSpPr/>
          <p:nvPr/>
        </p:nvSpPr>
        <p:spPr>
          <a:xfrm>
            <a:off x="8631310" y="4156364"/>
            <a:ext cx="2031325" cy="461665"/>
          </a:xfrm>
          <a:prstGeom prst="rect">
            <a:avLst/>
          </a:prstGeom>
        </p:spPr>
        <p:txBody>
          <a:bodyPr wrap="none">
            <a:spAutoFit/>
          </a:bodyPr>
          <a:lstStyle/>
          <a:p>
            <a:r>
              <a:rPr lang="zh-CN" altLang="en-US" sz="2400" dirty="0">
                <a:solidFill>
                  <a:schemeClr val="bg1"/>
                </a:solidFill>
                <a:latin typeface="字魂59号-创粗黑" panose="00000500000000000000" pitchFamily="2" charset="-122"/>
                <a:ea typeface="字魂59号-创粗黑" panose="00000500000000000000" pitchFamily="2" charset="-122"/>
              </a:rPr>
              <a:t>输入你的标题</a:t>
            </a:r>
          </a:p>
        </p:txBody>
      </p:sp>
      <p:sp>
        <p:nvSpPr>
          <p:cNvPr id="17" name="矩形 17"/>
          <p:cNvSpPr>
            <a:spLocks noChangeArrowheads="1"/>
          </p:cNvSpPr>
          <p:nvPr/>
        </p:nvSpPr>
        <p:spPr bwMode="auto">
          <a:xfrm>
            <a:off x="1426965" y="4844210"/>
            <a:ext cx="239273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Curaeultrices posuere cubilia Curae</a:t>
            </a:r>
          </a:p>
        </p:txBody>
      </p:sp>
      <p:sp>
        <p:nvSpPr>
          <p:cNvPr id="18" name="矩形 17"/>
          <p:cNvSpPr>
            <a:spLocks noChangeArrowheads="1"/>
          </p:cNvSpPr>
          <p:nvPr/>
        </p:nvSpPr>
        <p:spPr bwMode="auto">
          <a:xfrm>
            <a:off x="4979068" y="4844210"/>
            <a:ext cx="239273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Curaeultrices posuere cubilia Curae</a:t>
            </a:r>
          </a:p>
        </p:txBody>
      </p:sp>
      <p:sp>
        <p:nvSpPr>
          <p:cNvPr id="19" name="矩形 17"/>
          <p:cNvSpPr>
            <a:spLocks noChangeArrowheads="1"/>
          </p:cNvSpPr>
          <p:nvPr/>
        </p:nvSpPr>
        <p:spPr bwMode="auto">
          <a:xfrm>
            <a:off x="8531171" y="4844210"/>
            <a:ext cx="239273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lumMod val="50000"/>
                  </a:schemeClr>
                </a:solidFill>
                <a:latin typeface="字魂59号-创粗黑" panose="00000500000000000000" pitchFamily="2" charset="-122"/>
                <a:ea typeface="字魂59号-创粗黑" panose="00000500000000000000" pitchFamily="2" charset="-122"/>
              </a:rPr>
              <a:t>Vestibulum ante ipsum primis in faucibus orci luctus et ultrices posuere cubilia Curaeultrices posuere cubilia Curae</a:t>
            </a:r>
          </a:p>
        </p:txBody>
      </p:sp>
    </p:spTree>
    <p:extLst>
      <p:ext uri="{BB962C8B-B14F-4D97-AF65-F5344CB8AC3E}">
        <p14:creationId xmlns:p14="http://schemas.microsoft.com/office/powerpoint/2010/main" val="16125236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6200" y="0"/>
            <a:ext cx="12268200" cy="6858000"/>
          </a:xfrm>
          <a:prstGeom prst="rect">
            <a:avLst/>
          </a:prstGeom>
          <a:solidFill>
            <a:schemeClr val="tx1"/>
          </a:solidFill>
        </p:spPr>
      </p:pic>
      <p:cxnSp>
        <p:nvCxnSpPr>
          <p:cNvPr id="4" name="直接连接符 3"/>
          <p:cNvCxnSpPr/>
          <p:nvPr/>
        </p:nvCxnSpPr>
        <p:spPr>
          <a:xfrm>
            <a:off x="7543800" y="495300"/>
            <a:ext cx="0" cy="636270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47650" y="4872038"/>
            <a:ext cx="124396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7" name="标题 3"/>
          <p:cNvSpPr>
            <a:spLocks noGrp="1"/>
          </p:cNvSpPr>
          <p:nvPr>
            <p:ph type="title"/>
          </p:nvPr>
        </p:nvSpPr>
        <p:spPr>
          <a:xfrm>
            <a:off x="914400" y="2103437"/>
            <a:ext cx="7772400" cy="1325563"/>
          </a:xfrm>
        </p:spPr>
        <p:txBody>
          <a:bodyPr>
            <a:normAutofit/>
          </a:bodyPr>
          <a:lstStyle/>
          <a:p>
            <a:r>
              <a:rPr lang="zh-CN" altLang="en-US" sz="4000" dirty="0"/>
              <a:t>第二章节</a:t>
            </a:r>
          </a:p>
        </p:txBody>
      </p:sp>
      <p:grpSp>
        <p:nvGrpSpPr>
          <p:cNvPr id="8" name="组合 7"/>
          <p:cNvGrpSpPr/>
          <p:nvPr/>
        </p:nvGrpSpPr>
        <p:grpSpPr>
          <a:xfrm>
            <a:off x="7976338" y="577598"/>
            <a:ext cx="3181393" cy="497950"/>
            <a:chOff x="7976338" y="577598"/>
            <a:chExt cx="3181393" cy="497950"/>
          </a:xfrm>
        </p:grpSpPr>
        <p:sp>
          <p:nvSpPr>
            <p:cNvPr id="9" name="book-hand-drawn-open-pages_35781"/>
            <p:cNvSpPr>
              <a:spLocks noChangeAspect="1"/>
            </p:cNvSpPr>
            <p:nvPr/>
          </p:nvSpPr>
          <p:spPr bwMode="auto">
            <a:xfrm>
              <a:off x="10548046" y="578873"/>
              <a:ext cx="609685" cy="49667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solidFill>
            <a:ln>
              <a:noFill/>
            </a:ln>
          </p:spPr>
        </p:sp>
        <p:sp>
          <p:nvSpPr>
            <p:cNvPr id="10" name="文本框 9"/>
            <p:cNvSpPr txBox="1"/>
            <p:nvPr/>
          </p:nvSpPr>
          <p:spPr>
            <a:xfrm>
              <a:off x="7976338" y="577598"/>
              <a:ext cx="2990850" cy="461665"/>
            </a:xfrm>
            <a:prstGeom prst="rect">
              <a:avLst/>
            </a:prstGeom>
            <a:noFill/>
          </p:spPr>
          <p:txBody>
            <a:bodyPr wrap="square" rtlCol="0">
              <a:spAutoFit/>
            </a:bodyPr>
            <a:lstStyle/>
            <a:p>
              <a:r>
                <a:rPr lang="en-US" altLang="zh-CN" sz="2400" i="1" spc="600" dirty="0">
                  <a:latin typeface="字魂59号-创粗黑" panose="00000500000000000000" pitchFamily="2" charset="-122"/>
                  <a:ea typeface="字魂59号-创粗黑" panose="00000500000000000000" pitchFamily="2" charset="-122"/>
                </a:rPr>
                <a:t>READ SHARE</a:t>
              </a:r>
              <a:endParaRPr lang="zh-CN" altLang="en-US" sz="2400" i="1" spc="600" dirty="0">
                <a:latin typeface="字魂59号-创粗黑" panose="00000500000000000000" pitchFamily="2" charset="-122"/>
                <a:ea typeface="字魂59号-创粗黑" panose="00000500000000000000" pitchFamily="2" charset="-122"/>
              </a:endParaRPr>
            </a:p>
          </p:txBody>
        </p:sp>
      </p:grpSp>
      <p:cxnSp>
        <p:nvCxnSpPr>
          <p:cNvPr id="11" name="直接连接符 10"/>
          <p:cNvCxnSpPr/>
          <p:nvPr/>
        </p:nvCxnSpPr>
        <p:spPr>
          <a:xfrm>
            <a:off x="1028700" y="3214688"/>
            <a:ext cx="971550" cy="0"/>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33451" y="3429000"/>
            <a:ext cx="6177812" cy="793487"/>
          </a:xfrm>
          <a:prstGeom prst="rect">
            <a:avLst/>
          </a:prstGeom>
        </p:spPr>
        <p:txBody>
          <a:bodyPr wrap="square">
            <a:spAutoFit/>
          </a:bodyPr>
          <a:lstStyle/>
          <a:p>
            <a:pPr>
              <a:lnSpc>
                <a:spcPct val="150000"/>
              </a:lnSpc>
            </a:pPr>
            <a:r>
              <a:rPr lang="en-US" altLang="zh-CN" sz="1600" noProof="1">
                <a:latin typeface="字魂59号-创粗黑" panose="00000500000000000000" pitchFamily="2" charset="-122"/>
                <a:ea typeface="字魂59号-创粗黑" panose="00000500000000000000" pitchFamily="2" charset="-122"/>
              </a:rPr>
              <a:t>Lorem ipsum dolor sit er elit ltest,onsectetaur cillium adipisicing pecu, sed do eius  dolor sit er elit ltest,onse ur cillium adi pisicing</a:t>
            </a:r>
            <a:endParaRPr lang="zh-CN" altLang="en-US" sz="1600"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32931926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823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2545</Words>
  <Application>Microsoft Office PowerPoint</Application>
  <PresentationFormat>宽屏</PresentationFormat>
  <Paragraphs>215</Paragraphs>
  <Slides>25</Slides>
  <Notes>25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25</vt:i4>
      </vt:variant>
    </vt:vector>
  </HeadingPairs>
  <TitlesOfParts>
    <vt:vector size="35" baseType="lpstr">
      <vt:lpstr>Meiryo</vt:lpstr>
      <vt:lpstr>等线</vt:lpstr>
      <vt:lpstr>宋体</vt:lpstr>
      <vt:lpstr>微软雅黑</vt:lpstr>
      <vt:lpstr>字魂59号-创粗黑</vt:lpstr>
      <vt:lpstr>Arial</vt:lpstr>
      <vt:lpstr>Calibri</vt:lpstr>
      <vt:lpstr>Calibri Light</vt:lpstr>
      <vt:lpstr>Office 主题​​</vt:lpstr>
      <vt:lpstr>Office Theme</vt:lpstr>
      <vt:lpstr>PowerPoint 演示文稿</vt:lpstr>
      <vt:lpstr>目录</vt:lpstr>
      <vt:lpstr>第一章节</vt:lpstr>
      <vt:lpstr>PowerPoint 演示文稿</vt:lpstr>
      <vt:lpstr>PowerPoint 演示文稿</vt:lpstr>
      <vt:lpstr>PowerPoint 演示文稿</vt:lpstr>
      <vt:lpstr>PowerPoint 演示文稿</vt:lpstr>
      <vt:lpstr>PowerPoint 演示文稿</vt:lpstr>
      <vt:lpstr>第二章节</vt:lpstr>
      <vt:lpstr>PowerPoint 演示文稿</vt:lpstr>
      <vt:lpstr>PowerPoint 演示文稿</vt:lpstr>
      <vt:lpstr>PowerPoint 演示文稿</vt:lpstr>
      <vt:lpstr>PowerPoint 演示文稿</vt:lpstr>
      <vt:lpstr>PowerPoint 演示文稿</vt:lpstr>
      <vt:lpstr>第三章节</vt:lpstr>
      <vt:lpstr>PowerPoint 演示文稿</vt:lpstr>
      <vt:lpstr>PowerPoint 演示文稿</vt:lpstr>
      <vt:lpstr>PowerPoint 演示文稿</vt:lpstr>
      <vt:lpstr>PowerPoint 演示文稿</vt:lpstr>
      <vt:lpstr>第四章节</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17</cp:revision>
  <dcterms:created xsi:type="dcterms:W3CDTF">2017-08-21T11:16:23Z</dcterms:created>
  <dcterms:modified xsi:type="dcterms:W3CDTF">2019-07-19T03:45:24Z</dcterms:modified>
</cp:coreProperties>
</file>