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304" r:id="rId4"/>
    <p:sldId id="326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5" r:id="rId14"/>
    <p:sldId id="336" r:id="rId15"/>
    <p:sldId id="333" r:id="rId16"/>
    <p:sldId id="337" r:id="rId17"/>
    <p:sldId id="338" r:id="rId18"/>
    <p:sldId id="339" r:id="rId19"/>
    <p:sldId id="340" r:id="rId20"/>
    <p:sldId id="341" r:id="rId21"/>
    <p:sldId id="342" r:id="rId22"/>
    <p:sldId id="260" r:id="rId23"/>
    <p:sldId id="32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26"/>
            <p14:sldId id="325"/>
            <p14:sldId id="327"/>
            <p14:sldId id="328"/>
            <p14:sldId id="329"/>
            <p14:sldId id="330"/>
            <p14:sldId id="331"/>
            <p14:sldId id="332"/>
            <p14:sldId id="334"/>
            <p14:sldId id="335"/>
            <p14:sldId id="336"/>
            <p14:sldId id="333"/>
            <p14:sldId id="337"/>
            <p14:sldId id="338"/>
            <p14:sldId id="339"/>
            <p14:sldId id="340"/>
            <p14:sldId id="341"/>
            <p14:sldId id="342"/>
            <p14:sldId id="260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86022" autoAdjust="0"/>
  </p:normalViewPr>
  <p:slideViewPr>
    <p:cSldViewPr>
      <p:cViewPr varScale="1">
        <p:scale>
          <a:sx n="63" d="100"/>
          <a:sy n="63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2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smtClean="0"/>
              <a:t>Chapter </a:t>
            </a:r>
            <a:r>
              <a:rPr lang="en-US" b="1" smtClean="0"/>
              <a:t>10 – S14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610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</a:t>
            </a:r>
            <a:r>
              <a:rPr lang="en-US" sz="4000" smtClean="0">
                <a:latin typeface="Impact" pitchFamily="34" charset="0"/>
              </a:rPr>
              <a:t>to create and use functions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and Global scope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0713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and Global scope -2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676400"/>
            <a:ext cx="823454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libraries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JavaScript library is an external file that contain related functions, object or both.</a:t>
            </a:r>
          </a:p>
          <a:p>
            <a:r>
              <a:rPr lang="en-US" smtClean="0"/>
              <a:t>JavaScript libraries help you easier to reuse the code of functions.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3878421"/>
            <a:ext cx="7534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 JavaScript Library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09" y="1676400"/>
            <a:ext cx="79166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JavaScript Library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Include the libray file to project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mtClean="0"/>
              <a:t>Call the function from the library file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39180"/>
            <a:ext cx="8411535" cy="18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153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Task Manager application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Task Manager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43744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7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 Manager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mtClean="0"/>
              <a:t>HTML 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6657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1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57324"/>
            <a:ext cx="7474134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0"/>
            <a:ext cx="6583680" cy="68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0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for working with functions</a:t>
            </a:r>
          </a:p>
          <a:p>
            <a:r>
              <a:rPr lang="en-US" smtClean="0"/>
              <a:t>The Task Manager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7638"/>
            <a:ext cx="65055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6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66" y="1600200"/>
            <a:ext cx="7451868" cy="44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4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724400"/>
          </a:xfrm>
        </p:spPr>
        <p:txBody>
          <a:bodyPr/>
          <a:lstStyle/>
          <a:p>
            <a:r>
              <a:rPr lang="en-US" sz="2800" smtClean="0"/>
              <a:t>Function </a:t>
            </a:r>
            <a:r>
              <a:rPr lang="en-US" sz="2800"/>
              <a:t>will help you to divide a program to modules to easier to code and maintain</a:t>
            </a:r>
            <a:r>
              <a:rPr lang="en-US" sz="2800" smtClean="0"/>
              <a:t>.</a:t>
            </a:r>
          </a:p>
          <a:p>
            <a:r>
              <a:rPr lang="en-US" sz="2800" b="1"/>
              <a:t>Scope</a:t>
            </a:r>
            <a:r>
              <a:rPr lang="en-US" sz="2800"/>
              <a:t> in programming language is refers to visibility of variables and functions. </a:t>
            </a:r>
            <a:r>
              <a:rPr lang="en-US" sz="2800" smtClean="0"/>
              <a:t>There are global scope and local scope.</a:t>
            </a:r>
          </a:p>
          <a:p>
            <a:r>
              <a:rPr lang="en-US" sz="2800"/>
              <a:t>A JavaScript library is an external file that contain related functions, object or both.</a:t>
            </a:r>
          </a:p>
          <a:p>
            <a:r>
              <a:rPr lang="en-US" sz="2800"/>
              <a:t>JavaScript libraries help you easier to reuse the code of functions.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153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Basic skills for working with functions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 will help you to divide a program to modules to easier to code and maintain.</a:t>
            </a:r>
          </a:p>
          <a:p>
            <a:r>
              <a:rPr lang="en-US" smtClean="0"/>
              <a:t>Parameters are variables which are used to passed data for function.</a:t>
            </a:r>
          </a:p>
          <a:p>
            <a:r>
              <a:rPr lang="en-US" smtClean="0"/>
              <a:t> All functions return a value. If function is not end by return statement, the function return a value of undefined.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 functions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6477000" cy="46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a function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34220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passed value to functions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81232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mtClean="0"/>
              <a:t>How to passed value to functions -2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2" y="1676400"/>
            <a:ext cx="833551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lexical scope 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Scope</a:t>
            </a:r>
            <a:r>
              <a:rPr lang="en-US" sz="2800" smtClean="0"/>
              <a:t> in programming language is refers to visibility of variables and functions. It tells you where in your program you are allowed to use the variables and functions that you’ve defined.</a:t>
            </a:r>
          </a:p>
          <a:p>
            <a:r>
              <a:rPr lang="en-US" sz="2800" smtClean="0"/>
              <a:t>Any variable create out side of a function has </a:t>
            </a:r>
            <a:r>
              <a:rPr lang="en-US" sz="2800" b="1" smtClean="0"/>
              <a:t>global scope</a:t>
            </a:r>
            <a:r>
              <a:rPr lang="en-US" sz="2800" smtClean="0"/>
              <a:t>, and code inside the function can access these </a:t>
            </a:r>
            <a:r>
              <a:rPr lang="en-US" sz="2800" b="1" smtClean="0"/>
              <a:t>global variables</a:t>
            </a:r>
            <a:r>
              <a:rPr lang="en-US" sz="2800" smtClean="0"/>
              <a:t>.</a:t>
            </a:r>
          </a:p>
          <a:p>
            <a:r>
              <a:rPr lang="en-US" sz="2800"/>
              <a:t>Any variable create </a:t>
            </a:r>
            <a:r>
              <a:rPr lang="en-US" sz="2800" smtClean="0"/>
              <a:t>inside </a:t>
            </a:r>
            <a:r>
              <a:rPr lang="en-US" sz="2800"/>
              <a:t>of a function has </a:t>
            </a:r>
            <a:r>
              <a:rPr lang="en-US" sz="2800" b="1" smtClean="0"/>
              <a:t>local </a:t>
            </a:r>
            <a:r>
              <a:rPr lang="en-US" sz="2800" b="1"/>
              <a:t>scope</a:t>
            </a:r>
            <a:r>
              <a:rPr lang="en-US" sz="2800"/>
              <a:t>, and code </a:t>
            </a:r>
            <a:r>
              <a:rPr lang="en-US" sz="2800" smtClean="0"/>
              <a:t>out side of </a:t>
            </a:r>
            <a:r>
              <a:rPr lang="en-US" sz="2800"/>
              <a:t>function </a:t>
            </a:r>
            <a:r>
              <a:rPr lang="en-US" sz="2800" smtClean="0"/>
              <a:t>does’nt have to </a:t>
            </a:r>
            <a:r>
              <a:rPr lang="en-US" sz="2800"/>
              <a:t>access these </a:t>
            </a:r>
            <a:r>
              <a:rPr lang="en-US" sz="2800" b="1" smtClean="0"/>
              <a:t>local </a:t>
            </a:r>
            <a:r>
              <a:rPr lang="en-US" sz="2800" b="1"/>
              <a:t>variables</a:t>
            </a:r>
            <a:r>
              <a:rPr lang="en-US" sz="2800"/>
              <a:t>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432</Words>
  <Application>Microsoft Office PowerPoint</Application>
  <PresentationFormat>On-screen Show (4:3)</PresentationFormat>
  <Paragraphs>68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Impact</vt:lpstr>
      <vt:lpstr>Default Design</vt:lpstr>
      <vt:lpstr>Chapter 10 – S14</vt:lpstr>
      <vt:lpstr>Objectives</vt:lpstr>
      <vt:lpstr>PowerPoint Presentation</vt:lpstr>
      <vt:lpstr>Functions concepts</vt:lpstr>
      <vt:lpstr>How to create a functions</vt:lpstr>
      <vt:lpstr>Call a function</vt:lpstr>
      <vt:lpstr>How to passed value to functions</vt:lpstr>
      <vt:lpstr>How to passed value to functions -2</vt:lpstr>
      <vt:lpstr>How to lexical scope works</vt:lpstr>
      <vt:lpstr>Local and Global scope</vt:lpstr>
      <vt:lpstr>Local and Global scope -2</vt:lpstr>
      <vt:lpstr>JavaScript libraries</vt:lpstr>
      <vt:lpstr>Create a JavaScript Library</vt:lpstr>
      <vt:lpstr>How to use JavaScript Library</vt:lpstr>
      <vt:lpstr>PowerPoint Presentation</vt:lpstr>
      <vt:lpstr>The Task Manager application</vt:lpstr>
      <vt:lpstr>The Task Manager application</vt:lpstr>
      <vt:lpstr>The Task Manager application</vt:lpstr>
      <vt:lpstr>PowerPoint Presentation</vt:lpstr>
      <vt:lpstr>The Task Manager application</vt:lpstr>
      <vt:lpstr>The Task Manager application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1312</cp:revision>
  <dcterms:created xsi:type="dcterms:W3CDTF">2014-02-09T07:44:29Z</dcterms:created>
  <dcterms:modified xsi:type="dcterms:W3CDTF">2019-09-12T14:16:24Z</dcterms:modified>
</cp:coreProperties>
</file>