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304" r:id="rId4"/>
    <p:sldId id="305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260" r:id="rId42"/>
    <p:sldId id="324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22" autoAdjust="0"/>
  </p:normalViewPr>
  <p:slideViewPr>
    <p:cSldViewPr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trysel.asp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1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2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7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31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9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0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7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7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1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3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1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>
                <a:hlinkClick r:id="rId3"/>
              </a:rPr>
              <a:t>https://www.w3schools.com/jquery/trysel.asp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z="4000" b="1" dirty="0" smtClean="0"/>
              <a:t>Chapter </a:t>
            </a:r>
            <a:r>
              <a:rPr lang="en-US" b="1" dirty="0" smtClean="0"/>
              <a:t>5 Session 1 + 2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sz="3600" smtClean="0">
                <a:latin typeface="Impact" pitchFamily="34" charset="0"/>
              </a:rPr>
              <a:t>Get Off A Fast Start With jQuery</a:t>
            </a:r>
            <a:endParaRPr lang="en-US" sz="36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800" smtClean="0"/>
              <a:t>The sign (</a:t>
            </a:r>
            <a:r>
              <a:rPr lang="en-US" sz="2800" b="1" smtClean="0"/>
              <a:t>$</a:t>
            </a:r>
            <a:r>
              <a:rPr lang="en-US" sz="2800" smtClean="0"/>
              <a:t>) is used to refer to the jQuery library.</a:t>
            </a:r>
          </a:p>
          <a:p>
            <a:r>
              <a:rPr lang="en-US" sz="2800" smtClean="0"/>
              <a:t>The </a:t>
            </a:r>
            <a:r>
              <a:rPr lang="en-US" sz="2800" b="1" i="1" smtClean="0"/>
              <a:t>selectors</a:t>
            </a:r>
            <a:r>
              <a:rPr lang="en-US" sz="2800" smtClean="0"/>
              <a:t> used same in CSS syntax.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7" y="2836341"/>
            <a:ext cx="4968240" cy="687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7" y="3733279"/>
            <a:ext cx="74104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" y="1676400"/>
            <a:ext cx="9144000" cy="42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code jQuery selectors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529"/>
            <a:ext cx="9144000" cy="3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00200"/>
            <a:ext cx="7200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call jQuery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58826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7231"/>
            <a:ext cx="7696200" cy="56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How to use jQuery event methods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78549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Email List application in jQuery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69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web interface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14600"/>
            <a:ext cx="7105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smtClean="0"/>
              <a:t>The HTML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" y="2133600"/>
            <a:ext cx="9144000" cy="41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Introduction to jQuery</a:t>
            </a:r>
          </a:p>
          <a:p>
            <a:r>
              <a:rPr lang="en-US" smtClean="0"/>
              <a:t>The basic of jQuery programming</a:t>
            </a:r>
          </a:p>
          <a:p>
            <a:r>
              <a:rPr lang="en-US" smtClean="0"/>
              <a:t>The Email List application in jQuery</a:t>
            </a:r>
          </a:p>
          <a:p>
            <a:r>
              <a:rPr lang="en-US" smtClean="0"/>
              <a:t>A working subset of selectors, methods and event methods</a:t>
            </a:r>
          </a:p>
          <a:p>
            <a:r>
              <a:rPr lang="en-US" smtClean="0"/>
              <a:t>Three illustrative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019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Email List application in jQuery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020093"/>
            <a:ext cx="6755533" cy="31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A working subset of selectors,</a:t>
            </a:r>
          </a:p>
          <a:p>
            <a:r>
              <a:rPr lang="en-US" sz="4000" smtClean="0">
                <a:latin typeface="Impact" pitchFamily="34" charset="0"/>
              </a:rPr>
              <a:t>Methods, and event methods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smtClean="0"/>
              <a:t>The most useful selectors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837882"/>
            <a:ext cx="6904707" cy="60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selectors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78295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86067"/>
          </a:xfrm>
        </p:spPr>
        <p:txBody>
          <a:bodyPr/>
          <a:lstStyle/>
          <a:p>
            <a:r>
              <a:rPr lang="en-US" smtClean="0"/>
              <a:t>The most useful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8932"/>
            <a:ext cx="7905750" cy="58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60" y="1600200"/>
            <a:ext cx="805844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most useful event methods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181862"/>
            <a:ext cx="82772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most useful event </a:t>
            </a:r>
            <a:r>
              <a:rPr lang="en-US" smtClean="0"/>
              <a:t>methods (cont.)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1828800"/>
            <a:ext cx="752112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Other event methods that you should be aware 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95400"/>
            <a:ext cx="77914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Introduction </a:t>
            </a:r>
            <a:r>
              <a:rPr lang="en-US" sz="4000">
                <a:latin typeface="Impact" pitchFamily="34" charset="0"/>
              </a:rPr>
              <a:t>to jQuery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Other event methods that you should be aware of (cont.)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0675"/>
            <a:ext cx="8296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Three illustrative applications</a:t>
            </a:r>
            <a:endParaRPr lang="en-US" sz="4000"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3600"/>
            <a:ext cx="650837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0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905000"/>
            <a:ext cx="80295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FAQs application jQuery(cont.)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498389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/>
          <a:lstStyle/>
          <a:p>
            <a:r>
              <a:rPr lang="en-US" sz="2400" smtClean="0"/>
              <a:t>The web interface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1466850"/>
            <a:ext cx="5200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 smtClean="0"/>
              <a:t>The Image Swap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HTML code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2675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/>
          <a:lstStyle/>
          <a:p>
            <a:r>
              <a:rPr lang="en-US"/>
              <a:t>The Image Swap application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400" smtClean="0"/>
              <a:t>The jQuery code</a:t>
            </a: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64389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smtClean="0"/>
              <a:t>The Image Rollover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1143000"/>
            <a:ext cx="8229600" cy="4525963"/>
          </a:xfrm>
        </p:spPr>
        <p:txBody>
          <a:bodyPr/>
          <a:lstStyle/>
          <a:p>
            <a:r>
              <a:rPr lang="en-US" sz="2400"/>
              <a:t>The web interface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752600"/>
            <a:ext cx="79057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HTML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80867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smtClean="0"/>
              <a:t>What jQuery is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800" dirty="0" smtClean="0"/>
              <a:t>jQuery is a free, open-source, JavaScript library that provides methods that make JavaScript programming easier.</a:t>
            </a:r>
          </a:p>
          <a:p>
            <a:r>
              <a:rPr lang="en-US" sz="2800" b="1" dirty="0" smtClean="0"/>
              <a:t>What jQuery offers:</a:t>
            </a:r>
          </a:p>
          <a:p>
            <a:pPr lvl="1"/>
            <a:r>
              <a:rPr lang="en-US" sz="2400" dirty="0" smtClean="0"/>
              <a:t>Dozens of selectors, methods and event methods that make it easier to add JavaScript features to your web pages</a:t>
            </a:r>
          </a:p>
          <a:p>
            <a:pPr lvl="1"/>
            <a:r>
              <a:rPr lang="en-US" sz="2400" dirty="0" smtClean="0"/>
              <a:t>Cross-browser compatibility</a:t>
            </a:r>
          </a:p>
          <a:p>
            <a:pPr lvl="1"/>
            <a:r>
              <a:rPr lang="en-US" sz="2400" dirty="0" smtClean="0"/>
              <a:t>Selectors that are compliant with CSS3</a:t>
            </a:r>
          </a:p>
          <a:p>
            <a:pPr lvl="1"/>
            <a:r>
              <a:rPr lang="en-US" sz="2400" dirty="0" smtClean="0"/>
              <a:t>A compressed library that loads quickly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2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z="3600" smtClean="0"/>
              <a:t>The Image Rollover application (cont.)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72" y="914400"/>
            <a:ext cx="8229600" cy="4525963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smtClean="0"/>
              <a:t>jQuery code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600200"/>
            <a:ext cx="7715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25963"/>
          </a:xfrm>
        </p:spPr>
        <p:txBody>
          <a:bodyPr/>
          <a:lstStyle/>
          <a:p>
            <a:r>
              <a:rPr lang="en-US" sz="2400" smtClean="0"/>
              <a:t>jQuery </a:t>
            </a:r>
            <a:r>
              <a:rPr lang="en-US" sz="2400"/>
              <a:t>is a free, open-source, JavaScript library that provides methods that make JavaScript programming easier</a:t>
            </a:r>
            <a:r>
              <a:rPr lang="en-US" sz="2400" smtClean="0"/>
              <a:t>.</a:t>
            </a:r>
          </a:p>
          <a:p>
            <a:r>
              <a:rPr lang="en-US" sz="2400"/>
              <a:t>Before use jQuery you must include libray file to your web page</a:t>
            </a:r>
            <a:r>
              <a:rPr lang="en-US" sz="2400" smtClean="0"/>
              <a:t>. You can download or use CDN to include jQuery file.</a:t>
            </a:r>
          </a:p>
          <a:p>
            <a:r>
              <a:rPr lang="en-US" sz="2400"/>
              <a:t>The sign (</a:t>
            </a:r>
            <a:r>
              <a:rPr lang="en-US" sz="2400" b="1"/>
              <a:t>$</a:t>
            </a:r>
            <a:r>
              <a:rPr lang="en-US" sz="2400"/>
              <a:t>) is used to refer to the jQuery library.</a:t>
            </a:r>
          </a:p>
          <a:p>
            <a:r>
              <a:rPr lang="en-US" sz="2400"/>
              <a:t>The </a:t>
            </a:r>
            <a:r>
              <a:rPr lang="en-US" sz="2400" b="1" i="1"/>
              <a:t>selectors</a:t>
            </a:r>
            <a:r>
              <a:rPr lang="en-US" sz="2400"/>
              <a:t> used same in CSS syntax.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The End.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36" y="228600"/>
            <a:ext cx="8229600" cy="563562"/>
          </a:xfrm>
        </p:spPr>
        <p:txBody>
          <a:bodyPr/>
          <a:lstStyle/>
          <a:p>
            <a:r>
              <a:rPr lang="en-US" b="1"/>
              <a:t>What jQuery </a:t>
            </a:r>
            <a:r>
              <a:rPr lang="en-US" b="1" smtClean="0"/>
              <a:t>is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914400"/>
            <a:ext cx="8229600" cy="4525963"/>
          </a:xfrm>
        </p:spPr>
        <p:txBody>
          <a:bodyPr/>
          <a:lstStyle/>
          <a:p>
            <a:r>
              <a:rPr lang="en-US" sz="2800" smtClean="0"/>
              <a:t>The jQuery website at jquery.com 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1524001"/>
            <a:ext cx="60432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Web interface</a:t>
            </a:r>
          </a:p>
          <a:p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r>
              <a:rPr lang="en-US" sz="2800" smtClean="0"/>
              <a:t>HTML code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27" y="1438974"/>
            <a:ext cx="5838825" cy="2238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34" y="3897505"/>
            <a:ext cx="7206690" cy="29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jQuery application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smtClean="0"/>
              <a:t>The jQuery code for the application</a:t>
            </a:r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558430" cy="3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90800"/>
            <a:ext cx="7848600" cy="1143000"/>
          </a:xfrm>
        </p:spPr>
        <p:txBody>
          <a:bodyPr/>
          <a:lstStyle/>
          <a:p>
            <a:r>
              <a:rPr lang="en-US" sz="4000" smtClean="0">
                <a:latin typeface="Impact" pitchFamily="34" charset="0"/>
              </a:rPr>
              <a:t>The </a:t>
            </a:r>
            <a:r>
              <a:rPr lang="en-US" sz="4000">
                <a:latin typeface="Impact" pitchFamily="34" charset="0"/>
              </a:rPr>
              <a:t>basic of jQuery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52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include jQuery in your web pages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Before use jQuery you must include libray file to your web page.</a:t>
            </a:r>
          </a:p>
          <a:p>
            <a:r>
              <a:rPr lang="en-US" sz="2800" smtClean="0"/>
              <a:t>You can download libray file from jquery.com or use it from CDN(Content Delivery Network).</a:t>
            </a:r>
          </a:p>
          <a:p>
            <a:r>
              <a:rPr lang="en-US" sz="2800" smtClean="0"/>
              <a:t>Include jQuery 3.1.1 after download</a:t>
            </a:r>
          </a:p>
          <a:p>
            <a:pPr marL="0" indent="0">
              <a:buNone/>
            </a:pPr>
            <a:endParaRPr lang="en-US" sz="12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 src = “jquyery-3.1.1.min.js”&gt;&lt;/script&gt;</a:t>
            </a:r>
          </a:p>
          <a:p>
            <a:pPr marL="0" indent="0">
              <a:buNone/>
            </a:pP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/>
              <a:t>Include jQuery 3.11 </a:t>
            </a:r>
            <a:r>
              <a:rPr lang="en-US" sz="2800" smtClean="0"/>
              <a:t>from a CDN</a:t>
            </a:r>
            <a:endParaRPr lang="en-US" sz="2800"/>
          </a:p>
          <a:p>
            <a:pPr marL="0" indent="0">
              <a:buNone/>
            </a:pPr>
            <a:endParaRPr lang="en-US" sz="1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 src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=“https://code.jquery.com/jquyery-3.1.1.min.js”&gt; &lt;/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pPr marL="0" indent="0">
              <a:buNone/>
            </a:pPr>
            <a:endParaRPr lang="en-US" sz="2800" smtClean="0"/>
          </a:p>
          <a:p>
            <a:endParaRPr lang="en-US" sz="2800"/>
          </a:p>
          <a:p>
            <a:endParaRPr lang="en-US" sz="2800" smtClean="0"/>
          </a:p>
          <a:p>
            <a:pPr marL="0" indent="0">
              <a:buNone/>
            </a:pPr>
            <a:r>
              <a:rPr lang="en-US" sz="28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679</Words>
  <Application>Microsoft Office PowerPoint</Application>
  <PresentationFormat>On-screen Show (4:3)</PresentationFormat>
  <Paragraphs>126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 New</vt:lpstr>
      <vt:lpstr>Impact</vt:lpstr>
      <vt:lpstr>Default Design</vt:lpstr>
      <vt:lpstr>Chapter 5 Session 1 + 2</vt:lpstr>
      <vt:lpstr>Objectives</vt:lpstr>
      <vt:lpstr>PowerPoint Presentation</vt:lpstr>
      <vt:lpstr>What jQuery is</vt:lpstr>
      <vt:lpstr>What jQuery is (cont.)</vt:lpstr>
      <vt:lpstr>A simple jQuery application</vt:lpstr>
      <vt:lpstr>A simple jQuery application (cont.)</vt:lpstr>
      <vt:lpstr>PowerPoint Presentation</vt:lpstr>
      <vt:lpstr>How to include jQuery in your web pages</vt:lpstr>
      <vt:lpstr>How to code jQuery selectors</vt:lpstr>
      <vt:lpstr>How to code jQuery selectors (cont.)</vt:lpstr>
      <vt:lpstr>How to code jQuery selectors (cont.)</vt:lpstr>
      <vt:lpstr>How to call jQuery methods</vt:lpstr>
      <vt:lpstr>How to call jQuery methods (cont.)</vt:lpstr>
      <vt:lpstr>How to use jQuery event methods</vt:lpstr>
      <vt:lpstr>How to use jQuery event methods (cont.)</vt:lpstr>
      <vt:lpstr>PowerPoint Presentation</vt:lpstr>
      <vt:lpstr>The Email List application in jQuery</vt:lpstr>
      <vt:lpstr>The Email List application in jQuery (cont.)</vt:lpstr>
      <vt:lpstr>The Email List application in jQuery (cont.)</vt:lpstr>
      <vt:lpstr>The Email List application in jQuery (cont.)</vt:lpstr>
      <vt:lpstr>PowerPoint Presentation</vt:lpstr>
      <vt:lpstr>The most useful selectors</vt:lpstr>
      <vt:lpstr>The most useful selectors (cont.)</vt:lpstr>
      <vt:lpstr>The most useful methods</vt:lpstr>
      <vt:lpstr>The most useful methods (cont.)</vt:lpstr>
      <vt:lpstr>The most useful event methods</vt:lpstr>
      <vt:lpstr>The most useful event methods (cont.)</vt:lpstr>
      <vt:lpstr>Other event methods that you should be aware of</vt:lpstr>
      <vt:lpstr>Other event methods that you should be aware of (cont.)</vt:lpstr>
      <vt:lpstr>PowerPoint Presentation</vt:lpstr>
      <vt:lpstr>The FAQs application jQuery</vt:lpstr>
      <vt:lpstr>The FAQs application jQuery(cont.)</vt:lpstr>
      <vt:lpstr>The FAQs application jQuery(cont.)</vt:lpstr>
      <vt:lpstr>The Image Swap application</vt:lpstr>
      <vt:lpstr>The Image Swap application (cont.)</vt:lpstr>
      <vt:lpstr>The Image Swap application (cont.)</vt:lpstr>
      <vt:lpstr>The Image Rollover application</vt:lpstr>
      <vt:lpstr>The Image Rollover application (cont.)</vt:lpstr>
      <vt:lpstr>The Image Rollover application (cont.)</vt:lpstr>
      <vt:lpstr>Summary</vt:lpstr>
      <vt:lpstr>The End.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610</cp:revision>
  <dcterms:created xsi:type="dcterms:W3CDTF">2014-02-09T07:44:29Z</dcterms:created>
  <dcterms:modified xsi:type="dcterms:W3CDTF">2019-11-25T11:58:42Z</dcterms:modified>
</cp:coreProperties>
</file>