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04" r:id="rId4"/>
    <p:sldId id="259" r:id="rId5"/>
    <p:sldId id="315" r:id="rId6"/>
    <p:sldId id="316" r:id="rId7"/>
    <p:sldId id="305" r:id="rId8"/>
    <p:sldId id="306" r:id="rId9"/>
    <p:sldId id="317" r:id="rId10"/>
    <p:sldId id="318" r:id="rId11"/>
    <p:sldId id="319" r:id="rId12"/>
    <p:sldId id="307" r:id="rId13"/>
    <p:sldId id="308" r:id="rId14"/>
    <p:sldId id="309" r:id="rId15"/>
    <p:sldId id="310" r:id="rId16"/>
    <p:sldId id="321" r:id="rId17"/>
    <p:sldId id="322" r:id="rId18"/>
    <p:sldId id="323" r:id="rId19"/>
    <p:sldId id="324" r:id="rId20"/>
    <p:sldId id="325" r:id="rId21"/>
    <p:sldId id="311" r:id="rId22"/>
    <p:sldId id="312" r:id="rId23"/>
    <p:sldId id="326" r:id="rId24"/>
    <p:sldId id="327" r:id="rId25"/>
    <p:sldId id="260" r:id="rId26"/>
    <p:sldId id="26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50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get_started.as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https://www.w3schools.com/bootstrap4/bootstrap_get_started.asp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Latest compiled and minified CSS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&lt;link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="stylesheet"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="https://maxcdn.bootstrapcdn.com/bootstrap/4.0.0-beta.2/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/bootstrap.min.css"&gt;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jQuery library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="https://ajax.googleapis.com/ajax/libs/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/3.2.1/jquery.min.js"&gt;&lt;/script&gt;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Popper JS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="https://cdnjs.cloudflare.com/ajax/libs/popper.js/1.12.6/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/popper.min.js"&gt;&lt;/script&gt;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Latest compiled JavaScript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="https://maxcdn.bootstrapcdn.com/bootstrap/4.0.0-beta.2/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/bootstrap.min.js"&gt;&lt;/script&gt;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7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https://www.w3schools.com/bootstrap4/tryit.asp?filename=trybs_gs_container&amp;stacked=h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https://www.w3schools.com/bootstrap4/tryit.asp?filename=trybs_gs_container&amp;stacked=h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4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0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1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 to components of</a:t>
            </a:r>
            <a:r>
              <a:rPr lang="en-US" baseline="0" dirty="0" smtClean="0"/>
              <a:t> bootstrap: </a:t>
            </a:r>
          </a:p>
          <a:p>
            <a:r>
              <a:rPr lang="en-US" dirty="0" smtClean="0"/>
              <a:t>http://getbootstrap.com/2.3.2/components.html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bootstrap4/tryit.asp?filename=trybs_grid_ex_structure&amp;stacked=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IVietTech\Front%20End-2017\Web%20Design\Slide-Boapstrap\Best%20Demo%20Bootsrap\portal-OK\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etbootstrap.com/2.3.2/components.html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getting-starte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dirty="0" smtClean="0"/>
              <a:t>Chapter </a:t>
            </a:r>
            <a:r>
              <a:rPr lang="en-US" dirty="0"/>
              <a:t>01- </a:t>
            </a:r>
            <a:r>
              <a:rPr lang="en-US" dirty="0" smtClean="0"/>
              <a:t>[2]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b="1" dirty="0"/>
              <a:t>Introducing </a:t>
            </a:r>
            <a:r>
              <a:rPr lang="en-US" sz="4000" b="1" dirty="0" smtClean="0"/>
              <a:t>Bootstrap 4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4" y="1417638"/>
            <a:ext cx="8153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1" y="3889900"/>
            <a:ext cx="80486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5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Grid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6" y="2590800"/>
            <a:ext cx="8923628" cy="278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9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pPr lvl="0"/>
            <a:r>
              <a:rPr lang="en-US" sz="4000" dirty="0"/>
              <a:t>Bootstrap </a:t>
            </a:r>
            <a:r>
              <a:rPr lang="en-US" sz="4000" dirty="0" smtClean="0"/>
              <a:t>Component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dirty="0" smtClean="0"/>
              <a:t>Components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Dozens </a:t>
            </a:r>
            <a:r>
              <a:rPr lang="en-US" sz="2400" dirty="0"/>
              <a:t>of reusable components built to provide navigation, alerts, popovers, and more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hlinkClick r:id="rId3" action="ppaction://hlinkfile"/>
              </a:rPr>
              <a:t>2</a:t>
            </a:r>
            <a:r>
              <a:rPr lang="en-US" sz="1800" b="1" dirty="0" smtClean="0">
                <a:hlinkClick r:id="rId3" action="ppaction://hlinkfile"/>
              </a:rPr>
              <a:t>. Demo </a:t>
            </a:r>
            <a:r>
              <a:rPr lang="en-US" sz="1800" b="1" dirty="0" err="1" smtClean="0">
                <a:hlinkClick r:id="rId3" action="ppaction://hlinkfile"/>
              </a:rPr>
              <a:t>sv</a:t>
            </a:r>
            <a:r>
              <a:rPr lang="en-US" sz="1800" b="1" dirty="0" smtClean="0">
                <a:hlinkClick r:id="rId3" action="ppaction://hlinkfile"/>
              </a:rPr>
              <a:t>: </a:t>
            </a:r>
            <a:r>
              <a:rPr lang="en-US" sz="1800" dirty="0" smtClean="0">
                <a:hlinkClick r:id="rId3" action="ppaction://hlinkfile"/>
              </a:rPr>
              <a:t>file</a:t>
            </a:r>
            <a:r>
              <a:rPr lang="en-US" sz="1800" dirty="0">
                <a:hlinkClick r:id="rId3" action="ppaction://hlinkfile"/>
              </a:rPr>
              <a:t>:///E:/</a:t>
            </a:r>
            <a:r>
              <a:rPr lang="en-US" sz="1800" dirty="0" smtClean="0">
                <a:hlinkClick r:id="rId3" action="ppaction://hlinkfile"/>
              </a:rPr>
              <a:t>IVietTech/Front%20End-2017/Web%20Design/Slide-Boapstrap/Best%20Demo%20Bootsrap/portal-OK/index.html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199"/>
            <a:ext cx="4343400" cy="240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243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1. 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getbootstrap.com/2.3.2/components.html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pPr lvl="0"/>
            <a:r>
              <a:rPr lang="en-US" sz="4000" dirty="0"/>
              <a:t>Add </a:t>
            </a:r>
            <a:r>
              <a:rPr lang="en-US" sz="4000" dirty="0" err="1"/>
              <a:t>BootStrap</a:t>
            </a:r>
            <a:r>
              <a:rPr lang="en-US" sz="4000" dirty="0"/>
              <a:t> to </a:t>
            </a:r>
            <a:r>
              <a:rPr lang="en-US" sz="4000" dirty="0" smtClean="0"/>
              <a:t>project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to Get Bootstrap?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There are </a:t>
            </a:r>
            <a:r>
              <a:rPr lang="en-US" sz="2800" dirty="0">
                <a:solidFill>
                  <a:srgbClr val="FF0000"/>
                </a:solidFill>
              </a:rPr>
              <a:t>two ways </a:t>
            </a:r>
            <a:r>
              <a:rPr lang="en-US" sz="2800" dirty="0"/>
              <a:t>to start using </a:t>
            </a:r>
            <a:r>
              <a:rPr lang="en-US" sz="2800" dirty="0" smtClean="0"/>
              <a:t>Bootstrap 4 </a:t>
            </a:r>
            <a:r>
              <a:rPr lang="en-US" sz="2800" dirty="0"/>
              <a:t>on your own web </a:t>
            </a:r>
            <a:r>
              <a:rPr lang="en-US" sz="2800" dirty="0" smtClean="0"/>
              <a:t>site. You </a:t>
            </a:r>
            <a:r>
              <a:rPr lang="en-US" sz="2800" dirty="0"/>
              <a:t>can: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Download Bootstrap </a:t>
            </a:r>
            <a:r>
              <a:rPr lang="en-US" sz="2800" dirty="0" smtClean="0"/>
              <a:t>4 from </a:t>
            </a:r>
            <a:r>
              <a:rPr lang="en-US" sz="2800" i="1" u="sng" dirty="0"/>
              <a:t>getbootstrap.com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Include </a:t>
            </a:r>
            <a:r>
              <a:rPr lang="en-US" sz="2800" dirty="0" smtClean="0"/>
              <a:t>Bootstrap 4 </a:t>
            </a:r>
            <a:r>
              <a:rPr lang="en-US" sz="2800" dirty="0"/>
              <a:t>from a CDN</a:t>
            </a:r>
          </a:p>
          <a:p>
            <a:pPr marL="514350" indent="-514350">
              <a:buAutoNum type="arabicPeriod"/>
            </a:pPr>
            <a:endParaRPr 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143000" y="4820166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getbootstrap.com/2.3.2/getting-started.html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</a:t>
            </a:r>
            <a:r>
              <a:rPr lang="en-US" dirty="0" smtClean="0"/>
              <a:t>Bootstrap 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/>
              <a:t>If you want to download and host Bootstrap yourself, </a:t>
            </a:r>
            <a:r>
              <a:rPr lang="en-US" dirty="0" smtClean="0"/>
              <a:t>go to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getbootstrap.com</a:t>
            </a:r>
            <a:r>
              <a:rPr lang="en-US" dirty="0"/>
              <a:t>, and follow the instructions there.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848600" cy="324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7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want to download and host Bootstrap yourself, you can include it from a CDN (Content Delivery Network).</a:t>
            </a:r>
          </a:p>
          <a:p>
            <a:r>
              <a:rPr lang="en-US" dirty="0" err="1"/>
              <a:t>MaxCDN</a:t>
            </a:r>
            <a:r>
              <a:rPr lang="en-US" dirty="0"/>
              <a:t> provides CDN support for Bootstrap's CSS and JavaScript. You must also include jQuery: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 CDN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3" y="2286000"/>
            <a:ext cx="8757697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3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First Web Page With Bootstrap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Page</a:t>
            </a:r>
            <a:r>
              <a:rPr lang="en-US" dirty="0" smtClean="0"/>
              <a:t> </a:t>
            </a:r>
            <a:r>
              <a:rPr lang="en-US" dirty="0"/>
              <a:t>responsive fixed width container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2209800"/>
            <a:ext cx="839040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/>
              <a:t>Bootstrap is the most popular </a:t>
            </a:r>
            <a:r>
              <a:rPr lang="en-US" sz="2800" b="1" dirty="0"/>
              <a:t>HTML</a:t>
            </a:r>
            <a:r>
              <a:rPr lang="en-US" sz="2800" dirty="0"/>
              <a:t>, </a:t>
            </a:r>
            <a:r>
              <a:rPr lang="en-US" sz="2800" b="1" dirty="0"/>
              <a:t>CSS</a:t>
            </a:r>
            <a:r>
              <a:rPr lang="en-US" sz="2800" dirty="0"/>
              <a:t>, and JavaScript framework on the planet. </a:t>
            </a:r>
            <a:r>
              <a:rPr lang="en-US" sz="2800" dirty="0" smtClean="0"/>
              <a:t>In this chapter we’ll learn: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Introduction to Bootstrap 4</a:t>
            </a:r>
            <a:endParaRPr lang="en-US" sz="2400" b="1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Bootstrap </a:t>
            </a:r>
            <a:r>
              <a:rPr lang="en-US" sz="2400" dirty="0"/>
              <a:t>Grid System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400" dirty="0"/>
              <a:t>Bootstrap Component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400" dirty="0"/>
              <a:t>Add </a:t>
            </a:r>
            <a:r>
              <a:rPr lang="en-US" sz="2400" dirty="0" smtClean="0"/>
              <a:t>Bootstrap </a:t>
            </a:r>
            <a:r>
              <a:rPr lang="en-US" sz="2400" dirty="0"/>
              <a:t>to project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400" dirty="0"/>
              <a:t>First Project with Bootstrap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First Web Page With Bootstrap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Web Page </a:t>
            </a:r>
            <a:r>
              <a:rPr lang="en-US" dirty="0" smtClean="0"/>
              <a:t>full </a:t>
            </a:r>
            <a:r>
              <a:rPr lang="en-US" dirty="0"/>
              <a:t>width container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86000"/>
            <a:ext cx="84201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2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pPr lvl="0"/>
            <a:r>
              <a:rPr lang="en-US" sz="4000" dirty="0"/>
              <a:t>First Project with Bootstrap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Steps for project </a:t>
            </a:r>
            <a:r>
              <a:rPr lang="en-US" dirty="0"/>
              <a:t>with </a:t>
            </a:r>
            <a:r>
              <a:rPr lang="en-US" dirty="0" smtClean="0"/>
              <a:t>Bootstrap 4</a:t>
            </a:r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Create a project in IDE (Dreamweaver CS6 or NetBeans)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Download </a:t>
            </a:r>
            <a:r>
              <a:rPr lang="en-US" sz="2800" dirty="0"/>
              <a:t>Bootstrap </a:t>
            </a:r>
            <a:r>
              <a:rPr lang="en-US" sz="2800" dirty="0" smtClean="0"/>
              <a:t>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Unzip file zip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Copy directory </a:t>
            </a:r>
            <a:r>
              <a:rPr lang="en-US" sz="2800" dirty="0"/>
              <a:t>Bootstrap </a:t>
            </a:r>
            <a:r>
              <a:rPr lang="en-US" sz="2800" dirty="0" smtClean="0"/>
              <a:t>4 to root website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Create First Web Page With Bootstrap 4</a:t>
            </a:r>
          </a:p>
        </p:txBody>
      </p:sp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project with Bootstrap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67797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5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project with Bootstrap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676400"/>
            <a:ext cx="8256204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That </a:t>
            </a:r>
            <a:r>
              <a:rPr lang="en-US" sz="2800" dirty="0"/>
              <a:t>brings the first chapter to a close. I hope this chapter has proved to be a good introduction to Bootstrap 4 and provided you with a few advanced techniques for setting up your Bootstrap projects.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Why’re you use the Bootstrap 4?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pPr lvl="0"/>
            <a:r>
              <a:rPr lang="en-US" sz="4000" dirty="0" smtClean="0"/>
              <a:t>Introduction Bootstrap 4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dirty="0" smtClean="0"/>
              <a:t>Definitions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b="1" dirty="0" smtClean="0"/>
              <a:t>Bootstrap </a:t>
            </a:r>
            <a:r>
              <a:rPr lang="en-US" sz="2400" dirty="0"/>
              <a:t>is a free and open-source framework for creating websites and web applications. It's the most popular </a:t>
            </a:r>
            <a:r>
              <a:rPr lang="en-US" sz="2400" b="1" i="1" dirty="0"/>
              <a:t>HTML, CSS, and JS framework</a:t>
            </a:r>
            <a:r>
              <a:rPr lang="en-US" sz="2400" dirty="0"/>
              <a:t> for developing </a:t>
            </a:r>
            <a:r>
              <a:rPr lang="en-US" sz="2400" b="1" i="1" dirty="0"/>
              <a:t>responsive</a:t>
            </a:r>
            <a:r>
              <a:rPr lang="en-US" sz="2400" dirty="0"/>
              <a:t>, </a:t>
            </a:r>
            <a:r>
              <a:rPr lang="en-US" sz="2400" b="1" i="1" dirty="0"/>
              <a:t>mobile first</a:t>
            </a:r>
            <a:r>
              <a:rPr lang="en-US" sz="2400" dirty="0"/>
              <a:t> projects on the </a:t>
            </a:r>
            <a:r>
              <a:rPr lang="en-US" sz="2400" dirty="0" smtClean="0"/>
              <a:t>web.</a:t>
            </a:r>
          </a:p>
          <a:p>
            <a:r>
              <a:rPr lang="en-US" sz="2400" dirty="0"/>
              <a:t>Bootstrap is completely free to download and use!</a:t>
            </a:r>
            <a:endParaRPr lang="en-US" sz="2400" dirty="0" smtClean="0"/>
          </a:p>
          <a:p>
            <a:r>
              <a:rPr lang="en-US" sz="2400" dirty="0" smtClean="0"/>
              <a:t>“One </a:t>
            </a:r>
            <a:r>
              <a:rPr lang="en-US" sz="2400" dirty="0"/>
              <a:t>Framework, Every </a:t>
            </a:r>
            <a:r>
              <a:rPr lang="en-US" sz="2400" dirty="0" smtClean="0"/>
              <a:t>Device”</a:t>
            </a: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 descr="Image showing multiple sized devic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04733"/>
            <a:ext cx="656166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Bootstrap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602163"/>
          </a:xfrm>
        </p:spPr>
        <p:txBody>
          <a:bodyPr/>
          <a:lstStyle/>
          <a:p>
            <a:r>
              <a:rPr lang="en-US" sz="2800" b="1" dirty="0"/>
              <a:t>Easy to use:</a:t>
            </a:r>
            <a:r>
              <a:rPr lang="en-US" sz="2800" dirty="0"/>
              <a:t> Anybody with just basic knowledge of HTML and CSS can start using Bootstrap</a:t>
            </a:r>
          </a:p>
          <a:p>
            <a:r>
              <a:rPr lang="en-US" sz="2800" b="1" dirty="0"/>
              <a:t>Responsive features:</a:t>
            </a:r>
            <a:r>
              <a:rPr lang="en-US" sz="2800" dirty="0"/>
              <a:t> Bootstrap's responsive CSS adjusts to phones, tablets, and desktops</a:t>
            </a:r>
          </a:p>
          <a:p>
            <a:r>
              <a:rPr lang="en-US" sz="2800" b="1" dirty="0"/>
              <a:t>Mobile-first </a:t>
            </a:r>
            <a:r>
              <a:rPr lang="en-US" sz="2800" b="1" dirty="0" smtClean="0"/>
              <a:t>approach</a:t>
            </a:r>
          </a:p>
          <a:p>
            <a:r>
              <a:rPr lang="en-US" sz="2800" b="1" dirty="0" smtClean="0"/>
              <a:t>Browser </a:t>
            </a:r>
            <a:r>
              <a:rPr lang="en-US" sz="2800" b="1" dirty="0"/>
              <a:t>compatibility:</a:t>
            </a:r>
            <a:r>
              <a:rPr lang="en-US" sz="2800" dirty="0"/>
              <a:t> </a:t>
            </a:r>
            <a:r>
              <a:rPr lang="en-US" sz="2800" dirty="0" smtClean="0"/>
              <a:t> (</a:t>
            </a:r>
            <a:r>
              <a:rPr lang="en-US" sz="2800" dirty="0"/>
              <a:t>Chrome, Firefox, Internet Explorer, Safari, and Opera)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Bootstrap 3 vs. Bootstrap </a:t>
            </a:r>
            <a:r>
              <a:rPr lang="nl-NL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Bootstrap 4 is the newest version of Bootstrap; with new components, faster stylesheet and more responsiveness</a:t>
            </a:r>
            <a:r>
              <a:rPr lang="en-US" dirty="0" smtClean="0"/>
              <a:t>.</a:t>
            </a:r>
          </a:p>
          <a:p>
            <a:r>
              <a:rPr lang="en-US" dirty="0"/>
              <a:t>Bootstrap 4 supports the latest, stable releases of all major browsers and platforms. However, Internet Explorer 9 and down is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34499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pPr lvl="0"/>
            <a:r>
              <a:rPr lang="en-US" sz="4000" dirty="0"/>
              <a:t>Bootstrap </a:t>
            </a:r>
            <a:r>
              <a:rPr lang="en-US" sz="4000" dirty="0" smtClean="0"/>
              <a:t>4 Grid System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Bootstrap 4 Grid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Bootstrap's grid system allows up to 12 columns across the page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/>
              <a:t>Bootstrap's grid system is responsive, and the columns will re-arrange depending on the screen </a:t>
            </a:r>
            <a:r>
              <a:rPr lang="en-US" sz="2400" dirty="0" smtClean="0"/>
              <a:t>size</a:t>
            </a:r>
          </a:p>
          <a:p>
            <a:pPr marL="514350" indent="-514350">
              <a:buAutoNum type="arabicPeriod"/>
            </a:pPr>
            <a:r>
              <a:rPr lang="en-US" sz="2400" dirty="0"/>
              <a:t>If you do not want to use all 12 column individually, you can group the columns together to create wider columns: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987800"/>
            <a:ext cx="6938433" cy="235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4 grid system has five classes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classes above can be combined to create more dynamic and flexible layouts.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818656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6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672</Words>
  <Application>Microsoft Office PowerPoint</Application>
  <PresentationFormat>On-screen Show (4:3)</PresentationFormat>
  <Paragraphs>109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Impact</vt:lpstr>
      <vt:lpstr>Default Design</vt:lpstr>
      <vt:lpstr>Chapter 01- [2]</vt:lpstr>
      <vt:lpstr>Objectives</vt:lpstr>
      <vt:lpstr>PowerPoint Presentation</vt:lpstr>
      <vt:lpstr>Definitions</vt:lpstr>
      <vt:lpstr>Why Use Bootstrap?</vt:lpstr>
      <vt:lpstr>Bootstrap 3 vs. Bootstrap 4</vt:lpstr>
      <vt:lpstr>PowerPoint Presentation</vt:lpstr>
      <vt:lpstr>Bootstrap 4 Grid System</vt:lpstr>
      <vt:lpstr>Grid Classes</vt:lpstr>
      <vt:lpstr>Grid System Rules</vt:lpstr>
      <vt:lpstr>Basic Grid Structure</vt:lpstr>
      <vt:lpstr>PowerPoint Presentation</vt:lpstr>
      <vt:lpstr>Components</vt:lpstr>
      <vt:lpstr>PowerPoint Presentation</vt:lpstr>
      <vt:lpstr>Where to Get Bootstrap?</vt:lpstr>
      <vt:lpstr>Downloading Bootstrap 4 </vt:lpstr>
      <vt:lpstr>Bootstrap 4 CDN</vt:lpstr>
      <vt:lpstr>Bootstrap 4 CDN (tt)</vt:lpstr>
      <vt:lpstr>Create First Web Page With Bootstrap 4</vt:lpstr>
      <vt:lpstr>Create First Web Page With Bootstrap 4</vt:lpstr>
      <vt:lpstr>PowerPoint Presentation</vt:lpstr>
      <vt:lpstr>Steps for project with Bootstrap 4</vt:lpstr>
      <vt:lpstr>Steps for project with Bootstrap 4</vt:lpstr>
      <vt:lpstr>Steps for project with Bootstrap 4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160</cp:revision>
  <dcterms:created xsi:type="dcterms:W3CDTF">2014-02-09T07:44:29Z</dcterms:created>
  <dcterms:modified xsi:type="dcterms:W3CDTF">2019-06-01T05:28:05Z</dcterms:modified>
</cp:coreProperties>
</file>