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54" r:id="rId10"/>
    <p:sldId id="329" r:id="rId11"/>
    <p:sldId id="330" r:id="rId12"/>
    <p:sldId id="331" r:id="rId13"/>
    <p:sldId id="332" r:id="rId14"/>
    <p:sldId id="333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8" r:id="rId27"/>
    <p:sldId id="349" r:id="rId28"/>
    <p:sldId id="351" r:id="rId29"/>
    <p:sldId id="352" r:id="rId30"/>
    <p:sldId id="353" r:id="rId31"/>
    <p:sldId id="260" r:id="rId32"/>
    <p:sldId id="32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53" d="100"/>
          <a:sy n="53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5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2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smtClean="0"/>
              <a:t>6 Session 3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How to use effects and animations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Slide Show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44738"/>
            <a:ext cx="41148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31"/>
            <a:ext cx="8229600" cy="829469"/>
          </a:xfrm>
        </p:spPr>
        <p:txBody>
          <a:bodyPr/>
          <a:lstStyle/>
          <a:p>
            <a:r>
              <a:rPr lang="en-US" smtClean="0"/>
              <a:t>A Slide Show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52600"/>
            <a:ext cx="8801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31"/>
            <a:ext cx="8229600" cy="829469"/>
          </a:xfrm>
        </p:spPr>
        <p:txBody>
          <a:bodyPr/>
          <a:lstStyle/>
          <a:p>
            <a:r>
              <a:rPr lang="en-US" smtClean="0"/>
              <a:t>A Slide Show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 – The first way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351796"/>
            <a:ext cx="6629400" cy="50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931"/>
            <a:ext cx="8229600" cy="829469"/>
          </a:xfrm>
        </p:spPr>
        <p:txBody>
          <a:bodyPr/>
          <a:lstStyle/>
          <a:p>
            <a:r>
              <a:rPr lang="en-US" smtClean="0"/>
              <a:t>A Slide Show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 – The second way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010400" cy="49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stop and start a slide show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1613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</a:t>
            </a:r>
            <a:r>
              <a:rPr lang="en-US" sz="4000" smtClean="0">
                <a:latin typeface="Impact" pitchFamily="34" charset="0"/>
              </a:rPr>
              <a:t>animation</a:t>
            </a:r>
            <a:endParaRPr lang="en-US" sz="4000">
              <a:latin typeface="Impact" pitchFamily="34" charset="0"/>
            </a:endParaRPr>
          </a:p>
          <a:p>
            <a:r>
              <a:rPr lang="en-US" sz="2400" smtClean="0">
                <a:latin typeface="+mj-lt"/>
              </a:rPr>
              <a:t>This is refer to these custom effects as animation by use animate() method.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83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basic syntax of the animate() method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676400"/>
            <a:ext cx="7915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basic syntax of the animate() method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00200"/>
            <a:ext cx="766973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smtClean="0"/>
              <a:t>How to chain animate()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97172"/>
            <a:ext cx="6934200" cy="55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chain animate()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057400"/>
            <a:ext cx="7058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use effects</a:t>
            </a:r>
          </a:p>
          <a:p>
            <a:r>
              <a:rPr lang="en-US" smtClean="0"/>
              <a:t>A Slide Show application with effects</a:t>
            </a:r>
          </a:p>
          <a:p>
            <a:r>
              <a:rPr lang="en-US" smtClean="0"/>
              <a:t>How to use animation</a:t>
            </a:r>
          </a:p>
          <a:p>
            <a:r>
              <a:rPr lang="en-US" smtClean="0"/>
              <a:t>A Carousel application with animation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delay(), stop(), and finish()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76400"/>
            <a:ext cx="7810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the delay(), stop(), and finish()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71842"/>
            <a:ext cx="7667625" cy="54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easings with effects and animations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sz="2800" smtClean="0"/>
              <a:t>Easing refer to the way an animation is perform.</a:t>
            </a:r>
          </a:p>
          <a:p>
            <a:r>
              <a:rPr lang="en-US" sz="2800" smtClean="0"/>
              <a:t>jQuery provides only two easings: swing and linear.</a:t>
            </a:r>
          </a:p>
          <a:p>
            <a:r>
              <a:rPr lang="en-US" sz="2800" smtClean="0"/>
              <a:t>You can use plugins to get more types of easings.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easings with effects and </a:t>
            </a:r>
            <a:r>
              <a:rPr lang="en-US" smtClean="0"/>
              <a:t>animations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3629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easings with effects and </a:t>
            </a:r>
            <a:r>
              <a:rPr lang="en-US" smtClean="0"/>
              <a:t>animations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76400"/>
            <a:ext cx="80676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use the advanced animate syntax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selector</a:t>
            </a:r>
            <a:r>
              <a:rPr lang="vi-V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).animate(</a:t>
            </a:r>
            <a:r>
              <a:rPr lang="vi-V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{styles},{options}</a:t>
            </a:r>
            <a:r>
              <a:rPr lang="vi-V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vi-VN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2362200" y="2844799"/>
            <a:ext cx="403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Options : - </a:t>
            </a:r>
            <a:r>
              <a:rPr lang="vi-VN" dirty="0" smtClean="0"/>
              <a:t>duration</a:t>
            </a:r>
            <a:r>
              <a:rPr lang="vi-VN" dirty="0"/>
              <a:t> </a:t>
            </a:r>
            <a:endParaRPr lang="vi-VN" dirty="0" smtClean="0"/>
          </a:p>
          <a:p>
            <a:r>
              <a:rPr lang="vi-VN" dirty="0"/>
              <a:t>	 </a:t>
            </a:r>
            <a:r>
              <a:rPr lang="vi-VN" dirty="0" smtClean="0"/>
              <a:t>   - </a:t>
            </a:r>
            <a:r>
              <a:rPr lang="vi-VN" dirty="0"/>
              <a:t>easing </a:t>
            </a:r>
            <a:endParaRPr lang="vi-VN" dirty="0" smtClean="0"/>
          </a:p>
          <a:p>
            <a:r>
              <a:rPr lang="vi-VN" dirty="0"/>
              <a:t>	 </a:t>
            </a:r>
            <a:r>
              <a:rPr lang="vi-VN" dirty="0" smtClean="0"/>
              <a:t>   - callBack function</a:t>
            </a:r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10000"/>
            <a:ext cx="4648200" cy="1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153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Carousel application with animation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3990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92162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8229600" cy="50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6703947" cy="44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effects</a:t>
            </a:r>
          </a:p>
          <a:p>
            <a:r>
              <a:rPr lang="en-US" sz="2400" smtClean="0">
                <a:latin typeface="+mj-lt"/>
              </a:rPr>
              <a:t>jQuery provide many method to make effect for elements like show(), hide(), slideUp(), slideDown()…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mtClean="0"/>
              <a:t>A Carousel application with animation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186994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jQuery provide many method to make effect for elements like show(), hide(), </a:t>
            </a:r>
            <a:r>
              <a:rPr lang="en-US" sz="2400" dirty="0" err="1"/>
              <a:t>slideUp</a:t>
            </a:r>
            <a:r>
              <a:rPr lang="en-US" sz="2400" dirty="0"/>
              <a:t>(), </a:t>
            </a:r>
            <a:r>
              <a:rPr lang="en-US" sz="2400" dirty="0" err="1"/>
              <a:t>slideDown</a:t>
            </a:r>
            <a:r>
              <a:rPr lang="en-US" sz="2400" dirty="0"/>
              <a:t>()…</a:t>
            </a:r>
          </a:p>
          <a:p>
            <a:r>
              <a:rPr lang="en-US" sz="2400" dirty="0" smtClean="0"/>
              <a:t>The jQuery animation </a:t>
            </a:r>
            <a:r>
              <a:rPr lang="en-US" sz="2400" dirty="0"/>
              <a:t>is refer to these custom effects as animation by use animate() method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Easing refer to the way an animation is perform</a:t>
            </a:r>
            <a:r>
              <a:rPr lang="en-US" sz="2400" dirty="0" smtClean="0"/>
              <a:t>. The jQuery </a:t>
            </a:r>
            <a:r>
              <a:rPr lang="en-US" sz="2400" dirty="0"/>
              <a:t>provides only two </a:t>
            </a:r>
            <a:r>
              <a:rPr lang="en-US" sz="2400" dirty="0" err="1"/>
              <a:t>easings</a:t>
            </a:r>
            <a:r>
              <a:rPr lang="en-US" sz="2400" dirty="0"/>
              <a:t>: swing and linear.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The jQuery methods for effects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8" y="1524000"/>
            <a:ext cx="826420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The jQuery methods for effects (cont.)</a:t>
            </a:r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447800"/>
            <a:ext cx="78390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with jQuery effects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438400"/>
            <a:ext cx="67722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with jQuery effects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1" y="2209800"/>
            <a:ext cx="8105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smtClean="0"/>
              <a:t>The FAQs application with jQuery effects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18418"/>
            <a:ext cx="8229600" cy="4525963"/>
          </a:xfrm>
        </p:spPr>
        <p:txBody>
          <a:bodyPr/>
          <a:lstStyle/>
          <a:p>
            <a:r>
              <a:rPr lang="en-US" sz="2400" smtClean="0"/>
              <a:t>The jQuery with the slideDown() and fadeOut() methods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1100" smtClean="0"/>
          </a:p>
          <a:p>
            <a:endParaRPr lang="en-US" sz="2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59332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smtClean="0"/>
              <a:t>The FAQs application with jQuery effects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7298"/>
            <a:ext cx="7772400" cy="4525963"/>
          </a:xfrm>
        </p:spPr>
        <p:txBody>
          <a:bodyPr/>
          <a:lstStyle/>
          <a:p>
            <a:r>
              <a:rPr lang="en-US" sz="2400" smtClean="0"/>
              <a:t>The </a:t>
            </a:r>
            <a:r>
              <a:rPr lang="en-US" sz="2400"/>
              <a:t>jQuery </a:t>
            </a:r>
            <a:r>
              <a:rPr lang="en-US" sz="2400" smtClean="0"/>
              <a:t>with the slideToggle() </a:t>
            </a:r>
            <a:r>
              <a:rPr lang="en-US" sz="2400"/>
              <a:t>methods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493568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539</Words>
  <Application>Microsoft Office PowerPoint</Application>
  <PresentationFormat>On-screen Show (4:3)</PresentationFormat>
  <Paragraphs>83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Impact</vt:lpstr>
      <vt:lpstr>Verdana</vt:lpstr>
      <vt:lpstr>Default Design</vt:lpstr>
      <vt:lpstr>Chapter 6 Session 3</vt:lpstr>
      <vt:lpstr>Objectives</vt:lpstr>
      <vt:lpstr>PowerPoint Presentation</vt:lpstr>
      <vt:lpstr>The jQuery methods for effects</vt:lpstr>
      <vt:lpstr>The jQuery methods for effects (cont.)</vt:lpstr>
      <vt:lpstr>The FAQs application with jQuery effects</vt:lpstr>
      <vt:lpstr>The FAQs application with jQuery effects (cont.)</vt:lpstr>
      <vt:lpstr>The FAQs application with jQuery effects (cont.)</vt:lpstr>
      <vt:lpstr>The FAQs application with jQuery effects (cont.)</vt:lpstr>
      <vt:lpstr>A Slide Show application</vt:lpstr>
      <vt:lpstr>A Slide Show application (cont.)</vt:lpstr>
      <vt:lpstr>A Slide Show application (cont.)</vt:lpstr>
      <vt:lpstr>A Slide Show application (cont.)</vt:lpstr>
      <vt:lpstr>How to stop and start a slide show</vt:lpstr>
      <vt:lpstr>PowerPoint Presentation</vt:lpstr>
      <vt:lpstr>How to use the basic syntax of the animate() method</vt:lpstr>
      <vt:lpstr>How to use the basic syntax of the animate() method (cont.)</vt:lpstr>
      <vt:lpstr>How to chain animate() methods</vt:lpstr>
      <vt:lpstr>How to chain animate() methods (cont.)</vt:lpstr>
      <vt:lpstr>How to use the delay(), stop(), and finish() methods</vt:lpstr>
      <vt:lpstr>How to use the delay(), stop(), and finish() methods (cont.)</vt:lpstr>
      <vt:lpstr>How to use easings with effects and animations</vt:lpstr>
      <vt:lpstr>How to use easings with effects and animations (cont.)</vt:lpstr>
      <vt:lpstr>How to use easings with effects and animations (cont.)</vt:lpstr>
      <vt:lpstr>How to use the advanced animate syntax</vt:lpstr>
      <vt:lpstr>PowerPoint Presentation</vt:lpstr>
      <vt:lpstr>A Carousel application with animation</vt:lpstr>
      <vt:lpstr>A Carousel application with animation</vt:lpstr>
      <vt:lpstr>A Carousel application with animation</vt:lpstr>
      <vt:lpstr>A Carousel application with animation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679</cp:revision>
  <dcterms:created xsi:type="dcterms:W3CDTF">2014-02-09T07:44:29Z</dcterms:created>
  <dcterms:modified xsi:type="dcterms:W3CDTF">2019-11-26T15:19:54Z</dcterms:modified>
</cp:coreProperties>
</file>