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04" r:id="rId4"/>
    <p:sldId id="357" r:id="rId5"/>
    <p:sldId id="356" r:id="rId6"/>
    <p:sldId id="358" r:id="rId7"/>
    <p:sldId id="359" r:id="rId8"/>
    <p:sldId id="360" r:id="rId9"/>
    <p:sldId id="362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2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57"/>
            <p14:sldId id="356"/>
            <p14:sldId id="358"/>
            <p14:sldId id="359"/>
            <p14:sldId id="360"/>
            <p14:sldId id="362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86022" autoAdjust="0"/>
  </p:normalViewPr>
  <p:slideViewPr>
    <p:cSldViewPr>
      <p:cViewPr varScale="1">
        <p:scale>
          <a:sx n="71" d="100"/>
          <a:sy n="71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1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610600" cy="2362200"/>
          </a:xfrm>
        </p:spPr>
        <p:txBody>
          <a:bodyPr/>
          <a:lstStyle/>
          <a:p>
            <a:r>
              <a:rPr lang="en-US" sz="3600" dirty="0" smtClean="0">
                <a:latin typeface="Impact" pitchFamily="34" charset="0"/>
              </a:rPr>
              <a:t>How </a:t>
            </a:r>
            <a:r>
              <a:rPr lang="en-US" sz="3600" smtClean="0">
                <a:latin typeface="Impact" pitchFamily="34" charset="0"/>
              </a:rPr>
              <a:t>to work with JavaScript Object Notation (JSON)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the global JSON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modern browsers have a global JSON object that provide </a:t>
            </a:r>
            <a:r>
              <a:rPr lang="en-US" b="1" smtClean="0"/>
              <a:t>stringify</a:t>
            </a:r>
            <a:r>
              <a:rPr lang="en-US" smtClean="0"/>
              <a:t> and </a:t>
            </a:r>
            <a:r>
              <a:rPr lang="en-US" b="1" smtClean="0"/>
              <a:t>parse</a:t>
            </a:r>
            <a:r>
              <a:rPr lang="en-US" smtClean="0"/>
              <a:t> methods for working with native JSON objects and JSON strings.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14800"/>
            <a:ext cx="832362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1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stringify method of the JSON object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smtClean="0"/>
              <a:t>The stringify method of the JSON object converts the JavaScript object that’s passed to it to a JSON string.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36222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0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stringify method of the JSON object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4485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</a:t>
            </a:r>
            <a:r>
              <a:rPr lang="en-US" smtClean="0"/>
              <a:t>parse </a:t>
            </a:r>
            <a:r>
              <a:rPr lang="en-US"/>
              <a:t>method of the JSON </a:t>
            </a:r>
            <a:r>
              <a:rPr lang="en-US" smtClean="0"/>
              <a:t>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mtClean="0"/>
              <a:t>The parse method of JSON object converts a JSON string to a JavaScript object.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9" y="3124200"/>
            <a:ext cx="818459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parse method of the JSON </a:t>
            </a:r>
            <a:r>
              <a:rPr lang="en-US" smtClean="0"/>
              <a:t>object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848600" cy="45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parse method of the JSON object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7" y="1905000"/>
            <a:ext cx="806124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Task Manager application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Task Manager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772400" cy="56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Task Manager </a:t>
            </a:r>
            <a:r>
              <a:rPr lang="en-US" sz="3600" smtClean="0"/>
              <a:t>application (cont)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1" y="1417638"/>
            <a:ext cx="8417318" cy="44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2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79"/>
            <a:ext cx="8153400" cy="5816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20" y="5638800"/>
            <a:ext cx="6172200" cy="7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5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An introduction to JSON</a:t>
            </a:r>
          </a:p>
          <a:p>
            <a:r>
              <a:rPr lang="en-US" dirty="0" smtClean="0"/>
              <a:t>How to work with JSON in JavaScript</a:t>
            </a:r>
          </a:p>
          <a:p>
            <a:r>
              <a:rPr lang="en-US" dirty="0" smtClean="0"/>
              <a:t>The Task Manager </a:t>
            </a:r>
            <a:r>
              <a:rPr lang="en-US" dirty="0" smtClean="0"/>
              <a:t>application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An introduction to JSON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serialize and deserialize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25963"/>
          </a:xfrm>
        </p:spPr>
        <p:txBody>
          <a:bodyPr/>
          <a:lstStyle/>
          <a:p>
            <a:r>
              <a:rPr lang="en-US" smtClean="0"/>
              <a:t>When you want to send an object across network, you must convert them to the data then send the data over network. This process called </a:t>
            </a:r>
            <a:r>
              <a:rPr lang="en-US" b="1" smtClean="0"/>
              <a:t>serialize</a:t>
            </a:r>
            <a:r>
              <a:rPr lang="en-US" smtClean="0"/>
              <a:t>.</a:t>
            </a:r>
          </a:p>
          <a:p>
            <a:r>
              <a:rPr lang="en-US" smtClean="0"/>
              <a:t>The application read the data to render an object. This process is called </a:t>
            </a:r>
            <a:r>
              <a:rPr lang="en-US" b="1" smtClean="0"/>
              <a:t>deserialize</a:t>
            </a:r>
            <a:r>
              <a:rPr lang="en-US" smtClean="0"/>
              <a:t>.</a:t>
            </a:r>
          </a:p>
          <a:p>
            <a:r>
              <a:rPr lang="en-US" smtClean="0"/>
              <a:t>Only object’s data is serialized, not its method.</a:t>
            </a:r>
          </a:p>
        </p:txBody>
      </p:sp>
    </p:spTree>
    <p:extLst>
      <p:ext uri="{BB962C8B-B14F-4D97-AF65-F5344CB8AC3E}">
        <p14:creationId xmlns:p14="http://schemas.microsoft.com/office/powerpoint/2010/main" val="275368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data formats work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is many way to data formats is used to serialize objects.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3" y="3200400"/>
            <a:ext cx="8069457" cy="18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8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data formats work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8014733" cy="44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JavaScript Object Notation (JSON) 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25963"/>
          </a:xfrm>
        </p:spPr>
        <p:txBody>
          <a:bodyPr/>
          <a:lstStyle/>
          <a:p>
            <a:r>
              <a:rPr lang="en-US" sz="2800" b="1" smtClean="0"/>
              <a:t>JSON</a:t>
            </a:r>
            <a:r>
              <a:rPr lang="en-US" sz="2800" smtClean="0"/>
              <a:t> is a data format for transferring and storing data that works especially well with JavaScript application.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2580096"/>
            <a:ext cx="6170676" cy="37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1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smtClean="0"/>
              <a:t>JSON is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80876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work with JSON in JavaScript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387</Words>
  <Application>Microsoft Office PowerPoint</Application>
  <PresentationFormat>On-screen Show (4:3)</PresentationFormat>
  <Paragraphs>44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Impact</vt:lpstr>
      <vt:lpstr>Default Design</vt:lpstr>
      <vt:lpstr>PowerPoint Presentation</vt:lpstr>
      <vt:lpstr>Objectives</vt:lpstr>
      <vt:lpstr>PowerPoint Presentation</vt:lpstr>
      <vt:lpstr>The serialize and deserialize</vt:lpstr>
      <vt:lpstr>How data formats work</vt:lpstr>
      <vt:lpstr>How data formats work (cont.)</vt:lpstr>
      <vt:lpstr>What JavaScript Object Notation (JSON) is</vt:lpstr>
      <vt:lpstr>What JSON is (cont.)</vt:lpstr>
      <vt:lpstr>PowerPoint Presentation</vt:lpstr>
      <vt:lpstr>An introduction to the global JSON object</vt:lpstr>
      <vt:lpstr>How to use stringify method of the JSON object</vt:lpstr>
      <vt:lpstr>How to use stringify method of the JSON object (cont.)</vt:lpstr>
      <vt:lpstr>How to use parse method of the JSON object</vt:lpstr>
      <vt:lpstr>How to use parse method of the JSON object (cont.)</vt:lpstr>
      <vt:lpstr>How to use parse method of the JSON object (cont.)</vt:lpstr>
      <vt:lpstr>PowerPoint Presentation</vt:lpstr>
      <vt:lpstr>The Task Manager application</vt:lpstr>
      <vt:lpstr>The Task Manager application (cont)</vt:lpstr>
      <vt:lpstr>PowerPoint Presentation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1603</cp:revision>
  <dcterms:created xsi:type="dcterms:W3CDTF">2014-02-09T07:44:29Z</dcterms:created>
  <dcterms:modified xsi:type="dcterms:W3CDTF">2020-06-29T12:17:18Z</dcterms:modified>
</cp:coreProperties>
</file>