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304" r:id="rId4"/>
    <p:sldId id="305" r:id="rId5"/>
    <p:sldId id="325" r:id="rId6"/>
    <p:sldId id="326" r:id="rId7"/>
    <p:sldId id="327" r:id="rId8"/>
    <p:sldId id="328" r:id="rId9"/>
    <p:sldId id="354" r:id="rId10"/>
    <p:sldId id="329" r:id="rId11"/>
    <p:sldId id="330" r:id="rId12"/>
    <p:sldId id="331" r:id="rId13"/>
    <p:sldId id="332" r:id="rId14"/>
    <p:sldId id="333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8" r:id="rId27"/>
    <p:sldId id="349" r:id="rId28"/>
    <p:sldId id="351" r:id="rId29"/>
    <p:sldId id="352" r:id="rId30"/>
    <p:sldId id="353" r:id="rId31"/>
    <p:sldId id="260" r:id="rId32"/>
    <p:sldId id="324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dviet5073" initials="P" lastIdx="8" clrIdx="0">
    <p:extLst>
      <p:ext uri="{19B8F6BF-5375-455C-9EA6-DF929625EA0E}">
        <p15:presenceInfo xmlns:p15="http://schemas.microsoft.com/office/powerpoint/2012/main" userId="Pdviet507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00" autoAdjust="0"/>
  </p:normalViewPr>
  <p:slideViewPr>
    <p:cSldViewPr>
      <p:cViewPr>
        <p:scale>
          <a:sx n="81" d="100"/>
          <a:sy n="81" d="100"/>
        </p:scale>
        <p:origin x="61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0T18:25:18.539" idx="1">
    <p:pos x="10" y="10"/>
    <p:text>$("selector").method(  [timing] , [fn callback] ).</p:text>
    <p:extLst>
      <p:ext uri="{C676402C-5697-4E1C-873F-D02D1690AC5C}">
        <p15:threadingInfo xmlns:p15="http://schemas.microsoft.com/office/powerpoint/2012/main" timeZoneBias="-420"/>
      </p:ext>
    </p:extLst>
  </p:cm>
  <p:cm authorId="1" dt="2020-07-10T18:26:58.485" idx="2">
    <p:pos x="10" y="106"/>
    <p:text>callback là chỉ thực thi khi thoả mãn điều kiện, và thực thi sau khi method thực hiện xong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  <p:cm authorId="1" dt="2020-07-10T18:27:10.695" idx="3">
    <p:pos x="10" y="202"/>
    <p:text>timing truyền vào 1 thời gian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  <p:cm authorId="1" dt="2020-07-10T18:30:48.904" idx="4">
    <p:pos x="106" y="106"/>
    <p:text>$("selector").fadeTo( [duration], [o] , [fn callback]</p:text>
    <p:extLst>
      <p:ext uri="{C676402C-5697-4E1C-873F-D02D1690AC5C}">
        <p15:threadingInfo xmlns:p15="http://schemas.microsoft.com/office/powerpoint/2012/main" timeZoneBias="-420"/>
      </p:ext>
    </p:extLst>
  </p:cm>
  <p:cm authorId="1" dt="2020-07-10T18:32:55.334" idx="5">
    <p:pos x="106" y="202"/>
    <p:text>[0] : 0-&gt;1 độ mờ 0 ẩn. 1 hiện</p:text>
    <p:extLst>
      <p:ext uri="{C676402C-5697-4E1C-873F-D02D1690AC5C}">
        <p15:threadingInfo xmlns:p15="http://schemas.microsoft.com/office/powerpoint/2012/main" timeZoneBias="-420">
          <p15:parentCm authorId="1" idx="4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0T18:35:56.536" idx="6">
    <p:pos x="10" y="10"/>
    <p:text>setTimeout( [fn] , [timing] ): sau khoảng thời gian thì thực hiện (thực hiện 1 lần)</p:text>
    <p:extLst>
      <p:ext uri="{C676402C-5697-4E1C-873F-D02D1690AC5C}">
        <p15:threadingInfo xmlns:p15="http://schemas.microsoft.com/office/powerpoint/2012/main" timeZoneBias="-420"/>
      </p:ext>
    </p:extLst>
  </p:cm>
  <p:cm authorId="1" dt="2020-07-10T18:37:44.142" idx="7">
    <p:pos x="10" y="106"/>
    <p:text>setInterval( [fn] , [timing] ): sau mỗi khoảng thời gian thì thực hiện (thực hiện n lần)</p:text>
    <p:extLst>
      <p:ext uri="{C676402C-5697-4E1C-873F-D02D1690AC5C}">
        <p15:threadingInfo xmlns:p15="http://schemas.microsoft.com/office/powerpoint/2012/main" timeZoneBias="-420">
          <p15:parentCm authorId="1" idx="6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0T20:38:56.914" idx="8">
    <p:pos x="10" y="10"/>
    <p:text>Animate( {new css) }, [timing] )</p:text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3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69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5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29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9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 dirty="0" smtClean="0"/>
              <a:t>Chapter </a:t>
            </a:r>
            <a:r>
              <a:rPr lang="en-US" b="1" smtClean="0"/>
              <a:t>6 Session 3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r>
              <a:rPr lang="en-US" sz="3600" smtClean="0">
                <a:latin typeface="Impact" pitchFamily="34" charset="0"/>
              </a:rPr>
              <a:t>How to use effects and animations</a:t>
            </a:r>
            <a:endParaRPr lang="en-US" sz="36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Slide Show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web interface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344738"/>
            <a:ext cx="41148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8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931"/>
            <a:ext cx="8229600" cy="829469"/>
          </a:xfrm>
        </p:spPr>
        <p:txBody>
          <a:bodyPr/>
          <a:lstStyle/>
          <a:p>
            <a:r>
              <a:rPr lang="en-US" smtClean="0"/>
              <a:t>A Slide Show application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sz="2400" smtClean="0"/>
              <a:t>The HTML code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752600"/>
            <a:ext cx="88011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0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931"/>
            <a:ext cx="8229600" cy="829469"/>
          </a:xfrm>
        </p:spPr>
        <p:txBody>
          <a:bodyPr/>
          <a:lstStyle/>
          <a:p>
            <a:r>
              <a:rPr lang="en-US" smtClean="0"/>
              <a:t>A Slide Show application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r>
              <a:rPr lang="en-US" sz="2400" smtClean="0"/>
              <a:t>The jQuery code – The first way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1351796"/>
            <a:ext cx="6629400" cy="50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7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931"/>
            <a:ext cx="8229600" cy="829469"/>
          </a:xfrm>
        </p:spPr>
        <p:txBody>
          <a:bodyPr/>
          <a:lstStyle/>
          <a:p>
            <a:r>
              <a:rPr lang="en-US" smtClean="0"/>
              <a:t>A Slide Show application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r>
              <a:rPr lang="en-US" sz="2400" smtClean="0"/>
              <a:t>The jQuery code – The second way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71600"/>
            <a:ext cx="7010400" cy="496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stop and start a slide show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616131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9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</a:t>
            </a:r>
            <a:r>
              <a:rPr lang="en-US" sz="4000">
                <a:latin typeface="Impact" pitchFamily="34" charset="0"/>
              </a:rPr>
              <a:t>to use </a:t>
            </a:r>
            <a:r>
              <a:rPr lang="en-US" sz="4000" smtClean="0">
                <a:latin typeface="Impact" pitchFamily="34" charset="0"/>
              </a:rPr>
              <a:t>animation</a:t>
            </a:r>
            <a:endParaRPr lang="en-US" sz="4000">
              <a:latin typeface="Impact" pitchFamily="34" charset="0"/>
            </a:endParaRPr>
          </a:p>
          <a:p>
            <a:r>
              <a:rPr lang="en-US" sz="2400" smtClean="0">
                <a:latin typeface="+mj-lt"/>
              </a:rPr>
              <a:t>This is refer to these custom effects as animation by use animate() method.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83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the basic syntax of the animate() method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676400"/>
            <a:ext cx="79152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the basic syntax of the animate() method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600200"/>
            <a:ext cx="766973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2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smtClean="0"/>
              <a:t>How to chain animate() methods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997172"/>
            <a:ext cx="6934200" cy="555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7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How to chain animate() methods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2057400"/>
            <a:ext cx="70580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to use effects</a:t>
            </a:r>
          </a:p>
          <a:p>
            <a:r>
              <a:rPr lang="en-US" smtClean="0"/>
              <a:t>A Slide Show application with effects</a:t>
            </a:r>
          </a:p>
          <a:p>
            <a:r>
              <a:rPr lang="en-US" smtClean="0"/>
              <a:t>How to use animation</a:t>
            </a:r>
          </a:p>
          <a:p>
            <a:r>
              <a:rPr lang="en-US" smtClean="0"/>
              <a:t>A Carousel application with animation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the delay(), stop(), and finish() methods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676400"/>
            <a:ext cx="78105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0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How to use the delay(), stop(), and finish() methods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371842"/>
            <a:ext cx="7667625" cy="548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easings with effects and animations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r>
              <a:rPr lang="en-US" sz="2800" smtClean="0"/>
              <a:t>Easing refer to the way an animation is perform.</a:t>
            </a:r>
          </a:p>
          <a:p>
            <a:r>
              <a:rPr lang="en-US" sz="2800" smtClean="0"/>
              <a:t>jQuery provides only two easings: swing and linear.</a:t>
            </a:r>
          </a:p>
          <a:p>
            <a:r>
              <a:rPr lang="en-US" sz="2800" smtClean="0"/>
              <a:t>You can use plugins to get more types of easings.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6896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easings with effects and </a:t>
            </a:r>
            <a:r>
              <a:rPr lang="en-US" smtClean="0"/>
              <a:t>animations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83629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easings with effects and </a:t>
            </a:r>
            <a:r>
              <a:rPr lang="en-US" smtClean="0"/>
              <a:t>animations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676400"/>
            <a:ext cx="80676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2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to use the advanced animate syntax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371600" y="1828800"/>
            <a:ext cx="6553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vi-VN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selector</a:t>
            </a:r>
            <a:r>
              <a:rPr lang="vi-V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).animate(</a:t>
            </a:r>
            <a:r>
              <a:rPr lang="vi-VN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{styles},{options}</a:t>
            </a:r>
            <a:r>
              <a:rPr lang="vi-V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vi-VN" sz="2200" b="1" dirty="0"/>
          </a:p>
        </p:txBody>
      </p:sp>
      <p:sp>
        <p:nvSpPr>
          <p:cNvPr id="4" name="Rectangle 3"/>
          <p:cNvSpPr/>
          <p:nvPr/>
        </p:nvSpPr>
        <p:spPr>
          <a:xfrm>
            <a:off x="2362200" y="2844799"/>
            <a:ext cx="403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i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Options : - </a:t>
            </a:r>
            <a:r>
              <a:rPr lang="vi-VN" dirty="0" smtClean="0"/>
              <a:t>duration</a:t>
            </a:r>
            <a:r>
              <a:rPr lang="vi-VN" dirty="0"/>
              <a:t> </a:t>
            </a:r>
            <a:endParaRPr lang="vi-VN" dirty="0" smtClean="0"/>
          </a:p>
          <a:p>
            <a:r>
              <a:rPr lang="vi-VN" dirty="0"/>
              <a:t>	 </a:t>
            </a:r>
            <a:r>
              <a:rPr lang="vi-VN" dirty="0" smtClean="0"/>
              <a:t>   - </a:t>
            </a:r>
            <a:r>
              <a:rPr lang="vi-VN" dirty="0"/>
              <a:t>easing </a:t>
            </a:r>
            <a:endParaRPr lang="vi-VN" dirty="0" smtClean="0"/>
          </a:p>
          <a:p>
            <a:r>
              <a:rPr lang="vi-VN" dirty="0"/>
              <a:t>	 </a:t>
            </a:r>
            <a:r>
              <a:rPr lang="vi-VN" dirty="0" smtClean="0"/>
              <a:t>   - callBack function</a:t>
            </a:r>
            <a:endParaRPr lang="vi-V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810000"/>
            <a:ext cx="4648200" cy="18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590800"/>
            <a:ext cx="81534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A Carousel application with animation</a:t>
            </a:r>
            <a:endParaRPr lang="en-US" sz="400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00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mtClean="0"/>
              <a:t>A Carousel application with animation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400" smtClean="0"/>
              <a:t>The web interface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86000"/>
            <a:ext cx="39909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5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92162"/>
          </a:xfrm>
        </p:spPr>
        <p:txBody>
          <a:bodyPr/>
          <a:lstStyle/>
          <a:p>
            <a:r>
              <a:rPr lang="en-US" smtClean="0"/>
              <a:t>A Carousel application with animation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4237"/>
            <a:ext cx="8229600" cy="4525963"/>
          </a:xfrm>
        </p:spPr>
        <p:txBody>
          <a:bodyPr/>
          <a:lstStyle/>
          <a:p>
            <a:r>
              <a:rPr lang="en-US" sz="2400" smtClean="0"/>
              <a:t>The HTML code</a:t>
            </a:r>
            <a:endParaRPr lang="en-US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71600"/>
            <a:ext cx="8229600" cy="508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7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mtClean="0"/>
              <a:t>A Carousel application with animation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400" smtClean="0"/>
              <a:t>The jQuery code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28800"/>
            <a:ext cx="6703947" cy="443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</a:t>
            </a:r>
            <a:r>
              <a:rPr lang="en-US" sz="4000">
                <a:latin typeface="Impact" pitchFamily="34" charset="0"/>
              </a:rPr>
              <a:t>to use effects</a:t>
            </a:r>
          </a:p>
          <a:p>
            <a:r>
              <a:rPr lang="en-US" sz="2400" smtClean="0">
                <a:latin typeface="+mj-lt"/>
              </a:rPr>
              <a:t>jQuery provide many method to make effect for elements like show(), hide(), slideUp(), slideDown()…</a:t>
            </a:r>
            <a:endParaRPr lang="en-US" sz="240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mtClean="0"/>
              <a:t>A Carousel application with animation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400" smtClean="0"/>
              <a:t>The jQuery code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81200"/>
            <a:ext cx="6186994" cy="35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40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525963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/>
              <a:t>jQuery provide many method to make effect for elements like show(), hide(), </a:t>
            </a:r>
            <a:r>
              <a:rPr lang="en-US" sz="2400" dirty="0" err="1"/>
              <a:t>slideUp</a:t>
            </a:r>
            <a:r>
              <a:rPr lang="en-US" sz="2400" dirty="0"/>
              <a:t>(), </a:t>
            </a:r>
            <a:r>
              <a:rPr lang="en-US" sz="2400" dirty="0" err="1"/>
              <a:t>slideDown</a:t>
            </a:r>
            <a:r>
              <a:rPr lang="en-US" sz="2400" dirty="0"/>
              <a:t>()…</a:t>
            </a:r>
          </a:p>
          <a:p>
            <a:r>
              <a:rPr lang="en-US" sz="2400" dirty="0" smtClean="0"/>
              <a:t>The jQuery animation </a:t>
            </a:r>
            <a:r>
              <a:rPr lang="en-US" sz="2400" dirty="0"/>
              <a:t>is refer to these custom effects as animation by use animate() method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Easing refer to the way an animation is perform</a:t>
            </a:r>
            <a:r>
              <a:rPr lang="en-US" sz="2400" dirty="0" smtClean="0"/>
              <a:t>. The jQuery </a:t>
            </a:r>
            <a:r>
              <a:rPr lang="en-US" sz="2400" dirty="0"/>
              <a:t>provides only two </a:t>
            </a:r>
            <a:r>
              <a:rPr lang="en-US" sz="2400" dirty="0" err="1"/>
              <a:t>easings</a:t>
            </a:r>
            <a:r>
              <a:rPr lang="en-US" sz="2400" dirty="0"/>
              <a:t>: swing and linear.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End.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smtClean="0"/>
              <a:t>The jQuery methods for effects</a:t>
            </a:r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98" y="1524000"/>
            <a:ext cx="826420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smtClean="0"/>
              <a:t>The jQuery methods for effects (cont.)</a:t>
            </a:r>
            <a:endParaRPr 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" y="1447800"/>
            <a:ext cx="78390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9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FAQs application with jQuery effects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web interface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2438400"/>
            <a:ext cx="67722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1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FAQs application with jQuery effects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smtClean="0"/>
              <a:t>The HTML code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81" y="2209800"/>
            <a:ext cx="81057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4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sz="3600" smtClean="0"/>
              <a:t>The FAQs application with jQuery effects (cont.)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18418"/>
            <a:ext cx="8229600" cy="4525963"/>
          </a:xfrm>
        </p:spPr>
        <p:txBody>
          <a:bodyPr/>
          <a:lstStyle/>
          <a:p>
            <a:r>
              <a:rPr lang="en-US" sz="2400" smtClean="0"/>
              <a:t>The jQuery with the slideDown() and fadeOut() methods</a:t>
            </a:r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endParaRPr lang="en-US" sz="1100" smtClean="0"/>
          </a:p>
          <a:p>
            <a:endParaRPr lang="en-US" sz="240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57400"/>
            <a:ext cx="593320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sz="3600" smtClean="0"/>
              <a:t>The FAQs application with jQuery effects (cont.)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7298"/>
            <a:ext cx="7772400" cy="4525963"/>
          </a:xfrm>
        </p:spPr>
        <p:txBody>
          <a:bodyPr/>
          <a:lstStyle/>
          <a:p>
            <a:r>
              <a:rPr lang="en-US" sz="2400" smtClean="0"/>
              <a:t>The </a:t>
            </a:r>
            <a:r>
              <a:rPr lang="en-US" sz="2400"/>
              <a:t>jQuery </a:t>
            </a:r>
            <a:r>
              <a:rPr lang="en-US" sz="2400" smtClean="0"/>
              <a:t>with the slideToggle() </a:t>
            </a:r>
            <a:r>
              <a:rPr lang="en-US" sz="2400"/>
              <a:t>methods</a:t>
            </a:r>
          </a:p>
          <a:p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09800"/>
            <a:ext cx="493568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539</Words>
  <Application>Microsoft Office PowerPoint</Application>
  <PresentationFormat>On-screen Show (4:3)</PresentationFormat>
  <Paragraphs>83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Impact</vt:lpstr>
      <vt:lpstr>Verdana</vt:lpstr>
      <vt:lpstr>Default Design</vt:lpstr>
      <vt:lpstr>Chapter 6 Session 3</vt:lpstr>
      <vt:lpstr>Objectives</vt:lpstr>
      <vt:lpstr>PowerPoint Presentation</vt:lpstr>
      <vt:lpstr>The jQuery methods for effects</vt:lpstr>
      <vt:lpstr>The jQuery methods for effects (cont.)</vt:lpstr>
      <vt:lpstr>The FAQs application with jQuery effects</vt:lpstr>
      <vt:lpstr>The FAQs application with jQuery effects (cont.)</vt:lpstr>
      <vt:lpstr>The FAQs application with jQuery effects (cont.)</vt:lpstr>
      <vt:lpstr>The FAQs application with jQuery effects (cont.)</vt:lpstr>
      <vt:lpstr>A Slide Show application</vt:lpstr>
      <vt:lpstr>A Slide Show application (cont.)</vt:lpstr>
      <vt:lpstr>A Slide Show application (cont.)</vt:lpstr>
      <vt:lpstr>A Slide Show application (cont.)</vt:lpstr>
      <vt:lpstr>How to stop and start a slide show</vt:lpstr>
      <vt:lpstr>PowerPoint Presentation</vt:lpstr>
      <vt:lpstr>How to use the basic syntax of the animate() method</vt:lpstr>
      <vt:lpstr>How to use the basic syntax of the animate() method (cont.)</vt:lpstr>
      <vt:lpstr>How to chain animate() methods</vt:lpstr>
      <vt:lpstr>How to chain animate() methods (cont.)</vt:lpstr>
      <vt:lpstr>How to use the delay(), stop(), and finish() methods</vt:lpstr>
      <vt:lpstr>How to use the delay(), stop(), and finish() methods (cont.)</vt:lpstr>
      <vt:lpstr>How to use easings with effects and animations</vt:lpstr>
      <vt:lpstr>How to use easings with effects and animations (cont.)</vt:lpstr>
      <vt:lpstr>How to use easings with effects and animations (cont.)</vt:lpstr>
      <vt:lpstr>How to use the advanced animate syntax</vt:lpstr>
      <vt:lpstr>PowerPoint Presentation</vt:lpstr>
      <vt:lpstr>A Carousel application with animation</vt:lpstr>
      <vt:lpstr>A Carousel application with animation</vt:lpstr>
      <vt:lpstr>A Carousel application with animation</vt:lpstr>
      <vt:lpstr>A Carousel application with animation</vt:lpstr>
      <vt:lpstr>Summary</vt:lpstr>
      <vt:lpstr>The End.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Pdviet5073</cp:lastModifiedBy>
  <cp:revision>684</cp:revision>
  <dcterms:created xsi:type="dcterms:W3CDTF">2014-02-09T07:44:29Z</dcterms:created>
  <dcterms:modified xsi:type="dcterms:W3CDTF">2020-07-10T14:11:02Z</dcterms:modified>
</cp:coreProperties>
</file>