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319" r:id="rId16"/>
    <p:sldId id="321" r:id="rId17"/>
    <p:sldId id="322" r:id="rId18"/>
    <p:sldId id="330" r:id="rId19"/>
    <p:sldId id="331" r:id="rId20"/>
    <p:sldId id="332" r:id="rId21"/>
    <p:sldId id="333" r:id="rId22"/>
    <p:sldId id="334" r:id="rId23"/>
    <p:sldId id="323" r:id="rId24"/>
    <p:sldId id="324" r:id="rId25"/>
    <p:sldId id="325" r:id="rId26"/>
    <p:sldId id="326" r:id="rId27"/>
    <p:sldId id="327" r:id="rId28"/>
    <p:sldId id="328" r:id="rId29"/>
    <p:sldId id="335" r:id="rId30"/>
    <p:sldId id="26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Logical</a:t>
            </a:r>
            <a:r>
              <a:rPr lang="en-US" dirty="0" smtClean="0"/>
              <a:t> : 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ˈläjikəl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9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4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3 – S3+S4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772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essential JavaScript statements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67841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2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17" y="1676400"/>
            <a:ext cx="736976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3" y="1906074"/>
            <a:ext cx="7654952" cy="32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84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comprises a statement or block of statement s that are execute repeatedly until a particular condition evaluate to true or false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50" y="3412901"/>
            <a:ext cx="30289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05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070"/>
            <a:ext cx="8382000" cy="4525963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b="1">
                <a:latin typeface=".VnArial" pitchFamily="34" charset="0"/>
              </a:rPr>
              <a:t>while</a:t>
            </a:r>
            <a:r>
              <a:rPr lang="en-US"/>
              <a:t> </a:t>
            </a:r>
            <a:r>
              <a:rPr lang="en-US" smtClean="0"/>
              <a:t>loop statement is </a:t>
            </a:r>
            <a:r>
              <a:rPr lang="en-US" dirty="0"/>
              <a:t>used to execute a statement or block of statement while a particular condition is true</a:t>
            </a:r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endParaRPr lang="en-US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7999"/>
            <a:ext cx="7852924" cy="29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do-while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800" dirty="0">
                <a:latin typeface=".VnArial" pitchFamily="34" charset="0"/>
              </a:rPr>
              <a:t>The do-while</a:t>
            </a:r>
            <a:r>
              <a:rPr lang="en-US" sz="2800" dirty="0"/>
              <a:t> statement check the condition at the end of the loop rather than at the beginning to assure that the loop is executed at </a:t>
            </a:r>
            <a:r>
              <a:rPr lang="en-US" sz="2800"/>
              <a:t>least </a:t>
            </a:r>
            <a:r>
              <a:rPr lang="en-US" sz="2800" smtClean="0"/>
              <a:t>once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6599"/>
            <a:ext cx="7643924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</a:t>
            </a:r>
            <a:r>
              <a:rPr lang="en-US" dirty="0"/>
              <a:t>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0" y="1676400"/>
            <a:ext cx="761197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Three illustrative applications</a:t>
            </a:r>
          </a:p>
          <a:p>
            <a:r>
              <a:rPr lang="en-US" sz="4000" smtClean="0">
                <a:latin typeface="Impact" pitchFamily="34" charset="0"/>
              </a:rPr>
              <a:t>(Page 96-101)</a:t>
            </a:r>
            <a:endParaRPr lang="en-US" sz="400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3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6600497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410200"/>
            <a:ext cx="5572125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658" y="2012156"/>
            <a:ext cx="2932342" cy="1462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658" y="3671888"/>
            <a:ext cx="2932342" cy="17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5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0"/>
            <a:ext cx="8229600" cy="762000"/>
          </a:xfrm>
        </p:spPr>
        <p:txBody>
          <a:bodyPr/>
          <a:lstStyle/>
          <a:p>
            <a:r>
              <a:rPr lang="en-US" smtClean="0"/>
              <a:t>Future Value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746760"/>
            <a:ext cx="6372225" cy="404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4895850"/>
            <a:ext cx="7172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code conditional expressions</a:t>
            </a:r>
          </a:p>
          <a:p>
            <a:r>
              <a:rPr lang="en-US" smtClean="0"/>
              <a:t>How to code the basic control statements</a:t>
            </a:r>
          </a:p>
          <a:p>
            <a:r>
              <a:rPr lang="en-US" smtClean="0"/>
              <a:t>Three illustrative applications</a:t>
            </a:r>
          </a:p>
          <a:p>
            <a:r>
              <a:rPr lang="en-US" smtClean="0"/>
              <a:t>How to work with arrays</a:t>
            </a:r>
          </a:p>
          <a:p>
            <a:r>
              <a:rPr lang="en-US" smtClean="0"/>
              <a:t>The Test Scores application with an array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0"/>
            <a:ext cx="8229600" cy="762000"/>
          </a:xfrm>
        </p:spPr>
        <p:txBody>
          <a:bodyPr/>
          <a:lstStyle/>
          <a:p>
            <a:r>
              <a:rPr lang="en-US" smtClean="0"/>
              <a:t>Future Value application (result)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524000"/>
            <a:ext cx="782893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29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smtClean="0"/>
              <a:t>The enhanced Test Scored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2878"/>
            <a:ext cx="810619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"/>
            <a:ext cx="5562600" cy="63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26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</a:t>
            </a:r>
            <a:r>
              <a:rPr lang="en-US" sz="4000" smtClean="0">
                <a:latin typeface="Impact" pitchFamily="34" charset="0"/>
              </a:rPr>
              <a:t>work with arrays</a:t>
            </a:r>
            <a:endParaRPr lang="en-US" sz="400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45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Array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3401" cy="4525963"/>
          </a:xfrm>
        </p:spPr>
        <p:txBody>
          <a:bodyPr/>
          <a:lstStyle/>
          <a:p>
            <a:r>
              <a:rPr lang="en-US" sz="2200" smtClean="0"/>
              <a:t>An array can store </a:t>
            </a:r>
            <a:r>
              <a:rPr lang="en-US" sz="2200" dirty="0" smtClean="0"/>
              <a:t>one or </a:t>
            </a:r>
            <a:r>
              <a:rPr lang="en-US" sz="2200" smtClean="0"/>
              <a:t>more elements</a:t>
            </a:r>
            <a:endParaRPr lang="en-US" sz="2200" dirty="0" smtClean="0"/>
          </a:p>
          <a:p>
            <a:r>
              <a:rPr lang="en-US" sz="2200" smtClean="0"/>
              <a:t>The length of an array is the number of elements in the array</a:t>
            </a:r>
            <a:endParaRPr lang="en-US" sz="2200" dirty="0" smtClean="0"/>
          </a:p>
          <a:p>
            <a:r>
              <a:rPr lang="en-US" sz="2200" dirty="0"/>
              <a:t>Each of the element in the array is accessible through an integer value called a subscript</a:t>
            </a:r>
          </a:p>
          <a:p>
            <a:r>
              <a:rPr lang="en-US" sz="2200" dirty="0"/>
              <a:t>An array subscript begins from zero and is also called array </a:t>
            </a:r>
            <a:r>
              <a:rPr lang="en-US" sz="2200" dirty="0" smtClean="0"/>
              <a:t>index </a:t>
            </a:r>
            <a:endParaRPr lang="en-US" sz="2200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and use arrays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6096000" cy="1540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52800"/>
            <a:ext cx="785020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10600" cy="1143000"/>
          </a:xfrm>
        </p:spPr>
        <p:txBody>
          <a:bodyPr/>
          <a:lstStyle/>
          <a:p>
            <a:r>
              <a:rPr lang="en-US" smtClean="0"/>
              <a:t>How to use for loops </a:t>
            </a:r>
            <a:br>
              <a:rPr lang="en-US" smtClean="0"/>
            </a:br>
            <a:r>
              <a:rPr lang="en-US" smtClean="0"/>
              <a:t>to work with arrays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33685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3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10600" cy="1143000"/>
          </a:xfrm>
        </p:spPr>
        <p:txBody>
          <a:bodyPr/>
          <a:lstStyle/>
          <a:p>
            <a:r>
              <a:rPr lang="en-US" smtClean="0"/>
              <a:t>How to use for loops </a:t>
            </a:r>
            <a:br>
              <a:rPr lang="en-US" smtClean="0"/>
            </a:br>
            <a:r>
              <a:rPr lang="en-US" smtClean="0"/>
              <a:t>to work with arrays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439"/>
            <a:ext cx="7210425" cy="52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78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Test Score application with an array (Page 106-107)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4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6918960" cy="5418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80" y="4616969"/>
            <a:ext cx="3886200" cy="22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3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code conditional expressions</a:t>
            </a:r>
          </a:p>
          <a:p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964"/>
            <a:ext cx="8686800" cy="4525963"/>
          </a:xfrm>
        </p:spPr>
        <p:txBody>
          <a:bodyPr/>
          <a:lstStyle/>
          <a:p>
            <a:r>
              <a:rPr lang="en-US" sz="2400" b="1" i="1">
                <a:cs typeface="Tahoma"/>
              </a:rPr>
              <a:t>Conditional expression </a:t>
            </a:r>
            <a:r>
              <a:rPr lang="en-US" sz="2400">
                <a:cs typeface="Tahoma"/>
              </a:rPr>
              <a:t>are expressions that evaluate to either true or </a:t>
            </a:r>
            <a:r>
              <a:rPr lang="en-US" sz="2400" smtClean="0">
                <a:cs typeface="Tahoma"/>
              </a:rPr>
              <a:t>false. It </a:t>
            </a:r>
            <a:r>
              <a:rPr lang="en-US" sz="2400">
                <a:cs typeface="Tahoma"/>
              </a:rPr>
              <a:t>uses in if statement and loop statement</a:t>
            </a:r>
            <a:r>
              <a:rPr lang="en-US" sz="2400" smtClean="0">
                <a:cs typeface="Tahoma"/>
              </a:rPr>
              <a:t>.</a:t>
            </a:r>
          </a:p>
          <a:p>
            <a:r>
              <a:rPr lang="en-US" sz="2400" b="1"/>
              <a:t>A loop</a:t>
            </a:r>
            <a:r>
              <a:rPr lang="en-US" sz="2400"/>
              <a:t> comprises a statement or block of statement s that are execute repeatedly until a particular condition evaluate to true or </a:t>
            </a:r>
            <a:r>
              <a:rPr lang="en-US" sz="2400" smtClean="0"/>
              <a:t>false.</a:t>
            </a:r>
          </a:p>
          <a:p>
            <a:r>
              <a:rPr lang="en-US" sz="2400"/>
              <a:t>An </a:t>
            </a:r>
            <a:r>
              <a:rPr lang="en-US" sz="2400" b="1"/>
              <a:t>array</a:t>
            </a:r>
            <a:r>
              <a:rPr lang="en-US" sz="2400"/>
              <a:t> can store one or more </a:t>
            </a:r>
            <a:r>
              <a:rPr lang="en-US" sz="2400" smtClean="0"/>
              <a:t>elements. The </a:t>
            </a:r>
            <a:r>
              <a:rPr lang="en-US" sz="2400"/>
              <a:t>length of an array is the number of elements in the array</a:t>
            </a:r>
          </a:p>
          <a:p>
            <a:r>
              <a:rPr lang="en-US" sz="2400"/>
              <a:t>Each of the element in the array is accessible through an integer value called a </a:t>
            </a:r>
            <a:r>
              <a:rPr lang="en-US" sz="2400" smtClean="0"/>
              <a:t>subscript.</a:t>
            </a:r>
            <a:endParaRPr lang="en-US" sz="2400"/>
          </a:p>
          <a:p>
            <a:endParaRPr lang="en-US" sz="2400">
              <a:cs typeface="Tahom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1" dirty="0" smtClean="0">
                <a:latin typeface="+mj-lt"/>
                <a:cs typeface="Tahoma"/>
              </a:rPr>
              <a:t>Conditional expression </a:t>
            </a:r>
            <a:r>
              <a:rPr lang="en-US" sz="2800" dirty="0" smtClean="0">
                <a:latin typeface="+mj-lt"/>
                <a:cs typeface="Tahoma"/>
              </a:rPr>
              <a:t>are expressions that evaluate to either true or false.</a:t>
            </a:r>
          </a:p>
          <a:p>
            <a:r>
              <a:rPr lang="en-US" sz="2800" dirty="0" smtClean="0">
                <a:latin typeface="+mj-lt"/>
                <a:cs typeface="Tahoma"/>
              </a:rPr>
              <a:t>It uses in if statement and loop statement.</a:t>
            </a:r>
          </a:p>
          <a:p>
            <a:r>
              <a:rPr lang="en-US" sz="2800" b="1" dirty="0" smtClean="0">
                <a:cs typeface="Tahoma"/>
              </a:rPr>
              <a:t>Relational operators </a:t>
            </a:r>
            <a:r>
              <a:rPr lang="en-US" sz="2800" dirty="0" smtClean="0">
                <a:cs typeface="Tahoma"/>
              </a:rPr>
              <a:t>is used to compare the result of two expression and return Boolean value.</a:t>
            </a:r>
          </a:p>
          <a:p>
            <a:r>
              <a:rPr lang="en-US" sz="2800" b="1" dirty="0" smtClean="0">
                <a:cs typeface="Tahoma"/>
              </a:rPr>
              <a:t>Logical operators </a:t>
            </a:r>
            <a:r>
              <a:rPr lang="en-US" sz="2800" dirty="0" smtClean="0">
                <a:cs typeface="Tahoma"/>
              </a:rPr>
              <a:t>is used to join two or more conditional expression to be a compound conditional expression. </a:t>
            </a:r>
          </a:p>
          <a:p>
            <a:endParaRPr lang="en-US" sz="28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48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relational operators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819901" cy="309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448175"/>
            <a:ext cx="2571750" cy="2409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517713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Example: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7704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logical operators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400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8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code </a:t>
            </a:r>
            <a:endParaRPr lang="en-US" sz="4000" smtClean="0">
              <a:latin typeface="Impact" pitchFamily="34" charset="0"/>
            </a:endParaRPr>
          </a:p>
          <a:p>
            <a:r>
              <a:rPr lang="en-US" sz="4000" smtClean="0">
                <a:latin typeface="Impact" pitchFamily="34" charset="0"/>
              </a:rPr>
              <a:t>the basic control statements</a:t>
            </a:r>
            <a:endParaRPr lang="en-US" sz="4000">
              <a:latin typeface="Impact" pitchFamily="34" charset="0"/>
            </a:endParaRPr>
          </a:p>
          <a:p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8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5943600" cy="4525963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booleanExpression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statements;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booleanExpression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statements1;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}else{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statements2;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smtClean="0"/>
              <a:t>statement (cont.)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1081" y="1590133"/>
            <a:ext cx="37623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924697" y="2063931"/>
            <a:ext cx="1567544" cy="483326"/>
          </a:xfrm>
          <a:prstGeom prst="wedgeRoundRectCallout">
            <a:avLst>
              <a:gd name="adj1" fmla="val -47257"/>
              <a:gd name="adj2" fmla="val 1351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0070C0"/>
                </a:solidFill>
              </a:rPr>
              <a:t>Condition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602377" y="3039291"/>
            <a:ext cx="1567544" cy="483326"/>
          </a:xfrm>
          <a:prstGeom prst="wedgeRoundRectCallout">
            <a:avLst>
              <a:gd name="adj1" fmla="val 59410"/>
              <a:gd name="adj2" fmla="val 14055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rgbClr val="0070C0"/>
                </a:solidFill>
              </a:rPr>
              <a:t>Condition</a:t>
            </a:r>
            <a:endParaRPr 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539</Words>
  <Application>Microsoft Office PowerPoint</Application>
  <PresentationFormat>On-screen Show (4:3)</PresentationFormat>
  <Paragraphs>90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.VnArial</vt:lpstr>
      <vt:lpstr>Arial</vt:lpstr>
      <vt:lpstr>Calibri</vt:lpstr>
      <vt:lpstr>Impact</vt:lpstr>
      <vt:lpstr>Tahoma</vt:lpstr>
      <vt:lpstr>Default Design</vt:lpstr>
      <vt:lpstr>Chapter 3 – S3+S4</vt:lpstr>
      <vt:lpstr>Objectives</vt:lpstr>
      <vt:lpstr>PowerPoint Presentation</vt:lpstr>
      <vt:lpstr>Conditional Expression</vt:lpstr>
      <vt:lpstr>The relational operators</vt:lpstr>
      <vt:lpstr>The logical operators</vt:lpstr>
      <vt:lpstr>PowerPoint Presentation</vt:lpstr>
      <vt:lpstr>IF statement</vt:lpstr>
      <vt:lpstr>IF statement (cont.)</vt:lpstr>
      <vt:lpstr>IF statement (cont.)</vt:lpstr>
      <vt:lpstr>IF statement (cont.)</vt:lpstr>
      <vt:lpstr>Loops</vt:lpstr>
      <vt:lpstr>Types of Loops</vt:lpstr>
      <vt:lpstr>while loop</vt:lpstr>
      <vt:lpstr>do-while Statement</vt:lpstr>
      <vt:lpstr>for Statement</vt:lpstr>
      <vt:lpstr>PowerPoint Presentation</vt:lpstr>
      <vt:lpstr>PowerPoint Presentation</vt:lpstr>
      <vt:lpstr>Future Value application</vt:lpstr>
      <vt:lpstr>Future Value application (result)</vt:lpstr>
      <vt:lpstr>The enhanced Test Scored application</vt:lpstr>
      <vt:lpstr>PowerPoint Presentation</vt:lpstr>
      <vt:lpstr>PowerPoint Presentation</vt:lpstr>
      <vt:lpstr>Introduction to Array</vt:lpstr>
      <vt:lpstr>How to create and use arrays</vt:lpstr>
      <vt:lpstr>How to use for loops  to work with arrays</vt:lpstr>
      <vt:lpstr>How to use for loops  to work with arrays (cont.)</vt:lpstr>
      <vt:lpstr>The Test Score application with an array (Page 106-107)</vt:lpstr>
      <vt:lpstr>PowerPoint Presentation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254</cp:revision>
  <dcterms:created xsi:type="dcterms:W3CDTF">2014-02-09T07:44:29Z</dcterms:created>
  <dcterms:modified xsi:type="dcterms:W3CDTF">2019-08-26T15:24:06Z</dcterms:modified>
</cp:coreProperties>
</file>