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04" r:id="rId4"/>
    <p:sldId id="314" r:id="rId5"/>
    <p:sldId id="315" r:id="rId6"/>
    <p:sldId id="316" r:id="rId7"/>
    <p:sldId id="317" r:id="rId8"/>
    <p:sldId id="331" r:id="rId9"/>
    <p:sldId id="309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10" r:id="rId21"/>
    <p:sldId id="30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7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baseline="0" dirty="0" smtClean="0"/>
          </a:p>
          <a:p>
            <a:r>
              <a:rPr lang="en-US" dirty="0" smtClean="0"/>
              <a:t>https://developer.mozilla.org/en-US/docs/Web/CSS/CSS_Flexible_Box_Layout/Ordering_Flex_Items</a:t>
            </a:r>
          </a:p>
          <a:p>
            <a:r>
              <a:rPr lang="en-US" dirty="0" smtClean="0"/>
              <a:t>https://css-tricks.com/snippets/css/a-guide-to-flexbox</a:t>
            </a:r>
            <a:r>
              <a:rPr lang="en-US" smtClean="0"/>
              <a:t>/ (Ok)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1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9-s10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8534400" cy="1143000"/>
          </a:xfrm>
        </p:spPr>
        <p:txBody>
          <a:bodyPr/>
          <a:lstStyle/>
          <a:p>
            <a:r>
              <a:rPr lang="en-US" sz="4000" b="1" dirty="0"/>
              <a:t>How to use Flexible Box Layout for page layout and RWD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align flex items along the main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the </a:t>
            </a:r>
            <a:r>
              <a:rPr lang="en-US" i="1" dirty="0" smtClean="0">
                <a:solidFill>
                  <a:srgbClr val="FF0000"/>
                </a:solidFill>
              </a:rPr>
              <a:t>justify-content </a:t>
            </a:r>
            <a:r>
              <a:rPr lang="en-US" dirty="0" smtClean="0"/>
              <a:t>property.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2971800" cy="39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0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flex items along the </a:t>
            </a:r>
            <a:r>
              <a:rPr lang="en-US"/>
              <a:t>main </a:t>
            </a:r>
            <a:r>
              <a:rPr lang="en-US" smtClean="0"/>
              <a:t>axis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588029"/>
            <a:ext cx="638519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372100"/>
            <a:ext cx="7953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50229"/>
            <a:ext cx="52292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1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flex items along the </a:t>
            </a:r>
            <a:r>
              <a:rPr lang="en-US" smtClean="0"/>
              <a:t>cross axis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the </a:t>
            </a:r>
            <a:r>
              <a:rPr lang="en-US" i="1" dirty="0" smtClean="0">
                <a:solidFill>
                  <a:srgbClr val="FF0000"/>
                </a:solidFill>
              </a:rPr>
              <a:t>align-items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align-self </a:t>
            </a:r>
            <a:r>
              <a:rPr lang="en-US" dirty="0" smtClean="0"/>
              <a:t>properties.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3048000" cy="376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7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flex items along the </a:t>
            </a:r>
            <a:r>
              <a:rPr lang="en-US"/>
              <a:t>cross </a:t>
            </a:r>
            <a:r>
              <a:rPr lang="en-US" smtClean="0"/>
              <a:t>axis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3657600" cy="20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4" y="1426646"/>
            <a:ext cx="7163948" cy="195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1" y="5226038"/>
            <a:ext cx="7357624" cy="99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0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to wrap &amp; align wrapped flex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the </a:t>
            </a:r>
            <a:r>
              <a:rPr lang="en-US" i="1" dirty="0" smtClean="0">
                <a:solidFill>
                  <a:srgbClr val="FF0000"/>
                </a:solidFill>
              </a:rPr>
              <a:t>flex-wrap</a:t>
            </a:r>
            <a:r>
              <a:rPr lang="en-US" dirty="0" smtClean="0"/>
              <a:t>, </a:t>
            </a:r>
            <a:r>
              <a:rPr lang="en-US" i="1" dirty="0">
                <a:solidFill>
                  <a:srgbClr val="FF0000"/>
                </a:solidFill>
              </a:rPr>
              <a:t>align-content, flex-flow </a:t>
            </a:r>
            <a:r>
              <a:rPr lang="en-US" dirty="0" smtClean="0"/>
              <a:t>properties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6054725" cy="191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79133"/>
            <a:ext cx="41243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7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wrap &amp; align wrapped </a:t>
            </a:r>
            <a:r>
              <a:rPr lang="en-US"/>
              <a:t>flex </a:t>
            </a:r>
            <a:r>
              <a:rPr lang="en-US" smtClean="0"/>
              <a:t>items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33" y="1727200"/>
            <a:ext cx="6286500" cy="447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1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to allocate space to flex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four properties: flex-basis, flex-grow, flex-shrink. </a:t>
            </a:r>
            <a:r>
              <a:rPr lang="en-US" i="1" dirty="0" smtClean="0"/>
              <a:t>(page 335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9" y="2848042"/>
            <a:ext cx="6481762" cy="81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9" y="3810001"/>
            <a:ext cx="6608761" cy="95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762111"/>
            <a:ext cx="4267200" cy="7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715000"/>
            <a:ext cx="5067300" cy="70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0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to change the order of flex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change order in which the flex items within a container, you use the </a:t>
            </a:r>
            <a:r>
              <a:rPr lang="en-US" i="1" dirty="0" smtClean="0">
                <a:solidFill>
                  <a:srgbClr val="FF0000"/>
                </a:solidFill>
              </a:rPr>
              <a:t>order </a:t>
            </a:r>
            <a:r>
              <a:rPr lang="en-US" dirty="0" smtClean="0"/>
              <a:t>properties.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3" y="2971800"/>
            <a:ext cx="2971800" cy="31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1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to change the order of </a:t>
            </a:r>
            <a:r>
              <a:rPr lang="en-US" smtClean="0"/>
              <a:t>flex items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05" y="3910263"/>
            <a:ext cx="3446995" cy="244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0631"/>
            <a:ext cx="5486400" cy="2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the order of </a:t>
            </a:r>
            <a:r>
              <a:rPr lang="en-US"/>
              <a:t>flex </a:t>
            </a:r>
            <a:r>
              <a:rPr lang="en-US" smtClean="0"/>
              <a:t>items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0267"/>
            <a:ext cx="496914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38" y="1710267"/>
            <a:ext cx="3369582" cy="331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8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7638"/>
            <a:ext cx="8763000" cy="4403725"/>
          </a:xfrm>
        </p:spPr>
        <p:txBody>
          <a:bodyPr/>
          <a:lstStyle/>
          <a:p>
            <a:r>
              <a:rPr lang="en-US" sz="2800" dirty="0"/>
              <a:t>Getting started with Flexible Box Layout</a:t>
            </a:r>
          </a:p>
          <a:p>
            <a:r>
              <a:rPr lang="en-US" sz="2800" smtClean="0"/>
              <a:t>How </a:t>
            </a:r>
            <a:r>
              <a:rPr lang="en-US" sz="2800" dirty="0"/>
              <a:t>to set flexbox properties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responsive web page that </a:t>
            </a:r>
            <a:r>
              <a:rPr lang="en-US" sz="2800"/>
              <a:t>uses </a:t>
            </a:r>
            <a:r>
              <a:rPr lang="en-US" sz="2800" smtClean="0"/>
              <a:t>flexbox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696200" cy="1143000"/>
          </a:xfrm>
        </p:spPr>
        <p:txBody>
          <a:bodyPr/>
          <a:lstStyle/>
          <a:p>
            <a:r>
              <a:rPr lang="en-US" sz="4400" smtClean="0"/>
              <a:t>A responsive web page that uses flexbox (Page 340 - 347)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014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In this chapter, you learned how to use Flexible Box Layout. This CSS3 module makes it relatively easy to layout the elements of a page without using floats.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326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838200"/>
            <a:ext cx="7315200" cy="1143000"/>
          </a:xfrm>
        </p:spPr>
        <p:txBody>
          <a:bodyPr/>
          <a:lstStyle/>
          <a:p>
            <a:r>
              <a:rPr lang="en-US" sz="4000" dirty="0"/>
              <a:t>Getting started with Flexible Box Layout</a:t>
            </a:r>
          </a:p>
          <a:p>
            <a:endParaRPr lang="en-US" sz="4000" dirty="0">
              <a:latin typeface="Impac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7432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Flexible Box </a:t>
            </a:r>
            <a:r>
              <a:rPr lang="en-US" sz="2400" dirty="0" smtClean="0"/>
              <a:t>Layout or flex, it provides a more efficient way to layout , align, and distribute space among the elements with container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Flexible Box Layout Module, makes it easier to design flexible responsive layout structure without using float or positioning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flexbox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flexbox</a:t>
            </a:r>
            <a:r>
              <a:rPr lang="en-US" sz="2400" dirty="0" smtClean="0"/>
              <a:t> is container that contains one or more </a:t>
            </a:r>
            <a:r>
              <a:rPr lang="en-US" sz="2400" i="1" dirty="0" smtClean="0"/>
              <a:t>flex items.</a:t>
            </a:r>
          </a:p>
          <a:p>
            <a:r>
              <a:rPr lang="en-US" sz="2400" dirty="0"/>
              <a:t>Flexbox uses two </a:t>
            </a:r>
            <a:r>
              <a:rPr lang="en-US" sz="2400" dirty="0" smtClean="0"/>
              <a:t>axes a </a:t>
            </a:r>
            <a:r>
              <a:rPr lang="en-US" sz="2400" dirty="0"/>
              <a:t>main axis and a cross </a:t>
            </a:r>
            <a:r>
              <a:rPr lang="en-US" sz="2400" dirty="0" smtClean="0"/>
              <a:t>axis</a:t>
            </a:r>
          </a:p>
          <a:p>
            <a:r>
              <a:rPr lang="en-US" sz="2400" dirty="0"/>
              <a:t>By default the main axis goes left to right &amp; cross axis is top to </a:t>
            </a:r>
            <a:r>
              <a:rPr lang="en-US" sz="2400" dirty="0" smtClean="0"/>
              <a:t>bottom.</a:t>
            </a:r>
            <a:endParaRPr lang="en-US" sz="2400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54" y="3124200"/>
            <a:ext cx="53625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6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</a:t>
            </a:r>
            <a:r>
              <a:rPr lang="en-US"/>
              <a:t>to </a:t>
            </a:r>
            <a:r>
              <a:rPr lang="en-US" smtClean="0"/>
              <a:t>flexbox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Flexbox is supported y all modern desktop and mobile browsers.</a:t>
            </a:r>
          </a:p>
          <a:p>
            <a:r>
              <a:rPr lang="en-US" dirty="0" smtClean="0"/>
              <a:t>Layout web page, navigation menu using flexbox.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4" y="4671640"/>
            <a:ext cx="7669742" cy="172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62014"/>
            <a:ext cx="6419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your first flexible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 property for a block element to either flex or flex-inline. Then, the block element will become a flex container, many block-level child elements within the container will become flex items.</a:t>
            </a:r>
          </a:p>
          <a:p>
            <a:r>
              <a:rPr lang="en-US" dirty="0" smtClean="0"/>
              <a:t>To change the direction, you use the </a:t>
            </a:r>
            <a:r>
              <a:rPr lang="en-US" i="1" dirty="0" smtClean="0">
                <a:solidFill>
                  <a:srgbClr val="FF0000"/>
                </a:solidFill>
              </a:rPr>
              <a:t>flex-direction</a:t>
            </a:r>
            <a:r>
              <a:rPr lang="en-US" i="1" dirty="0" smtClean="0"/>
              <a:t> </a:t>
            </a:r>
            <a:r>
              <a:rPr lang="en-US" dirty="0" smtClean="0"/>
              <a:t>property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45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your first </a:t>
            </a:r>
            <a:r>
              <a:rPr lang="en-US"/>
              <a:t>flexible </a:t>
            </a:r>
            <a:r>
              <a:rPr lang="en-US" smtClean="0"/>
              <a:t>box 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4618647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39" y="3733800"/>
            <a:ext cx="4406451" cy="2088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060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your first </a:t>
            </a:r>
            <a:r>
              <a:rPr lang="en-US"/>
              <a:t>flexible </a:t>
            </a:r>
            <a:r>
              <a:rPr lang="en-US" smtClean="0"/>
              <a:t>box (Cont.)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4486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8077200" cy="1143000"/>
          </a:xfrm>
        </p:spPr>
        <p:txBody>
          <a:bodyPr/>
          <a:lstStyle/>
          <a:p>
            <a:r>
              <a:rPr lang="en-US" sz="4400" b="1" dirty="0"/>
              <a:t>How to set flexbox </a:t>
            </a:r>
            <a:r>
              <a:rPr lang="en-US" sz="4400" b="1" dirty="0" smtClean="0"/>
              <a:t>properties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014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547</Words>
  <Application>Microsoft Office PowerPoint</Application>
  <PresentationFormat>On-screen Show (4:3)</PresentationFormat>
  <Paragraphs>65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Impact</vt:lpstr>
      <vt:lpstr>Tahoma</vt:lpstr>
      <vt:lpstr>Default Design</vt:lpstr>
      <vt:lpstr>Chapter 9-s10</vt:lpstr>
      <vt:lpstr>Objectives</vt:lpstr>
      <vt:lpstr>PowerPoint Presentation</vt:lpstr>
      <vt:lpstr>An introduction to flexbox </vt:lpstr>
      <vt:lpstr>An introduction to flexbox (Cont.)</vt:lpstr>
      <vt:lpstr>How to create your first flexible box</vt:lpstr>
      <vt:lpstr>How to create your first flexible box (cont.)</vt:lpstr>
      <vt:lpstr>How to create your first flexible box (Cont.)</vt:lpstr>
      <vt:lpstr>PowerPoint Presentation</vt:lpstr>
      <vt:lpstr>How to align flex items along the main axis</vt:lpstr>
      <vt:lpstr>How to align flex items along the main axis (Cont.)</vt:lpstr>
      <vt:lpstr>How to align flex items along the cross axis (Cont.)</vt:lpstr>
      <vt:lpstr>How to align flex items along the cross axis (Cont.)</vt:lpstr>
      <vt:lpstr>How to wrap &amp; align wrapped flex items</vt:lpstr>
      <vt:lpstr>How to wrap &amp; align wrapped flex items (Cont.)</vt:lpstr>
      <vt:lpstr>How to allocate space to flex items</vt:lpstr>
      <vt:lpstr>How to change the order of flex items</vt:lpstr>
      <vt:lpstr>How to change the order of flex items (Cont.)</vt:lpstr>
      <vt:lpstr>How to change the order of flex items (Cont.)</vt:lpstr>
      <vt:lpstr>PowerPoint Presentation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198</cp:revision>
  <dcterms:created xsi:type="dcterms:W3CDTF">2014-02-09T07:44:29Z</dcterms:created>
  <dcterms:modified xsi:type="dcterms:W3CDTF">2020-05-12T10:47:06Z</dcterms:modified>
</cp:coreProperties>
</file>