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04" r:id="rId4"/>
    <p:sldId id="387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2" r:id="rId28"/>
    <p:sldId id="388" r:id="rId29"/>
    <p:sldId id="384" r:id="rId30"/>
    <p:sldId id="385" r:id="rId31"/>
    <p:sldId id="386" r:id="rId32"/>
    <p:sldId id="260" r:id="rId33"/>
    <p:sldId id="32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99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38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7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smtClean="0"/>
              <a:t>9 Session 7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use the DOM manipulation and traversal method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methods for DOM insertion and </a:t>
            </a:r>
            <a:r>
              <a:rPr lang="en-US" smtClean="0"/>
              <a:t>cloning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780638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0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methods for DOM </a:t>
            </a:r>
            <a:r>
              <a:rPr lang="en-US" smtClean="0"/>
              <a:t>wraping and removal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2" y="1752600"/>
            <a:ext cx="805164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methods for DOM wraping and </a:t>
            </a:r>
            <a:r>
              <a:rPr lang="en-US" smtClean="0"/>
              <a:t>removal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84" y="1981200"/>
            <a:ext cx="686283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6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14400" y="0"/>
            <a:ext cx="7543800" cy="6858000"/>
            <a:chOff x="990600" y="0"/>
            <a:chExt cx="6677025" cy="5629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0"/>
              <a:ext cx="6677025" cy="49244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840" y="4924425"/>
              <a:ext cx="6629400" cy="70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03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7310887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2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 smtClean="0"/>
              <a:t>The methods for positioning elements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17638"/>
            <a:ext cx="844789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4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600200"/>
            <a:ext cx="705054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8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Event methods used with DOM manipulation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r>
              <a:rPr lang="en-US" smtClean="0"/>
              <a:t>How to use on and off event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3398837"/>
            <a:ext cx="8534400" cy="3382963"/>
          </a:xfrm>
          <a:solidFill>
            <a:schemeClr val="bg1"/>
          </a:solidFill>
        </p:spPr>
        <p:txBody>
          <a:bodyPr/>
          <a:lstStyle/>
          <a:p>
            <a:r>
              <a:rPr lang="en-US" sz="2800" smtClean="0"/>
              <a:t>When you use a shortcut event like click or mouseover to attach an event handler, the on method is used internally in this format:</a:t>
            </a:r>
          </a:p>
          <a:p>
            <a:pPr marL="0" indent="0" algn="ctr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n(event, event handler)</a:t>
            </a:r>
          </a:p>
          <a:p>
            <a:r>
              <a:rPr lang="en-US" sz="2800" smtClean="0"/>
              <a:t>You can use off event method to remove an event handler that’s attached with either a shortcut method or the on event method.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295400"/>
            <a:ext cx="831379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56" y="1752600"/>
            <a:ext cx="8319887" cy="36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1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DOM manipulation methods</a:t>
            </a:r>
          </a:p>
          <a:p>
            <a:r>
              <a:rPr lang="en-US" smtClean="0"/>
              <a:t>The TOC application</a:t>
            </a:r>
          </a:p>
          <a:p>
            <a:r>
              <a:rPr lang="en-US" smtClean="0"/>
              <a:t>The methods for working with style and positioning</a:t>
            </a:r>
          </a:p>
          <a:p>
            <a:r>
              <a:rPr lang="en-US" smtClean="0"/>
              <a:t>Two event methods used with DOM manipulation</a:t>
            </a:r>
          </a:p>
          <a:p>
            <a:r>
              <a:rPr lang="en-US" smtClean="0"/>
              <a:t>The DOM traversal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An Employee List application that uses the on method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1143000"/>
            <a:ext cx="7286625" cy="5654040"/>
            <a:chOff x="838200" y="1143000"/>
            <a:chExt cx="7286625" cy="56540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143000"/>
              <a:ext cx="7277100" cy="5067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175" y="6235065"/>
              <a:ext cx="7105650" cy="56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98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64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1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8858832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9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DOM traversal methods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DOM traversal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mtClean="0"/>
              <a:t>The DOM traversal methods make it easier to get any of the elements in the DOM that you want to work with.</a:t>
            </a:r>
          </a:p>
          <a:p>
            <a:r>
              <a:rPr lang="en-US" smtClean="0"/>
              <a:t>There are two types:</a:t>
            </a:r>
          </a:p>
          <a:p>
            <a:pPr lvl="1"/>
            <a:r>
              <a:rPr lang="en-US" smtClean="0"/>
              <a:t>The tree traversal methods</a:t>
            </a:r>
          </a:p>
          <a:p>
            <a:pPr lvl="1"/>
            <a:r>
              <a:rPr lang="en-US" smtClean="0"/>
              <a:t>The filtering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0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r>
              <a:rPr lang="en-US" smtClean="0"/>
              <a:t>The tree traversal methos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57300" y="609600"/>
            <a:ext cx="6638925" cy="6505575"/>
            <a:chOff x="1257300" y="609600"/>
            <a:chExt cx="6638925" cy="65055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300" y="609600"/>
              <a:ext cx="6629400" cy="48577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400" y="5467350"/>
              <a:ext cx="6600825" cy="164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911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tree traversal </a:t>
            </a:r>
            <a:r>
              <a:rPr lang="en-US" smtClean="0"/>
              <a:t>methos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tree traversal methods help you select the siblings, children, parents and ancestors of selected elements in the DOM.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52800"/>
            <a:ext cx="823582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6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benefit of using filtering method is that they facilitate chaining. In </a:t>
            </a:r>
            <a:r>
              <a:rPr lang="en-US" dirty="0" err="1" smtClean="0"/>
              <a:t>practicular</a:t>
            </a:r>
            <a:r>
              <a:rPr lang="en-US" dirty="0" smtClean="0"/>
              <a:t>, the end method lets you return the object in the chain to the original selection.</a:t>
            </a:r>
          </a:p>
          <a:p>
            <a:r>
              <a:rPr lang="en-US" dirty="0" smtClean="0"/>
              <a:t>If you use a function with the filter or not method, it receives a parameter with the index of the current element in the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34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vi-V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39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55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 Slide Show application that uses DOM traversal methods 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DOM manipulation methods</a:t>
            </a:r>
            <a:endParaRPr lang="en-US" sz="400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-1"/>
            <a:ext cx="7056120" cy="68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42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Impact" pitchFamily="34" charset="0"/>
              </a:rPr>
              <a:t>A Slide Show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676400"/>
            <a:ext cx="7650480" cy="4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1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525963"/>
          </a:xfrm>
        </p:spPr>
        <p:txBody>
          <a:bodyPr/>
          <a:lstStyle/>
          <a:p>
            <a:r>
              <a:rPr lang="en-US" sz="2600"/>
              <a:t>The jQuery provides many mothod to help you easier to working with DOM element.</a:t>
            </a:r>
          </a:p>
          <a:p>
            <a:r>
              <a:rPr lang="en-US" sz="2600"/>
              <a:t>You can use methods of jQuery to change attributes, add, remove an element of DOM.</a:t>
            </a:r>
          </a:p>
          <a:p>
            <a:r>
              <a:rPr lang="en-US" sz="2600" smtClean="0"/>
              <a:t>You can </a:t>
            </a:r>
            <a:r>
              <a:rPr lang="en-US" sz="2600"/>
              <a:t>use on and off event </a:t>
            </a:r>
            <a:r>
              <a:rPr lang="en-US" sz="2600" smtClean="0"/>
              <a:t>methods to create a handler for an event.</a:t>
            </a:r>
          </a:p>
          <a:p>
            <a:r>
              <a:rPr lang="en-US" sz="2600"/>
              <a:t>The DOM traversal methods make it easier to get any of the elements in the DOM that you want to work with.</a:t>
            </a:r>
          </a:p>
          <a:p>
            <a:r>
              <a:rPr lang="en-US" sz="2600"/>
              <a:t>There are two types:</a:t>
            </a:r>
          </a:p>
          <a:p>
            <a:pPr lvl="1"/>
            <a:r>
              <a:rPr lang="en-US" sz="2400"/>
              <a:t>The tree traversal methods</a:t>
            </a:r>
          </a:p>
          <a:p>
            <a:pPr lvl="1"/>
            <a:r>
              <a:rPr lang="en-US" sz="2400"/>
              <a:t>The filtering </a:t>
            </a:r>
            <a:r>
              <a:rPr lang="en-US" sz="2400" smtClean="0"/>
              <a:t>methods</a:t>
            </a:r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DOM manipulation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jQuery provides many mothod to help you easier to working with DOM element.</a:t>
            </a:r>
          </a:p>
          <a:p>
            <a:r>
              <a:rPr lang="en-US" smtClean="0"/>
              <a:t>You can use methods of jQuery to change attributes, add, remove an element of DOM.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28600"/>
            <a:ext cx="8686800" cy="792162"/>
          </a:xfrm>
        </p:spPr>
        <p:txBody>
          <a:bodyPr/>
          <a:lstStyle/>
          <a:p>
            <a:r>
              <a:rPr lang="en-US" sz="3600" smtClean="0"/>
              <a:t>The methods for working with attributes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51242"/>
            <a:ext cx="7620000" cy="54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methods for working with </a:t>
            </a:r>
            <a:r>
              <a:rPr lang="en-US" smtClean="0"/>
              <a:t>attributes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772400" cy="53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methods for DOM replacement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7426493" cy="50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methods for DOM </a:t>
            </a:r>
            <a:r>
              <a:rPr lang="en-US" smtClean="0"/>
              <a:t>replacement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40" y="2133600"/>
            <a:ext cx="779926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2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methods for DOM insertion and cloning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00200"/>
            <a:ext cx="6953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826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598</Words>
  <Application>Microsoft Office PowerPoint</Application>
  <PresentationFormat>On-screen Show (4:3)</PresentationFormat>
  <Paragraphs>79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Impact</vt:lpstr>
      <vt:lpstr>Default Design</vt:lpstr>
      <vt:lpstr>Chapter 9 Session 7</vt:lpstr>
      <vt:lpstr>Objectives</vt:lpstr>
      <vt:lpstr>PowerPoint Presentation</vt:lpstr>
      <vt:lpstr>The DOM manipulation methods</vt:lpstr>
      <vt:lpstr>The methods for working with attributes</vt:lpstr>
      <vt:lpstr>The methods for working with attributes (cont.)</vt:lpstr>
      <vt:lpstr>The methods for DOM replacement</vt:lpstr>
      <vt:lpstr>The methods for DOM replacement (cont.)</vt:lpstr>
      <vt:lpstr>The methods for DOM insertion and cloning</vt:lpstr>
      <vt:lpstr>The methods for DOM insertion and cloning (cont.)</vt:lpstr>
      <vt:lpstr>The methods for DOM wraping and removal</vt:lpstr>
      <vt:lpstr>The methods for DOM wraping and removal (cont.)</vt:lpstr>
      <vt:lpstr>PowerPoint Presentation</vt:lpstr>
      <vt:lpstr>Examples</vt:lpstr>
      <vt:lpstr>The methods for positioning elements</vt:lpstr>
      <vt:lpstr>Examples</vt:lpstr>
      <vt:lpstr>PowerPoint Presentation</vt:lpstr>
      <vt:lpstr>How to use on and off event methods</vt:lpstr>
      <vt:lpstr>Examples</vt:lpstr>
      <vt:lpstr>An Employee List application that uses the on method</vt:lpstr>
      <vt:lpstr>PowerPoint Presentation</vt:lpstr>
      <vt:lpstr>PowerPoint Presentation</vt:lpstr>
      <vt:lpstr>PowerPoint Presentation</vt:lpstr>
      <vt:lpstr>The DOM traversal methods</vt:lpstr>
      <vt:lpstr>The tree traversal methos</vt:lpstr>
      <vt:lpstr>The tree traversal methos (cont.)</vt:lpstr>
      <vt:lpstr>The filtering methods</vt:lpstr>
      <vt:lpstr> </vt:lpstr>
      <vt:lpstr>PowerPoint Presentation</vt:lpstr>
      <vt:lpstr>PowerPoint Presentation</vt:lpstr>
      <vt:lpstr>A Slide Show application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853</cp:revision>
  <dcterms:created xsi:type="dcterms:W3CDTF">2014-02-09T07:44:29Z</dcterms:created>
  <dcterms:modified xsi:type="dcterms:W3CDTF">2020-07-15T10:55:05Z</dcterms:modified>
</cp:coreProperties>
</file>