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304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9" r:id="rId13"/>
    <p:sldId id="338" r:id="rId14"/>
    <p:sldId id="340" r:id="rId15"/>
    <p:sldId id="341" r:id="rId16"/>
    <p:sldId id="342" r:id="rId17"/>
    <p:sldId id="343" r:id="rId18"/>
    <p:sldId id="344" r:id="rId19"/>
    <p:sldId id="345" r:id="rId20"/>
    <p:sldId id="350" r:id="rId21"/>
    <p:sldId id="351" r:id="rId22"/>
    <p:sldId id="352" r:id="rId23"/>
    <p:sldId id="353" r:id="rId24"/>
    <p:sldId id="354" r:id="rId25"/>
    <p:sldId id="355" r:id="rId26"/>
    <p:sldId id="362" r:id="rId27"/>
    <p:sldId id="363" r:id="rId28"/>
    <p:sldId id="364" r:id="rId29"/>
    <p:sldId id="365" r:id="rId30"/>
    <p:sldId id="366" r:id="rId31"/>
    <p:sldId id="356" r:id="rId32"/>
    <p:sldId id="357" r:id="rId33"/>
    <p:sldId id="358" r:id="rId34"/>
    <p:sldId id="359" r:id="rId35"/>
    <p:sldId id="367" r:id="rId36"/>
    <p:sldId id="260" r:id="rId37"/>
    <p:sldId id="324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2B0C1BE-1D6C-46B7-95E2-389B19C618E4}">
          <p14:sldIdLst>
            <p14:sldId id="256"/>
            <p14:sldId id="258"/>
            <p14:sldId id="304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9"/>
            <p14:sldId id="338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Untitled Section" id="{FC296A8F-9207-4686-9D6B-11464BC78B74}">
          <p14:sldIdLst>
            <p14:sldId id="350"/>
            <p14:sldId id="351"/>
            <p14:sldId id="352"/>
            <p14:sldId id="353"/>
            <p14:sldId id="354"/>
            <p14:sldId id="355"/>
            <p14:sldId id="362"/>
            <p14:sldId id="363"/>
            <p14:sldId id="364"/>
            <p14:sldId id="365"/>
            <p14:sldId id="366"/>
            <p14:sldId id="356"/>
            <p14:sldId id="357"/>
            <p14:sldId id="358"/>
            <p14:sldId id="359"/>
            <p14:sldId id="367"/>
          </p14:sldIdLst>
        </p14:section>
        <p14:section name="Untitled Section" id="{FBCBAB69-7049-47B1-BC57-4D5EA5C487B5}">
          <p14:sldIdLst>
            <p14:sldId id="260"/>
          </p14:sldIdLst>
        </p14:section>
        <p14:section name="Untitled Section" id="{5770EC67-008C-4086-A2F1-24142D9D766C}">
          <p14:sldIdLst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dviet5073" initials="P" lastIdx="26" clrIdx="0">
    <p:extLst>
      <p:ext uri="{19B8F6BF-5375-455C-9EA6-DF929625EA0E}">
        <p15:presenceInfo xmlns:p15="http://schemas.microsoft.com/office/powerpoint/2012/main" userId="Pdviet507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1" autoAdjust="0"/>
    <p:restoredTop sz="93489" autoAdjust="0"/>
  </p:normalViewPr>
  <p:slideViewPr>
    <p:cSldViewPr>
      <p:cViewPr varScale="1">
        <p:scale>
          <a:sx n="39" d="100"/>
          <a:sy n="39" d="100"/>
        </p:scale>
        <p:origin x="48" y="9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19:15:34.026" idx="1">
    <p:pos x="10" y="10"/>
    <p:text>for in : duyệt lần lượt các phần tử trong array và bỏ qua các giá trị undefined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20:20:41.457" idx="11">
    <p:pos x="10" y="10"/>
    <p:text/>
    <p:extLst>
      <p:ext uri="{C676402C-5697-4E1C-873F-D02D1690AC5C}">
        <p15:threadingInfo xmlns:p15="http://schemas.microsoft.com/office/powerpoint/2012/main" timeZoneBias="-420"/>
      </p:ext>
    </p:extLst>
  </p:cm>
  <p:cm authorId="1" dt="2020-06-19T20:20:42.129" idx="12">
    <p:pos x="106" y="106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20:01:31.523" idx="2">
    <p:pos x="10" y="10"/>
    <p:text>push: thêm phần tử vào cuối arr</p:text>
    <p:extLst>
      <p:ext uri="{C676402C-5697-4E1C-873F-D02D1690AC5C}">
        <p15:threadingInfo xmlns:p15="http://schemas.microsoft.com/office/powerpoint/2012/main" timeZoneBias="-420"/>
      </p:ext>
    </p:extLst>
  </p:cm>
  <p:cm authorId="1" dt="2020-06-19T20:02:04.408" idx="3">
    <p:pos x="10" y="106"/>
    <p:text>pop: xoá phần tử cuối arr</p:text>
    <p:extLst>
      <p:ext uri="{C676402C-5697-4E1C-873F-D02D1690AC5C}">
        <p15:threadingInfo xmlns:p15="http://schemas.microsoft.com/office/powerpoint/2012/main" timeZoneBias="-420">
          <p15:parentCm authorId="1" idx="2"/>
        </p15:threadingInfo>
      </p:ext>
    </p:extLst>
  </p:cm>
  <p:cm authorId="1" dt="2020-06-19T20:02:19.750" idx="4">
    <p:pos x="10" y="202"/>
    <p:text>unshift : add vào đầu arr</p:text>
    <p:extLst>
      <p:ext uri="{C676402C-5697-4E1C-873F-D02D1690AC5C}">
        <p15:threadingInfo xmlns:p15="http://schemas.microsoft.com/office/powerpoint/2012/main" timeZoneBias="-420">
          <p15:parentCm authorId="1" idx="2"/>
        </p15:threadingInfo>
      </p:ext>
    </p:extLst>
  </p:cm>
  <p:cm authorId="1" dt="2020-06-19T20:03:12.679" idx="5">
    <p:pos x="10" y="298"/>
    <p:text>shift: xoá phần tử đầu</p:text>
    <p:extLst>
      <p:ext uri="{C676402C-5697-4E1C-873F-D02D1690AC5C}">
        <p15:threadingInfo xmlns:p15="http://schemas.microsoft.com/office/powerpoint/2012/main" timeZoneBias="-420">
          <p15:parentCm authorId="1" idx="2"/>
        </p15:threadingInfo>
      </p:ext>
    </p:extLst>
  </p:cm>
  <p:cm authorId="1" dt="2020-06-19T20:05:20.557" idx="6">
    <p:pos x="10" y="394"/>
    <p:text>splice: trả về arr mới chứa các phần tử bị xoá đi, bắt đầu= start, số lượng = number,</p:text>
    <p:extLst>
      <p:ext uri="{C676402C-5697-4E1C-873F-D02D1690AC5C}">
        <p15:threadingInfo xmlns:p15="http://schemas.microsoft.com/office/powerpoint/2012/main" timeZoneBias="-420">
          <p15:parentCm authorId="1" idx="2"/>
        </p15:threadingInfo>
      </p:ext>
    </p:extLst>
  </p:cm>
  <p:cm authorId="1" dt="2020-06-19T20:06:29.871" idx="7">
    <p:pos x="10" y="490"/>
    <p:text>reverse: đảo ngược các giá trị trong arr</p:text>
    <p:extLst>
      <p:ext uri="{C676402C-5697-4E1C-873F-D02D1690AC5C}">
        <p15:threadingInfo xmlns:p15="http://schemas.microsoft.com/office/powerpoint/2012/main" timeZoneBias="-420">
          <p15:parentCm authorId="1" idx="2"/>
        </p15:threadingInfo>
      </p:ext>
    </p:extLst>
  </p:cm>
  <p:cm authorId="1" dt="2020-06-19T20:09:07.847" idx="8">
    <p:pos x="10" y="586"/>
    <p:text>splice có 3 thuộc tính:  trả về arr mới chứa các phần tử bị xoá đi, arr cũ được thay thế các giá trị đã xoá bằng các kí tự = element_list</p:text>
    <p:extLst>
      <p:ext uri="{C676402C-5697-4E1C-873F-D02D1690AC5C}">
        <p15:threadingInfo xmlns:p15="http://schemas.microsoft.com/office/powerpoint/2012/main" timeZoneBias="-420">
          <p15:parentCm authorId="1" idx="2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20:12:51.819" idx="9">
    <p:pos x="10" y="10"/>
    <p:text>slice: trả về arr mới có có vị trí bắt đầu =start, số lượng trả về = number</p:text>
    <p:extLst>
      <p:ext uri="{C676402C-5697-4E1C-873F-D02D1690AC5C}">
        <p15:threadingInfo xmlns:p15="http://schemas.microsoft.com/office/powerpoint/2012/main" timeZoneBias="-420"/>
      </p:ext>
    </p:extLst>
  </p:cm>
  <p:cm authorId="1" dt="2020-06-19T20:18:19.193" idx="10">
    <p:pos x="10" y="106"/>
    <p:text>concat: nối các arr lại với nhau</p:text>
    <p:extLst>
      <p:ext uri="{C676402C-5697-4E1C-873F-D02D1690AC5C}">
        <p15:threadingInfo xmlns:p15="http://schemas.microsoft.com/office/powerpoint/2012/main" timeZoneBias="-420">
          <p15:parentCm authorId="1" idx="9"/>
        </p15:threadingInfo>
      </p:ext>
    </p:extLst>
  </p:cm>
  <p:cm authorId="1" dt="2020-06-19T20:21:39.775" idx="14">
    <p:pos x="10" y="202"/>
    <p:text>join: nối các phần tử trong arr, mỗi phần tử cách nhau bởi kí tự "-"</p:text>
    <p:extLst>
      <p:ext uri="{C676402C-5697-4E1C-873F-D02D1690AC5C}">
        <p15:threadingInfo xmlns:p15="http://schemas.microsoft.com/office/powerpoint/2012/main" timeZoneBias="-420">
          <p15:parentCm authorId="1" idx="9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20:28:29.353" idx="15">
    <p:pos x="10" y="10"/>
    <p:text>sort: sắp xếp theo thứ tự (mặc định) tăng dần (có function hoặc ko có function. function của hàm sort có 2 giá trị truyền vào</p:text>
    <p:extLst>
      <p:ext uri="{C676402C-5697-4E1C-873F-D02D1690AC5C}">
        <p15:threadingInfo xmlns:p15="http://schemas.microsoft.com/office/powerpoint/2012/main" timeZoneBias="-420"/>
      </p:ext>
    </p:extLst>
  </p:cm>
  <p:cm authorId="1" dt="2020-06-19T20:32:39.522" idx="17">
    <p:pos x="10" y="106"/>
    <p:text>forEach(fn): duyệt mỗi phần tử trong mảng. cứ mỗi lần duyệt sẽ thực hiện fn</p:text>
    <p:extLst>
      <p:ext uri="{C676402C-5697-4E1C-873F-D02D1690AC5C}">
        <p15:threadingInfo xmlns:p15="http://schemas.microsoft.com/office/powerpoint/2012/main" timeZoneBias="-420">
          <p15:parentCm authorId="1" idx="15"/>
        </p15:threadingInfo>
      </p:ext>
    </p:extLst>
  </p:cm>
  <p:cm authorId="1" dt="2020-06-19T20:33:57.865" idx="18">
    <p:pos x="10" y="202"/>
    <p:text>every(fn):check  toàn bộ các phần tử trong arr thoả mãn điều kiện. giá trị trả về là true hoặc false. mặc định là false. toàn bộ đúng trả về true</p:text>
    <p:extLst>
      <p:ext uri="{C676402C-5697-4E1C-873F-D02D1690AC5C}">
        <p15:threadingInfo xmlns:p15="http://schemas.microsoft.com/office/powerpoint/2012/main" timeZoneBias="-420">
          <p15:parentCm authorId="1" idx="15"/>
        </p15:threadingInfo>
      </p:ext>
    </p:extLst>
  </p:cm>
  <p:cm authorId="1" dt="2020-06-19T20:36:05.632" idx="19">
    <p:pos x="10" y="298"/>
    <p:text>some: ngược lại của every. chỉ cần 1 phần tử thoả mãn thì trả về true, toàn bộ thoả mãn thì trả về false</p:text>
    <p:extLst>
      <p:ext uri="{C676402C-5697-4E1C-873F-D02D1690AC5C}">
        <p15:threadingInfo xmlns:p15="http://schemas.microsoft.com/office/powerpoint/2012/main" timeZoneBias="-420">
          <p15:parentCm authorId="1" idx="15"/>
        </p15:threadingInfo>
      </p:ext>
    </p:extLst>
  </p:cm>
  <p:cm authorId="1" dt="2020-06-19T20:46:55.739" idx="20">
    <p:pos x="10" y="394"/>
    <p:text>map: duyệt lần lượt các phần tử trong arr. tương ứng mỗi phần tử đó sẽ xử lý 1 tác vụ nào đó và trả về 1 arr mới hay 1 kết quả mới</p:text>
    <p:extLst>
      <p:ext uri="{C676402C-5697-4E1C-873F-D02D1690AC5C}">
        <p15:threadingInfo xmlns:p15="http://schemas.microsoft.com/office/powerpoint/2012/main" timeZoneBias="-420">
          <p15:parentCm authorId="1" idx="15"/>
        </p15:threadingInfo>
      </p:ext>
    </p:extLst>
  </p:cm>
  <p:cm authorId="1" dt="2020-06-19T20:48:58.623" idx="21">
    <p:pos x="10" y="490"/>
    <p:text>filter: giống map nhưng tuỳ vào điều kiện khác nhau sẽ có các cách sử lý khác nhau</p:text>
    <p:extLst>
      <p:ext uri="{C676402C-5697-4E1C-873F-D02D1690AC5C}">
        <p15:threadingInfo xmlns:p15="http://schemas.microsoft.com/office/powerpoint/2012/main" timeZoneBias="-420">
          <p15:parentCm authorId="1" idx="15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20:54:42.817" idx="22">
    <p:pos x="10" y="10"/>
    <p:text>reduce: khởi tạo kết quả trả về mặc định cho function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21:02:00.484" idx="23">
    <p:pos x="10" y="10"/>
    <p:text>trả về 1 arr gồm lần lượt các phần tử đc cắt ra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2T18:32:48.356" idx="24">
    <p:pos x="10" y="10"/>
    <p:text>thời gian lưu : 
cookies: do người dùng đặt
local storage: mãi mãi cho đến khi người dùng xoá
session storafe: khi người dùng tắt trình duyệt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2T18:34:25.364" idx="25">
    <p:pos x="10" y="10"/>
    <p:text>ngắn gọn hơn:</p:text>
    <p:extLst>
      <p:ext uri="{C676402C-5697-4E1C-873F-D02D1690AC5C}">
        <p15:threadingInfo xmlns:p15="http://schemas.microsoft.com/office/powerpoint/2012/main" timeZoneBias="-420"/>
      </p:ext>
    </p:extLst>
  </p:cm>
  <p:cm authorId="1" dt="2020-06-22T18:35:51.131" idx="26">
    <p:pos x="10" y="106"/>
    <p:text>set:     localStorage."key" = value;
get:     sessionStorage."key"</p:text>
    <p:extLst>
      <p:ext uri="{C676402C-5697-4E1C-873F-D02D1690AC5C}">
        <p15:threadingInfo xmlns:p15="http://schemas.microsoft.com/office/powerpoint/2012/main" timeZoneBias="-420">
          <p15:parentCm authorId="1" idx="2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22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3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53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1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2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dirty="0" smtClean="0"/>
              <a:t>9 – S13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971800"/>
            <a:ext cx="8610600" cy="1143000"/>
          </a:xfrm>
        </p:spPr>
        <p:txBody>
          <a:bodyPr/>
          <a:lstStyle/>
          <a:p>
            <a:r>
              <a:rPr lang="en-US" sz="3600" dirty="0" smtClean="0">
                <a:latin typeface="Impact" pitchFamily="34" charset="0"/>
              </a:rPr>
              <a:t>How to work </a:t>
            </a:r>
            <a:r>
              <a:rPr lang="en-US" sz="3600" smtClean="0">
                <a:latin typeface="Impact" pitchFamily="34" charset="0"/>
              </a:rPr>
              <a:t>with Arrays and Web storage</a:t>
            </a:r>
            <a:endParaRPr lang="en-US" sz="36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for-in loops to work with arrays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73056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4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How to use for-in loops to work with arrays (cont.)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92469"/>
            <a:ext cx="7543800" cy="55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How </a:t>
            </a:r>
            <a:r>
              <a:rPr lang="en-US" sz="4000" dirty="0">
                <a:latin typeface="Impact" pitchFamily="34" charset="0"/>
              </a:rPr>
              <a:t>to </a:t>
            </a:r>
            <a:r>
              <a:rPr lang="en-US" sz="4000" dirty="0" smtClean="0">
                <a:latin typeface="Impact" pitchFamily="34" charset="0"/>
              </a:rPr>
              <a:t>use the methods </a:t>
            </a:r>
          </a:p>
          <a:p>
            <a:r>
              <a:rPr lang="en-US" sz="4000" dirty="0" smtClean="0">
                <a:latin typeface="Impact" pitchFamily="34" charset="0"/>
              </a:rPr>
              <a:t>of an Array object</a:t>
            </a:r>
            <a:endParaRPr lang="en-US" sz="4000" dirty="0">
              <a:latin typeface="Impact" pitchFamily="34" charset="0"/>
            </a:endParaRPr>
          </a:p>
          <a:p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4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an Array object that access simple parameters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71622"/>
              </p:ext>
            </p:extLst>
          </p:nvPr>
        </p:nvGraphicFramePr>
        <p:xfrm>
          <a:off x="609600" y="1752600"/>
          <a:ext cx="8229600" cy="470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71924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push(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element_list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Add one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or more elements to the end of the array and returns the new length of the array.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Remove the last element in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the array, decrements the length and returns the element that it removed.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3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unshift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element_list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Add one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or more elements to the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begining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of the array and returns the new length of the array.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8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shift()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Remove the first element in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the array, decrements the length and returns the element that it removed.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0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reverse()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Reverses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the order of the elements in the array.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35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splice(start, 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Remove the number of elements from index is start and returns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the elements that were removed.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2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splice(start, number,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element_list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Remove the number of elements from index is start, replace them by element in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element_list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and returns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the elements that were removed.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96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1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an Array object that access simple </a:t>
            </a:r>
            <a:r>
              <a:rPr lang="en-US" dirty="0" smtClean="0"/>
              <a:t>parameters(cont.)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11781"/>
              </p:ext>
            </p:extLst>
          </p:nvPr>
        </p:nvGraphicFramePr>
        <p:xfrm>
          <a:off x="609600" y="1524000"/>
          <a:ext cx="8382000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2056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5199944">
                  <a:extLst>
                    <a:ext uri="{9D8B030D-6E8A-4147-A177-3AD203B41FA5}">
                      <a16:colId xmlns:a16="http://schemas.microsoft.com/office/drawing/2014/main" val="271924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slice(start,end)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new array with number of element in number parameter and from index in start parameter.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concat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array_list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Return a new array that consists of the original array concatenated with the array in the array list.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3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join([separator])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Convert all the elements of array to string and concatenates them separated with separator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parameter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8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Same join()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method with separator is comma.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0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isArray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Checks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whether the object passed to it is an array.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2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start)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Return the first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index at which value is found. Return -1 if the value is not found.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9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lastIndexOf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start)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Return the last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index at which value is found. Return -1 if the value is not found.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98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an Array object that access </a:t>
            </a:r>
            <a:r>
              <a:rPr lang="en-US" dirty="0" smtClean="0"/>
              <a:t>functions as parameters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7197"/>
              </p:ext>
            </p:extLst>
          </p:nvPr>
        </p:nvGraphicFramePr>
        <p:xfrm>
          <a:off x="609600" y="1534160"/>
          <a:ext cx="8382000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1924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sort([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comparision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function])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s an optional function to change the default sort order, if no parameter ascending sort will be apply.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forEach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function that is executed once for each element. Returns a value of undefined.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3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every(function)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function that tests each element in the array to meet a specific condition. Returns true if all element pass the test, false otherwise.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8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some(function)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function that tests each element in the array to meet a specific condition. Returns true if at least element passes the test, false otherwise.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0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map(function)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function that is execute one for each element, and returns a new array containing the result of each function call.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35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filter(function)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function that is execute one for each element, and returns a new array containing the element that meet the specific condition of the function.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2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8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Methods </a:t>
            </a:r>
            <a:r>
              <a:rPr lang="en-US" sz="3600" dirty="0"/>
              <a:t>of an Array object that access </a:t>
            </a:r>
            <a:r>
              <a:rPr lang="en-US" sz="3600" dirty="0" smtClean="0"/>
              <a:t>functions as parameters (cont.)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47047"/>
              </p:ext>
            </p:extLst>
          </p:nvPr>
        </p:nvGraphicFramePr>
        <p:xfrm>
          <a:off x="609600" y="1701800"/>
          <a:ext cx="8382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1924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reduce(function,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 a function that returns all the elements reduced to one value, processed in ascending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order.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9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reduceRight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(function,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 a function that returns all the elements reduced to one value, processed in descending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order.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98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6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the Array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524000"/>
            <a:ext cx="80962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z="2800" dirty="0" smtClean="0"/>
              <a:t>How to use the sort() method</a:t>
            </a:r>
          </a:p>
          <a:p>
            <a:pPr lvl="1"/>
            <a:r>
              <a:rPr lang="en-US" sz="2400" dirty="0" smtClean="0"/>
              <a:t>For Alphanumeric sorting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names=[“Grace”, “Charles”, “Ada”, “Alan”, “Linus”];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ames.sort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	//names is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Ada,Alan,Charles,Grace,Linus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/>
              <a:t>For </a:t>
            </a:r>
            <a:r>
              <a:rPr lang="en-US" sz="2400" dirty="0" smtClean="0"/>
              <a:t>numeric sorting in ascending sequence</a:t>
            </a:r>
            <a:endParaRPr lang="en-US" sz="2400" dirty="0"/>
          </a:p>
          <a:p>
            <a:pPr marL="45720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comparision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function(x, y){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x-y;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numbers = [520, 33, 9, 199];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numbers.sort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comparision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	//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 is 9,33,199,520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Examples of the Array methods 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91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6019800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 smtClean="0"/>
              <a:t>How to use the map() method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numbers=[1, 4, 9, 16];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squared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 value ){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value * value;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root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 //Root is 1,2,3,4</a:t>
            </a:r>
          </a:p>
          <a:p>
            <a:pPr marL="342900" lvl="1" indent="-342900">
              <a:buChar char="•"/>
            </a:pPr>
            <a:r>
              <a:rPr lang="en-US" sz="2400" dirty="0" smtClean="0">
                <a:ea typeface="+mn-ea"/>
              </a:rPr>
              <a:t>How to use filter() method</a:t>
            </a:r>
            <a:endParaRPr lang="en-US" sz="2400" dirty="0">
              <a:ea typeface="+mn-ea"/>
            </a:endParaRPr>
          </a:p>
          <a:p>
            <a:pPr marL="457200" lvl="1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numbers = [1,2,3,4,5,6,7,8,9,10,11,12,13,14,15,16,17,18,19,20];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function( value ){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&lt;value;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if(value %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=== 0){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false; break; 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numbers.filter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//Prime is 1,2,3,7,11,13,17,19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z="3600" dirty="0" smtClean="0"/>
              <a:t>Examples of the Array methods 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83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create and use an array</a:t>
            </a:r>
          </a:p>
          <a:p>
            <a:r>
              <a:rPr lang="en-US" dirty="0" smtClean="0"/>
              <a:t>How to use methods of an Array object</a:t>
            </a:r>
          </a:p>
          <a:p>
            <a:r>
              <a:rPr lang="en-US" smtClean="0"/>
              <a:t>Other </a:t>
            </a:r>
            <a:r>
              <a:rPr lang="en-US" dirty="0" smtClean="0"/>
              <a:t>skills for working </a:t>
            </a:r>
            <a:r>
              <a:rPr lang="en-US" smtClean="0"/>
              <a:t>with arrays</a:t>
            </a:r>
          </a:p>
          <a:p>
            <a:r>
              <a:rPr lang="en-US" smtClean="0"/>
              <a:t>How to use web storage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smtClean="0"/>
              <a:t>Task Manager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Other skills for working with arrays</a:t>
            </a:r>
            <a:endParaRPr lang="en-US" sz="4000" dirty="0">
              <a:latin typeface="Impact" pitchFamily="34" charset="0"/>
            </a:endParaRPr>
          </a:p>
          <a:p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String method that creates an array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Example use split() method to create an array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“Grace M Hopper”;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nameParts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fullName.split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 ”); //Create an array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nameParts.lenght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3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nameParts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	//display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Grace,M,Hopper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nameParts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nameParts.length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-1];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a String method to create an array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30773"/>
              </p:ext>
            </p:extLst>
          </p:nvPr>
        </p:nvGraphicFramePr>
        <p:xfrm>
          <a:off x="609600" y="2209800"/>
          <a:ext cx="838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71924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split(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separator,limit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Split a string into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an array.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96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8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 you create an associative array, you use string as the indexes instead of numbers.</a:t>
            </a:r>
          </a:p>
          <a:p>
            <a:r>
              <a:rPr lang="en-US" sz="2400" dirty="0" smtClean="0"/>
              <a:t>How to create an associative array with 4 elements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 = [];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= 123;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“HTML5”;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54.5;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itemQuantity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5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item.length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			//display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Object.keys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(item).length);	//display 4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and use an associative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How to add an element to the associative array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lineCost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=(item[“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*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itemQuantity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”]).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How to </a:t>
            </a:r>
            <a:r>
              <a:rPr lang="en-US" sz="2400" dirty="0" smtClean="0"/>
              <a:t>retrieve and display the elements in the </a:t>
            </a:r>
            <a:r>
              <a:rPr lang="en-US" sz="2400" dirty="0"/>
              <a:t>associative array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alert(“Item elements: \n” +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”\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” + 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+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“\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”+ 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+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“\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” + 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+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“\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nQuantity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” + 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itemQuantity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+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“\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=” + 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lineCose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and use an associative array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dirty="0" smtClean="0"/>
              <a:t>How to create and use an array of arrays</a:t>
            </a:r>
          </a:p>
          <a:p>
            <a:pPr lvl="1"/>
            <a:r>
              <a:rPr lang="en-US" sz="2400" dirty="0" smtClean="0"/>
              <a:t>Code that create an array of arrays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[80, 82, 90, 87, 85];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[79, 80, 74];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[93, 95, 89, 100];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[60, 72, 75, 71];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/>
              <a:t>Code that refer elements in the array of arrays</a:t>
            </a:r>
            <a:endParaRPr lang="en-US" sz="2400" dirty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[0][1]);	//display 82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[2][3]);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//display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and use an array of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74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410200"/>
          </a:xfrm>
        </p:spPr>
        <p:txBody>
          <a:bodyPr/>
          <a:lstStyle/>
          <a:p>
            <a:r>
              <a:rPr lang="en-US" sz="2800" dirty="0" smtClean="0"/>
              <a:t>How to create and use an array of associative arrays</a:t>
            </a:r>
          </a:p>
          <a:p>
            <a:pPr lvl="1"/>
            <a:r>
              <a:rPr lang="en-US" sz="2400" dirty="0" smtClean="0"/>
              <a:t>Code that create an array of arrays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invoice = [];</a:t>
            </a:r>
          </a:p>
          <a:p>
            <a:pPr marL="0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/>
              <a:t>Code that </a:t>
            </a:r>
            <a:r>
              <a:rPr lang="en-US" sz="2400" dirty="0" smtClean="0"/>
              <a:t>add an associative array to invoice array</a:t>
            </a:r>
            <a:endParaRPr lang="en-US" sz="24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invoice[0]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invoice[0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invoice[0][“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“HTML5”;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invoice[0][“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54.5;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invoice[0][“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itemQuantity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/>
              <a:t>Code that refer elements in the array of associative arrays</a:t>
            </a:r>
            <a:endParaRPr lang="en-US" sz="2400" dirty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alert(invoice[0][“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”]);//display 123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alert(invoice[0][“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”]);//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display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HTML5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and use an array of arrays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58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use web storage</a:t>
            </a:r>
            <a:endParaRPr lang="en-US" sz="4000" dirty="0">
              <a:latin typeface="Impact" pitchFamily="34" charset="0"/>
            </a:endParaRPr>
          </a:p>
          <a:p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6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Storage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mtClean="0"/>
              <a:t>Cookies is limit by 4,000 bytes. So if you want to store more, you must use web storage.</a:t>
            </a:r>
          </a:p>
          <a:p>
            <a:r>
              <a:rPr lang="en-US" smtClean="0"/>
              <a:t>Web storage let web page use JavaScript to store data in key/value pairs.</a:t>
            </a:r>
          </a:p>
          <a:p>
            <a:r>
              <a:rPr lang="en-US" smtClean="0"/>
              <a:t>There are two storage types are: local storage and session storage.</a:t>
            </a:r>
          </a:p>
          <a:p>
            <a:r>
              <a:rPr lang="en-US" smtClean="0"/>
              <a:t>Local storage is retained indenfinitely, session storage is lost when session end.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32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syntax to work with storage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54298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6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r>
              <a:rPr lang="en-US" smtClean="0"/>
              <a:t>Use JavaScript to work with storage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32878"/>
            <a:ext cx="7782718" cy="43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1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How </a:t>
            </a:r>
            <a:r>
              <a:rPr lang="en-US" sz="4000" dirty="0">
                <a:latin typeface="Impact" pitchFamily="34" charset="0"/>
              </a:rPr>
              <a:t>to create and use an array</a:t>
            </a:r>
          </a:p>
          <a:p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Chrome to view and edit item in web storage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Press F12 button -&gt; Select Resource tab.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2667000"/>
            <a:ext cx="840563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13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The </a:t>
            </a:r>
            <a:r>
              <a:rPr lang="en-US" sz="4000" smtClean="0">
                <a:latin typeface="Impact" pitchFamily="34" charset="0"/>
              </a:rPr>
              <a:t>Task Manager </a:t>
            </a:r>
            <a:r>
              <a:rPr lang="en-US" sz="4000" dirty="0" smtClean="0">
                <a:latin typeface="Impact" pitchFamily="34" charset="0"/>
              </a:rPr>
              <a:t>application</a:t>
            </a:r>
            <a:endParaRPr lang="en-US" sz="4000" dirty="0">
              <a:latin typeface="Impact" pitchFamily="34" charset="0"/>
            </a:endParaRPr>
          </a:p>
          <a:p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Task Manager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09600"/>
          </a:xfrm>
        </p:spPr>
        <p:txBody>
          <a:bodyPr/>
          <a:lstStyle/>
          <a:p>
            <a:r>
              <a:rPr lang="en-US" sz="2400" dirty="0" smtClean="0"/>
              <a:t>The User Interface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1"/>
            <a:ext cx="65722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47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/>
          <a:lstStyle/>
          <a:p>
            <a:r>
              <a:rPr lang="en-US"/>
              <a:t>The Task Manager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077200" cy="4291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5715000"/>
            <a:ext cx="3238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39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/>
          <a:lstStyle/>
          <a:p>
            <a:r>
              <a:rPr lang="en-US"/>
              <a:t>The Task Manager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JavaScript Code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585038" cy="460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16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Task Manager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23999"/>
            <a:ext cx="5867400" cy="518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64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882958"/>
          </a:xfrm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b="1" dirty="0"/>
              <a:t>array</a:t>
            </a:r>
            <a:r>
              <a:rPr lang="en-US" sz="2400" dirty="0"/>
              <a:t> can store one or more </a:t>
            </a:r>
            <a:r>
              <a:rPr lang="en-US" sz="2400" dirty="0" smtClean="0"/>
              <a:t>elements. The </a:t>
            </a:r>
            <a:r>
              <a:rPr lang="en-US" sz="2400" dirty="0"/>
              <a:t>length of an array is the number of elements in the </a:t>
            </a:r>
            <a:r>
              <a:rPr lang="en-US" sz="2400" dirty="0" smtClean="0"/>
              <a:t>array. 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of the element in the array is accessible through an integer value called a </a:t>
            </a:r>
            <a:r>
              <a:rPr lang="en-US" sz="2400" dirty="0" smtClean="0"/>
              <a:t>subscript. Subscript start from 0.</a:t>
            </a:r>
          </a:p>
          <a:p>
            <a:r>
              <a:rPr lang="en-US" sz="2400" dirty="0" smtClean="0"/>
              <a:t>You can use </a:t>
            </a:r>
            <a:r>
              <a:rPr lang="en-US" sz="2400" b="1" dirty="0" smtClean="0"/>
              <a:t>for loops</a:t>
            </a:r>
            <a:r>
              <a:rPr lang="en-US" sz="2400" dirty="0" smtClean="0"/>
              <a:t> or </a:t>
            </a:r>
            <a:r>
              <a:rPr lang="en-US" sz="2400" b="1" dirty="0" smtClean="0"/>
              <a:t>for-in loops</a:t>
            </a:r>
            <a:r>
              <a:rPr lang="en-US" sz="2400" dirty="0" smtClean="0"/>
              <a:t> to works with array elements.</a:t>
            </a:r>
          </a:p>
          <a:p>
            <a:r>
              <a:rPr lang="en-US" sz="2400" dirty="0" smtClean="0"/>
              <a:t>You can use the </a:t>
            </a:r>
            <a:r>
              <a:rPr lang="en-US" sz="2400" b="1" dirty="0" smtClean="0"/>
              <a:t>split() method</a:t>
            </a:r>
            <a:r>
              <a:rPr lang="en-US" sz="2400" dirty="0" smtClean="0"/>
              <a:t> of a String object to create an array from substrings within a string.</a:t>
            </a:r>
          </a:p>
          <a:p>
            <a:r>
              <a:rPr lang="en-US" sz="2400" dirty="0" smtClean="0"/>
              <a:t>An </a:t>
            </a:r>
            <a:r>
              <a:rPr lang="en-US" sz="2400" b="1" dirty="0" smtClean="0"/>
              <a:t>associative array</a:t>
            </a:r>
            <a:r>
              <a:rPr lang="en-US" sz="2400" dirty="0" smtClean="0"/>
              <a:t> uses strings for the indexes instead of numbers.</a:t>
            </a:r>
          </a:p>
          <a:p>
            <a:r>
              <a:rPr lang="en-US" sz="2400" dirty="0" smtClean="0"/>
              <a:t>In an </a:t>
            </a:r>
            <a:r>
              <a:rPr lang="en-US" sz="2400" b="1" dirty="0" smtClean="0"/>
              <a:t>array of arrays</a:t>
            </a:r>
            <a:r>
              <a:rPr lang="en-US" sz="2400" dirty="0" smtClean="0"/>
              <a:t>, each element in one array contains another </a:t>
            </a:r>
            <a:r>
              <a:rPr lang="en-US" sz="2400" smtClean="0"/>
              <a:t>array.</a:t>
            </a:r>
          </a:p>
          <a:p>
            <a:r>
              <a:rPr lang="en-US" sz="2400" smtClean="0"/>
              <a:t>Web storage can used to use to replace cookies to over limit 4,000 byte in each items.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43401" cy="4525963"/>
          </a:xfrm>
        </p:spPr>
        <p:txBody>
          <a:bodyPr/>
          <a:lstStyle/>
          <a:p>
            <a:r>
              <a:rPr lang="en-US" sz="2200" dirty="0" smtClean="0"/>
              <a:t>An array can store one or more elements</a:t>
            </a:r>
          </a:p>
          <a:p>
            <a:r>
              <a:rPr lang="en-US" sz="2200" dirty="0" smtClean="0"/>
              <a:t>The length of an array is the number of elements in the array</a:t>
            </a:r>
          </a:p>
          <a:p>
            <a:r>
              <a:rPr lang="en-US" sz="2200" dirty="0"/>
              <a:t>Each of the element in the array is accessible through an integer value called a subscript</a:t>
            </a:r>
          </a:p>
          <a:p>
            <a:r>
              <a:rPr lang="en-US" sz="2200" dirty="0"/>
              <a:t>An array subscript begins from zero and is also called array </a:t>
            </a:r>
            <a:r>
              <a:rPr lang="en-US" sz="2200" dirty="0" smtClean="0"/>
              <a:t>index </a:t>
            </a:r>
            <a:endParaRPr lang="en-US" sz="2200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470" y="1737100"/>
            <a:ext cx="3533333" cy="389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5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421757"/>
            <a:ext cx="80391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 array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425876"/>
            <a:ext cx="77819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/>
          <a:lstStyle/>
          <a:p>
            <a:r>
              <a:rPr lang="en-US" sz="3600" dirty="0" smtClean="0"/>
              <a:t>How to add and delete array elements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219200"/>
            <a:ext cx="83248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for loops to work with arrays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24000"/>
            <a:ext cx="6477000" cy="48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for loops to work with arrays (cont.)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69" y="1454708"/>
            <a:ext cx="7129462" cy="525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7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1357</Words>
  <Application>Microsoft Office PowerPoint</Application>
  <PresentationFormat>On-screen Show (4:3)</PresentationFormat>
  <Paragraphs>237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Courier New</vt:lpstr>
      <vt:lpstr>Impact</vt:lpstr>
      <vt:lpstr>Default Design</vt:lpstr>
      <vt:lpstr>Chapter 9 – S13</vt:lpstr>
      <vt:lpstr>Objectives</vt:lpstr>
      <vt:lpstr>PowerPoint Presentation</vt:lpstr>
      <vt:lpstr>Introduction to Array</vt:lpstr>
      <vt:lpstr>How to create an array</vt:lpstr>
      <vt:lpstr>How to create an array (cont.)</vt:lpstr>
      <vt:lpstr>How to add and delete array elements</vt:lpstr>
      <vt:lpstr>How to use for loops to work with arrays</vt:lpstr>
      <vt:lpstr>How to use for loops to work with arrays (cont.)</vt:lpstr>
      <vt:lpstr>How to use for-in loops to work with arrays</vt:lpstr>
      <vt:lpstr>How to use for-in loops to work with arrays (cont.)</vt:lpstr>
      <vt:lpstr>PowerPoint Presentation</vt:lpstr>
      <vt:lpstr>Methods of an Array object that access simple parameters</vt:lpstr>
      <vt:lpstr>Methods of an Array object that access simple parameters(cont.)</vt:lpstr>
      <vt:lpstr>Methods of an Array object that access functions as parameters</vt:lpstr>
      <vt:lpstr>Methods of an Array object that access functions as parameters (cont.)</vt:lpstr>
      <vt:lpstr>Examples of the Array methods</vt:lpstr>
      <vt:lpstr>Examples of the Array methods (cont.)</vt:lpstr>
      <vt:lpstr>Examples of the Array methods (cont.)</vt:lpstr>
      <vt:lpstr>PowerPoint Presentation</vt:lpstr>
      <vt:lpstr>How to use a String method to create an array</vt:lpstr>
      <vt:lpstr>How to create and use an associative array</vt:lpstr>
      <vt:lpstr>How to create and use an associative array (cont.)</vt:lpstr>
      <vt:lpstr>How to create and use an array of arrays</vt:lpstr>
      <vt:lpstr>How to create and use an array of arrays (cont.)</vt:lpstr>
      <vt:lpstr>PowerPoint Presentation</vt:lpstr>
      <vt:lpstr>Web Storage introduction</vt:lpstr>
      <vt:lpstr>The syntax to work with storage</vt:lpstr>
      <vt:lpstr>Use JavaScript to work with storage</vt:lpstr>
      <vt:lpstr>Use Chrome to view and edit item in web storage</vt:lpstr>
      <vt:lpstr>PowerPoint Presentation</vt:lpstr>
      <vt:lpstr>The Task Manager application</vt:lpstr>
      <vt:lpstr>The Task Manager application</vt:lpstr>
      <vt:lpstr>The Task Manager application</vt:lpstr>
      <vt:lpstr>The Task Manager application</vt:lpstr>
      <vt:lpstr>Summary</vt:lpstr>
      <vt:lpstr>The End.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Pdviet5073</cp:lastModifiedBy>
  <cp:revision>1272</cp:revision>
  <dcterms:created xsi:type="dcterms:W3CDTF">2014-02-09T07:44:29Z</dcterms:created>
  <dcterms:modified xsi:type="dcterms:W3CDTF">2020-06-22T14:10:58Z</dcterms:modified>
</cp:coreProperties>
</file>