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0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66" r:id="rId15"/>
    <p:sldId id="367" r:id="rId16"/>
    <p:sldId id="368" r:id="rId17"/>
    <p:sldId id="411" r:id="rId18"/>
    <p:sldId id="412" r:id="rId19"/>
    <p:sldId id="370" r:id="rId20"/>
    <p:sldId id="371" r:id="rId21"/>
    <p:sldId id="413" r:id="rId22"/>
    <p:sldId id="415" r:id="rId23"/>
    <p:sldId id="416" r:id="rId24"/>
    <p:sldId id="414" r:id="rId25"/>
    <p:sldId id="417" r:id="rId26"/>
    <p:sldId id="418" r:id="rId27"/>
    <p:sldId id="372" r:id="rId28"/>
    <p:sldId id="373" r:id="rId29"/>
    <p:sldId id="374" r:id="rId30"/>
    <p:sldId id="375" r:id="rId31"/>
    <p:sldId id="419" r:id="rId32"/>
    <p:sldId id="420" r:id="rId33"/>
    <p:sldId id="421" r:id="rId34"/>
    <p:sldId id="422" r:id="rId35"/>
    <p:sldId id="423" r:id="rId36"/>
    <p:sldId id="32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6"/>
            <p14:sldId id="367"/>
            <p14:sldId id="368"/>
            <p14:sldId id="411"/>
            <p14:sldId id="412"/>
            <p14:sldId id="370"/>
            <p14:sldId id="371"/>
            <p14:sldId id="413"/>
            <p14:sldId id="415"/>
            <p14:sldId id="416"/>
            <p14:sldId id="414"/>
            <p14:sldId id="417"/>
            <p14:sldId id="418"/>
            <p14:sldId id="372"/>
            <p14:sldId id="373"/>
            <p14:sldId id="374"/>
            <p14:sldId id="375"/>
            <p14:sldId id="419"/>
            <p14:sldId id="420"/>
            <p14:sldId id="421"/>
            <p14:sldId id="422"/>
            <p14:sldId id="4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022" autoAdjust="0"/>
  </p:normalViewPr>
  <p:slideViewPr>
    <p:cSldViewPr>
      <p:cViewPr varScale="1">
        <p:scale>
          <a:sx n="71" d="100"/>
          <a:sy n="71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E7238-96B6-4336-A43A-888850943E3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3CE79-7473-4ED3-B7BE-03196769CE89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Object</a:t>
          </a:r>
          <a:endParaRPr lang="en-US" dirty="0">
            <a:solidFill>
              <a:srgbClr val="0070C0"/>
            </a:solidFill>
          </a:endParaRPr>
        </a:p>
      </dgm:t>
    </dgm:pt>
    <dgm:pt modelId="{A0236716-4589-4122-8F55-05AEC1C683DC}" type="parTrans" cxnId="{02B7DE98-16C8-435E-906F-CC7BE100ACF5}">
      <dgm:prSet/>
      <dgm:spPr/>
      <dgm:t>
        <a:bodyPr/>
        <a:lstStyle/>
        <a:p>
          <a:endParaRPr lang="en-US"/>
        </a:p>
      </dgm:t>
    </dgm:pt>
    <dgm:pt modelId="{A910AF3C-483D-45B9-9136-13DA98F727D3}" type="sibTrans" cxnId="{02B7DE98-16C8-435E-906F-CC7BE100ACF5}">
      <dgm:prSet/>
      <dgm:spPr/>
      <dgm:t>
        <a:bodyPr/>
        <a:lstStyle/>
        <a:p>
          <a:endParaRPr lang="en-US"/>
        </a:p>
      </dgm:t>
    </dgm:pt>
    <dgm:pt modelId="{498CA614-70DA-4849-8FCD-9F94457277E2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String</a:t>
          </a:r>
          <a:endParaRPr lang="en-US" dirty="0">
            <a:solidFill>
              <a:srgbClr val="0070C0"/>
            </a:solidFill>
          </a:endParaRPr>
        </a:p>
      </dgm:t>
    </dgm:pt>
    <dgm:pt modelId="{7061370B-EA3E-40C0-8E09-13189A1EF0CC}" type="parTrans" cxnId="{2009D6FB-09A7-48B6-8D82-3FB42BAAD0C0}">
      <dgm:prSet/>
      <dgm:spPr/>
      <dgm:t>
        <a:bodyPr/>
        <a:lstStyle/>
        <a:p>
          <a:endParaRPr lang="en-US"/>
        </a:p>
      </dgm:t>
    </dgm:pt>
    <dgm:pt modelId="{8DC9A835-ACCD-4488-8A86-9A55A3D9310E}" type="sibTrans" cxnId="{2009D6FB-09A7-48B6-8D82-3FB42BAAD0C0}">
      <dgm:prSet/>
      <dgm:spPr/>
      <dgm:t>
        <a:bodyPr/>
        <a:lstStyle/>
        <a:p>
          <a:endParaRPr lang="en-US"/>
        </a:p>
      </dgm:t>
    </dgm:pt>
    <dgm:pt modelId="{E35F624C-9DE4-4D90-8803-3D167221273F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Number</a:t>
          </a:r>
          <a:endParaRPr lang="en-US" dirty="0">
            <a:solidFill>
              <a:srgbClr val="0070C0"/>
            </a:solidFill>
          </a:endParaRPr>
        </a:p>
      </dgm:t>
    </dgm:pt>
    <dgm:pt modelId="{49CF1B5E-760D-41BF-9A54-4B37A0FCD044}" type="parTrans" cxnId="{D613E64C-13B9-4B02-A07D-23BF4ED18F30}">
      <dgm:prSet/>
      <dgm:spPr/>
      <dgm:t>
        <a:bodyPr/>
        <a:lstStyle/>
        <a:p>
          <a:endParaRPr lang="en-US"/>
        </a:p>
      </dgm:t>
    </dgm:pt>
    <dgm:pt modelId="{F95F9149-BFD3-49DF-AE9D-32AF42D29815}" type="sibTrans" cxnId="{D613E64C-13B9-4B02-A07D-23BF4ED18F30}">
      <dgm:prSet/>
      <dgm:spPr/>
      <dgm:t>
        <a:bodyPr/>
        <a:lstStyle/>
        <a:p>
          <a:endParaRPr lang="en-US"/>
        </a:p>
      </dgm:t>
    </dgm:pt>
    <dgm:pt modelId="{00D1C599-53E6-4F48-B2FD-6FBD2EE15C03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Boolean</a:t>
          </a:r>
          <a:endParaRPr lang="en-US" dirty="0">
            <a:solidFill>
              <a:srgbClr val="0070C0"/>
            </a:solidFill>
          </a:endParaRPr>
        </a:p>
      </dgm:t>
    </dgm:pt>
    <dgm:pt modelId="{55CDC973-5E37-411F-B37E-CDE47634915F}" type="parTrans" cxnId="{52643768-BC44-425D-93FF-40034BF94123}">
      <dgm:prSet/>
      <dgm:spPr/>
      <dgm:t>
        <a:bodyPr/>
        <a:lstStyle/>
        <a:p>
          <a:endParaRPr lang="en-US"/>
        </a:p>
      </dgm:t>
    </dgm:pt>
    <dgm:pt modelId="{26F893A2-6A32-47CB-B705-7872C9185D59}" type="sibTrans" cxnId="{52643768-BC44-425D-93FF-40034BF94123}">
      <dgm:prSet/>
      <dgm:spPr/>
      <dgm:t>
        <a:bodyPr/>
        <a:lstStyle/>
        <a:p>
          <a:endParaRPr lang="en-US"/>
        </a:p>
      </dgm:t>
    </dgm:pt>
    <dgm:pt modelId="{140A9ADE-5C0B-462F-9E5C-6F3A8876C64B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Date</a:t>
          </a:r>
          <a:endParaRPr lang="en-US" dirty="0">
            <a:solidFill>
              <a:srgbClr val="0070C0"/>
            </a:solidFill>
          </a:endParaRPr>
        </a:p>
      </dgm:t>
    </dgm:pt>
    <dgm:pt modelId="{7023B16A-7174-4D67-BC33-73BC102662A9}" type="parTrans" cxnId="{5FF820F0-70DF-45F4-9E3A-4221639C0145}">
      <dgm:prSet/>
      <dgm:spPr/>
      <dgm:t>
        <a:bodyPr/>
        <a:lstStyle/>
        <a:p>
          <a:endParaRPr lang="en-US"/>
        </a:p>
      </dgm:t>
    </dgm:pt>
    <dgm:pt modelId="{00BBFCEB-2BC2-46B0-A8BF-09516B17BDA6}" type="sibTrans" cxnId="{5FF820F0-70DF-45F4-9E3A-4221639C0145}">
      <dgm:prSet/>
      <dgm:spPr/>
      <dgm:t>
        <a:bodyPr/>
        <a:lstStyle/>
        <a:p>
          <a:endParaRPr lang="en-US"/>
        </a:p>
      </dgm:t>
    </dgm:pt>
    <dgm:pt modelId="{584E1E88-E7A2-45B1-B1AE-5884EF2662F0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Array</a:t>
          </a:r>
          <a:endParaRPr lang="en-US" dirty="0">
            <a:solidFill>
              <a:srgbClr val="0070C0"/>
            </a:solidFill>
          </a:endParaRPr>
        </a:p>
      </dgm:t>
    </dgm:pt>
    <dgm:pt modelId="{18A2798B-3AEC-44E5-89B1-6384F1EB1AC4}" type="parTrans" cxnId="{850A0D44-7946-4D47-AC02-E2AF7E6602E5}">
      <dgm:prSet/>
      <dgm:spPr/>
      <dgm:t>
        <a:bodyPr/>
        <a:lstStyle/>
        <a:p>
          <a:endParaRPr lang="en-US"/>
        </a:p>
      </dgm:t>
    </dgm:pt>
    <dgm:pt modelId="{1F06A639-AE9C-48D9-8119-047F38E79D78}" type="sibTrans" cxnId="{850A0D44-7946-4D47-AC02-E2AF7E6602E5}">
      <dgm:prSet/>
      <dgm:spPr/>
      <dgm:t>
        <a:bodyPr/>
        <a:lstStyle/>
        <a:p>
          <a:endParaRPr lang="en-US"/>
        </a:p>
      </dgm:t>
    </dgm:pt>
    <dgm:pt modelId="{85FD2B98-09DC-4641-9B2B-77CEA62DC1C6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Function</a:t>
          </a:r>
          <a:endParaRPr lang="en-US" dirty="0">
            <a:solidFill>
              <a:srgbClr val="0070C0"/>
            </a:solidFill>
          </a:endParaRPr>
        </a:p>
      </dgm:t>
    </dgm:pt>
    <dgm:pt modelId="{7F959734-1784-4D1E-A832-AA594AC6A7E7}" type="parTrans" cxnId="{DD8EF731-C137-421D-BC2E-4C8CD1F10B32}">
      <dgm:prSet/>
      <dgm:spPr/>
      <dgm:t>
        <a:bodyPr/>
        <a:lstStyle/>
        <a:p>
          <a:endParaRPr lang="en-US"/>
        </a:p>
      </dgm:t>
    </dgm:pt>
    <dgm:pt modelId="{76EB1ADB-CFDF-45D9-8552-AC1E48423B72}" type="sibTrans" cxnId="{DD8EF731-C137-421D-BC2E-4C8CD1F10B32}">
      <dgm:prSet/>
      <dgm:spPr/>
      <dgm:t>
        <a:bodyPr/>
        <a:lstStyle/>
        <a:p>
          <a:endParaRPr lang="en-US"/>
        </a:p>
      </dgm:t>
    </dgm:pt>
    <dgm:pt modelId="{F09F4842-287E-4790-BF42-4E32F2185AB2}" type="pres">
      <dgm:prSet presAssocID="{43CE7238-96B6-4336-A43A-888850943E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8AE41D-CC3D-4657-BB0F-F133C17C037E}" type="pres">
      <dgm:prSet presAssocID="{4E33CE79-7473-4ED3-B7BE-03196769CE89}" presName="hierRoot1" presStyleCnt="0">
        <dgm:presLayoutVars>
          <dgm:hierBranch val="init"/>
        </dgm:presLayoutVars>
      </dgm:prSet>
      <dgm:spPr/>
    </dgm:pt>
    <dgm:pt modelId="{16D6B793-8FC8-4512-875C-834DB47A4C4E}" type="pres">
      <dgm:prSet presAssocID="{4E33CE79-7473-4ED3-B7BE-03196769CE89}" presName="rootComposite1" presStyleCnt="0"/>
      <dgm:spPr/>
    </dgm:pt>
    <dgm:pt modelId="{C218F0C3-237C-4450-8B32-D255B285E766}" type="pres">
      <dgm:prSet presAssocID="{4E33CE79-7473-4ED3-B7BE-03196769CE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7D2C0-4617-4A48-A7E6-CD6FA1572ECA}" type="pres">
      <dgm:prSet presAssocID="{4E33CE79-7473-4ED3-B7BE-03196769CE8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69B152-0F72-4A75-AD9A-6DB3F746DC7E}" type="pres">
      <dgm:prSet presAssocID="{4E33CE79-7473-4ED3-B7BE-03196769CE89}" presName="hierChild2" presStyleCnt="0"/>
      <dgm:spPr/>
    </dgm:pt>
    <dgm:pt modelId="{AE070475-535D-400B-BCD3-60B86917F013}" type="pres">
      <dgm:prSet presAssocID="{7061370B-EA3E-40C0-8E09-13189A1EF0CC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E774731-E154-402E-B366-D15A9CDD9D1C}" type="pres">
      <dgm:prSet presAssocID="{498CA614-70DA-4849-8FCD-9F94457277E2}" presName="hierRoot2" presStyleCnt="0">
        <dgm:presLayoutVars>
          <dgm:hierBranch val="init"/>
        </dgm:presLayoutVars>
      </dgm:prSet>
      <dgm:spPr/>
    </dgm:pt>
    <dgm:pt modelId="{9CDEB0BC-86D9-4C30-A6B8-7B8A79F1FEC0}" type="pres">
      <dgm:prSet presAssocID="{498CA614-70DA-4849-8FCD-9F94457277E2}" presName="rootComposite" presStyleCnt="0"/>
      <dgm:spPr/>
    </dgm:pt>
    <dgm:pt modelId="{63FB0BD3-8A55-439A-B803-3090880B2BC7}" type="pres">
      <dgm:prSet presAssocID="{498CA614-70DA-4849-8FCD-9F94457277E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3A5BFF-5FEC-4185-9208-D7A0788939D0}" type="pres">
      <dgm:prSet presAssocID="{498CA614-70DA-4849-8FCD-9F94457277E2}" presName="rootConnector" presStyleLbl="node2" presStyleIdx="0" presStyleCnt="6"/>
      <dgm:spPr/>
      <dgm:t>
        <a:bodyPr/>
        <a:lstStyle/>
        <a:p>
          <a:endParaRPr lang="en-US"/>
        </a:p>
      </dgm:t>
    </dgm:pt>
    <dgm:pt modelId="{81882350-D5D3-4D54-A1C0-B60F25AB2982}" type="pres">
      <dgm:prSet presAssocID="{498CA614-70DA-4849-8FCD-9F94457277E2}" presName="hierChild4" presStyleCnt="0"/>
      <dgm:spPr/>
    </dgm:pt>
    <dgm:pt modelId="{40F57353-11AD-47D9-A320-3DE59D977AE2}" type="pres">
      <dgm:prSet presAssocID="{498CA614-70DA-4849-8FCD-9F94457277E2}" presName="hierChild5" presStyleCnt="0"/>
      <dgm:spPr/>
    </dgm:pt>
    <dgm:pt modelId="{48E38BE4-2590-46B6-A159-7529B01A228F}" type="pres">
      <dgm:prSet presAssocID="{49CF1B5E-760D-41BF-9A54-4B37A0FCD04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B426F18-F678-4F17-BC97-F51B9912F5EA}" type="pres">
      <dgm:prSet presAssocID="{E35F624C-9DE4-4D90-8803-3D167221273F}" presName="hierRoot2" presStyleCnt="0">
        <dgm:presLayoutVars>
          <dgm:hierBranch val="init"/>
        </dgm:presLayoutVars>
      </dgm:prSet>
      <dgm:spPr/>
    </dgm:pt>
    <dgm:pt modelId="{311C25C3-14D4-429A-B063-B615E2795324}" type="pres">
      <dgm:prSet presAssocID="{E35F624C-9DE4-4D90-8803-3D167221273F}" presName="rootComposite" presStyleCnt="0"/>
      <dgm:spPr/>
    </dgm:pt>
    <dgm:pt modelId="{C119627C-7AB6-4708-9FEE-4261CFF6A0CA}" type="pres">
      <dgm:prSet presAssocID="{E35F624C-9DE4-4D90-8803-3D167221273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938B4-C126-49DA-898A-F87D42FF31E7}" type="pres">
      <dgm:prSet presAssocID="{E35F624C-9DE4-4D90-8803-3D167221273F}" presName="rootConnector" presStyleLbl="node2" presStyleIdx="1" presStyleCnt="6"/>
      <dgm:spPr/>
      <dgm:t>
        <a:bodyPr/>
        <a:lstStyle/>
        <a:p>
          <a:endParaRPr lang="en-US"/>
        </a:p>
      </dgm:t>
    </dgm:pt>
    <dgm:pt modelId="{6AFC8790-58A3-4D12-B70C-905BF078A460}" type="pres">
      <dgm:prSet presAssocID="{E35F624C-9DE4-4D90-8803-3D167221273F}" presName="hierChild4" presStyleCnt="0"/>
      <dgm:spPr/>
    </dgm:pt>
    <dgm:pt modelId="{04C849C8-F33D-4F53-92E8-990EB537E8C0}" type="pres">
      <dgm:prSet presAssocID="{E35F624C-9DE4-4D90-8803-3D167221273F}" presName="hierChild5" presStyleCnt="0"/>
      <dgm:spPr/>
    </dgm:pt>
    <dgm:pt modelId="{026B0983-0645-473A-81EB-4C9BDA67A48E}" type="pres">
      <dgm:prSet presAssocID="{55CDC973-5E37-411F-B37E-CDE47634915F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A4D95BD-DB1B-4335-8ACF-C28B87C55E22}" type="pres">
      <dgm:prSet presAssocID="{00D1C599-53E6-4F48-B2FD-6FBD2EE15C03}" presName="hierRoot2" presStyleCnt="0">
        <dgm:presLayoutVars>
          <dgm:hierBranch val="init"/>
        </dgm:presLayoutVars>
      </dgm:prSet>
      <dgm:spPr/>
    </dgm:pt>
    <dgm:pt modelId="{979247ED-DC73-4BA1-A797-C0CDC4AD625E}" type="pres">
      <dgm:prSet presAssocID="{00D1C599-53E6-4F48-B2FD-6FBD2EE15C03}" presName="rootComposite" presStyleCnt="0"/>
      <dgm:spPr/>
    </dgm:pt>
    <dgm:pt modelId="{83A9F786-DA41-4CE0-9860-56A0C13CE73E}" type="pres">
      <dgm:prSet presAssocID="{00D1C599-53E6-4F48-B2FD-6FBD2EE15C0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05CC33-1882-45A4-BCE8-3898E0096471}" type="pres">
      <dgm:prSet presAssocID="{00D1C599-53E6-4F48-B2FD-6FBD2EE15C03}" presName="rootConnector" presStyleLbl="node2" presStyleIdx="2" presStyleCnt="6"/>
      <dgm:spPr/>
      <dgm:t>
        <a:bodyPr/>
        <a:lstStyle/>
        <a:p>
          <a:endParaRPr lang="en-US"/>
        </a:p>
      </dgm:t>
    </dgm:pt>
    <dgm:pt modelId="{108CF483-D687-408F-BB9E-080CC7844176}" type="pres">
      <dgm:prSet presAssocID="{00D1C599-53E6-4F48-B2FD-6FBD2EE15C03}" presName="hierChild4" presStyleCnt="0"/>
      <dgm:spPr/>
    </dgm:pt>
    <dgm:pt modelId="{20A71D9B-6E64-4B01-8FC0-D5C29C8914E0}" type="pres">
      <dgm:prSet presAssocID="{00D1C599-53E6-4F48-B2FD-6FBD2EE15C03}" presName="hierChild5" presStyleCnt="0"/>
      <dgm:spPr/>
    </dgm:pt>
    <dgm:pt modelId="{24BAC952-E43D-4CAB-80BA-6BE252C2E013}" type="pres">
      <dgm:prSet presAssocID="{7023B16A-7174-4D67-BC33-73BC102662A9}" presName="Name37" presStyleLbl="parChTrans1D2" presStyleIdx="3" presStyleCnt="6"/>
      <dgm:spPr/>
      <dgm:t>
        <a:bodyPr/>
        <a:lstStyle/>
        <a:p>
          <a:endParaRPr lang="en-US"/>
        </a:p>
      </dgm:t>
    </dgm:pt>
    <dgm:pt modelId="{55E42FD3-F542-4618-87EF-86D53F402EA5}" type="pres">
      <dgm:prSet presAssocID="{140A9ADE-5C0B-462F-9E5C-6F3A8876C64B}" presName="hierRoot2" presStyleCnt="0">
        <dgm:presLayoutVars>
          <dgm:hierBranch val="init"/>
        </dgm:presLayoutVars>
      </dgm:prSet>
      <dgm:spPr/>
    </dgm:pt>
    <dgm:pt modelId="{1D81904E-DFBC-4055-B0B3-28C73B817FF4}" type="pres">
      <dgm:prSet presAssocID="{140A9ADE-5C0B-462F-9E5C-6F3A8876C64B}" presName="rootComposite" presStyleCnt="0"/>
      <dgm:spPr/>
    </dgm:pt>
    <dgm:pt modelId="{53DDACA2-92C5-4F4B-9418-F7457947FA57}" type="pres">
      <dgm:prSet presAssocID="{140A9ADE-5C0B-462F-9E5C-6F3A8876C64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F968D-924C-4DAB-8260-8ADF818A6C7C}" type="pres">
      <dgm:prSet presAssocID="{140A9ADE-5C0B-462F-9E5C-6F3A8876C64B}" presName="rootConnector" presStyleLbl="node2" presStyleIdx="3" presStyleCnt="6"/>
      <dgm:spPr/>
      <dgm:t>
        <a:bodyPr/>
        <a:lstStyle/>
        <a:p>
          <a:endParaRPr lang="en-US"/>
        </a:p>
      </dgm:t>
    </dgm:pt>
    <dgm:pt modelId="{4A930E72-063C-41F4-AFF7-AEF503291AF7}" type="pres">
      <dgm:prSet presAssocID="{140A9ADE-5C0B-462F-9E5C-6F3A8876C64B}" presName="hierChild4" presStyleCnt="0"/>
      <dgm:spPr/>
    </dgm:pt>
    <dgm:pt modelId="{8A1A4E4B-822B-49F2-8D65-CD638ADBE052}" type="pres">
      <dgm:prSet presAssocID="{140A9ADE-5C0B-462F-9E5C-6F3A8876C64B}" presName="hierChild5" presStyleCnt="0"/>
      <dgm:spPr/>
    </dgm:pt>
    <dgm:pt modelId="{90623B19-4FAB-482E-81FA-ADD03A2669F9}" type="pres">
      <dgm:prSet presAssocID="{18A2798B-3AEC-44E5-89B1-6384F1EB1AC4}" presName="Name37" presStyleLbl="parChTrans1D2" presStyleIdx="4" presStyleCnt="6"/>
      <dgm:spPr/>
      <dgm:t>
        <a:bodyPr/>
        <a:lstStyle/>
        <a:p>
          <a:endParaRPr lang="en-US"/>
        </a:p>
      </dgm:t>
    </dgm:pt>
    <dgm:pt modelId="{15135633-BBE9-4859-B09A-60F079729F28}" type="pres">
      <dgm:prSet presAssocID="{584E1E88-E7A2-45B1-B1AE-5884EF2662F0}" presName="hierRoot2" presStyleCnt="0">
        <dgm:presLayoutVars>
          <dgm:hierBranch val="init"/>
        </dgm:presLayoutVars>
      </dgm:prSet>
      <dgm:spPr/>
    </dgm:pt>
    <dgm:pt modelId="{62349288-DDB9-42D0-8A5F-C09275AD3835}" type="pres">
      <dgm:prSet presAssocID="{584E1E88-E7A2-45B1-B1AE-5884EF2662F0}" presName="rootComposite" presStyleCnt="0"/>
      <dgm:spPr/>
    </dgm:pt>
    <dgm:pt modelId="{0CACBF0A-236C-4EE8-A115-7C1CA2F910DB}" type="pres">
      <dgm:prSet presAssocID="{584E1E88-E7A2-45B1-B1AE-5884EF2662F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758FF4-4DA0-4120-B99B-866181A4BA14}" type="pres">
      <dgm:prSet presAssocID="{584E1E88-E7A2-45B1-B1AE-5884EF2662F0}" presName="rootConnector" presStyleLbl="node2" presStyleIdx="4" presStyleCnt="6"/>
      <dgm:spPr/>
      <dgm:t>
        <a:bodyPr/>
        <a:lstStyle/>
        <a:p>
          <a:endParaRPr lang="en-US"/>
        </a:p>
      </dgm:t>
    </dgm:pt>
    <dgm:pt modelId="{AD213CFA-2424-410D-972D-92A4640BA4BD}" type="pres">
      <dgm:prSet presAssocID="{584E1E88-E7A2-45B1-B1AE-5884EF2662F0}" presName="hierChild4" presStyleCnt="0"/>
      <dgm:spPr/>
    </dgm:pt>
    <dgm:pt modelId="{C078F24C-4717-4315-8A50-D33E7567A23C}" type="pres">
      <dgm:prSet presAssocID="{584E1E88-E7A2-45B1-B1AE-5884EF2662F0}" presName="hierChild5" presStyleCnt="0"/>
      <dgm:spPr/>
    </dgm:pt>
    <dgm:pt modelId="{A05012FD-20C7-462C-A4FA-59BAF0F61F35}" type="pres">
      <dgm:prSet presAssocID="{7F959734-1784-4D1E-A832-AA594AC6A7E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854F5C73-DB98-4F33-BE4D-AECBCDEDD6B5}" type="pres">
      <dgm:prSet presAssocID="{85FD2B98-09DC-4641-9B2B-77CEA62DC1C6}" presName="hierRoot2" presStyleCnt="0">
        <dgm:presLayoutVars>
          <dgm:hierBranch val="init"/>
        </dgm:presLayoutVars>
      </dgm:prSet>
      <dgm:spPr/>
    </dgm:pt>
    <dgm:pt modelId="{65712A3A-5294-49F2-B7E4-07337DFB9F13}" type="pres">
      <dgm:prSet presAssocID="{85FD2B98-09DC-4641-9B2B-77CEA62DC1C6}" presName="rootComposite" presStyleCnt="0"/>
      <dgm:spPr/>
    </dgm:pt>
    <dgm:pt modelId="{0802139F-1215-40DC-8B34-36A4D7CF7E4E}" type="pres">
      <dgm:prSet presAssocID="{85FD2B98-09DC-4641-9B2B-77CEA62DC1C6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C4164-FFFD-4076-8855-9FBE3F6677DA}" type="pres">
      <dgm:prSet presAssocID="{85FD2B98-09DC-4641-9B2B-77CEA62DC1C6}" presName="rootConnector" presStyleLbl="node2" presStyleIdx="5" presStyleCnt="6"/>
      <dgm:spPr/>
      <dgm:t>
        <a:bodyPr/>
        <a:lstStyle/>
        <a:p>
          <a:endParaRPr lang="en-US"/>
        </a:p>
      </dgm:t>
    </dgm:pt>
    <dgm:pt modelId="{3E2DF4B0-4238-42BF-AE4C-9C2BF11F69B8}" type="pres">
      <dgm:prSet presAssocID="{85FD2B98-09DC-4641-9B2B-77CEA62DC1C6}" presName="hierChild4" presStyleCnt="0"/>
      <dgm:spPr/>
    </dgm:pt>
    <dgm:pt modelId="{E241C863-2FCB-42E9-95B6-1791419A8892}" type="pres">
      <dgm:prSet presAssocID="{85FD2B98-09DC-4641-9B2B-77CEA62DC1C6}" presName="hierChild5" presStyleCnt="0"/>
      <dgm:spPr/>
    </dgm:pt>
    <dgm:pt modelId="{6560D287-70DA-4499-A8A5-E33519E4EB8F}" type="pres">
      <dgm:prSet presAssocID="{4E33CE79-7473-4ED3-B7BE-03196769CE89}" presName="hierChild3" presStyleCnt="0"/>
      <dgm:spPr/>
    </dgm:pt>
  </dgm:ptLst>
  <dgm:cxnLst>
    <dgm:cxn modelId="{EE492075-F2FF-4030-8C3C-4F71E675E1FD}" type="presOf" srcId="{43CE7238-96B6-4336-A43A-888850943E3F}" destId="{F09F4842-287E-4790-BF42-4E32F2185AB2}" srcOrd="0" destOrd="0" presId="urn:microsoft.com/office/officeart/2005/8/layout/orgChart1"/>
    <dgm:cxn modelId="{42C3982F-FE79-46E5-8C6B-44097A4F81D4}" type="presOf" srcId="{85FD2B98-09DC-4641-9B2B-77CEA62DC1C6}" destId="{0802139F-1215-40DC-8B34-36A4D7CF7E4E}" srcOrd="0" destOrd="0" presId="urn:microsoft.com/office/officeart/2005/8/layout/orgChart1"/>
    <dgm:cxn modelId="{5A44EFE8-EE9C-401D-A38F-FB82817E3B3D}" type="presOf" srcId="{00D1C599-53E6-4F48-B2FD-6FBD2EE15C03}" destId="{83A9F786-DA41-4CE0-9860-56A0C13CE73E}" srcOrd="0" destOrd="0" presId="urn:microsoft.com/office/officeart/2005/8/layout/orgChart1"/>
    <dgm:cxn modelId="{9F2AF9A2-7791-467F-9F12-744B7BEC40FE}" type="presOf" srcId="{00D1C599-53E6-4F48-B2FD-6FBD2EE15C03}" destId="{CB05CC33-1882-45A4-BCE8-3898E0096471}" srcOrd="1" destOrd="0" presId="urn:microsoft.com/office/officeart/2005/8/layout/orgChart1"/>
    <dgm:cxn modelId="{3955CC1D-8582-4448-8C41-15C0AEFE23FD}" type="presOf" srcId="{85FD2B98-09DC-4641-9B2B-77CEA62DC1C6}" destId="{950C4164-FFFD-4076-8855-9FBE3F6677DA}" srcOrd="1" destOrd="0" presId="urn:microsoft.com/office/officeart/2005/8/layout/orgChart1"/>
    <dgm:cxn modelId="{10892F35-A9CC-4C9C-815D-EA3ADFB156F5}" type="presOf" srcId="{584E1E88-E7A2-45B1-B1AE-5884EF2662F0}" destId="{F4758FF4-4DA0-4120-B99B-866181A4BA14}" srcOrd="1" destOrd="0" presId="urn:microsoft.com/office/officeart/2005/8/layout/orgChart1"/>
    <dgm:cxn modelId="{41C83ECA-A153-4FCF-A346-B8065F45E361}" type="presOf" srcId="{584E1E88-E7A2-45B1-B1AE-5884EF2662F0}" destId="{0CACBF0A-236C-4EE8-A115-7C1CA2F910DB}" srcOrd="0" destOrd="0" presId="urn:microsoft.com/office/officeart/2005/8/layout/orgChart1"/>
    <dgm:cxn modelId="{CFCF03F9-3D6E-4396-9B13-C63B62104A5B}" type="presOf" srcId="{4E33CE79-7473-4ED3-B7BE-03196769CE89}" destId="{C218F0C3-237C-4450-8B32-D255B285E766}" srcOrd="0" destOrd="0" presId="urn:microsoft.com/office/officeart/2005/8/layout/orgChart1"/>
    <dgm:cxn modelId="{D613E64C-13B9-4B02-A07D-23BF4ED18F30}" srcId="{4E33CE79-7473-4ED3-B7BE-03196769CE89}" destId="{E35F624C-9DE4-4D90-8803-3D167221273F}" srcOrd="1" destOrd="0" parTransId="{49CF1B5E-760D-41BF-9A54-4B37A0FCD044}" sibTransId="{F95F9149-BFD3-49DF-AE9D-32AF42D29815}"/>
    <dgm:cxn modelId="{F81FCB39-44BA-4C1D-94AF-84F436B66474}" type="presOf" srcId="{E35F624C-9DE4-4D90-8803-3D167221273F}" destId="{CD1938B4-C126-49DA-898A-F87D42FF31E7}" srcOrd="1" destOrd="0" presId="urn:microsoft.com/office/officeart/2005/8/layout/orgChart1"/>
    <dgm:cxn modelId="{850A0D44-7946-4D47-AC02-E2AF7E6602E5}" srcId="{4E33CE79-7473-4ED3-B7BE-03196769CE89}" destId="{584E1E88-E7A2-45B1-B1AE-5884EF2662F0}" srcOrd="4" destOrd="0" parTransId="{18A2798B-3AEC-44E5-89B1-6384F1EB1AC4}" sibTransId="{1F06A639-AE9C-48D9-8119-047F38E79D78}"/>
    <dgm:cxn modelId="{DD8EF731-C137-421D-BC2E-4C8CD1F10B32}" srcId="{4E33CE79-7473-4ED3-B7BE-03196769CE89}" destId="{85FD2B98-09DC-4641-9B2B-77CEA62DC1C6}" srcOrd="5" destOrd="0" parTransId="{7F959734-1784-4D1E-A832-AA594AC6A7E7}" sibTransId="{76EB1ADB-CFDF-45D9-8552-AC1E48423B72}"/>
    <dgm:cxn modelId="{02B7DE98-16C8-435E-906F-CC7BE100ACF5}" srcId="{43CE7238-96B6-4336-A43A-888850943E3F}" destId="{4E33CE79-7473-4ED3-B7BE-03196769CE89}" srcOrd="0" destOrd="0" parTransId="{A0236716-4589-4122-8F55-05AEC1C683DC}" sibTransId="{A910AF3C-483D-45B9-9136-13DA98F727D3}"/>
    <dgm:cxn modelId="{A6352C07-E8CC-4C35-B114-06EBE1C6A80C}" type="presOf" srcId="{49CF1B5E-760D-41BF-9A54-4B37A0FCD044}" destId="{48E38BE4-2590-46B6-A159-7529B01A228F}" srcOrd="0" destOrd="0" presId="urn:microsoft.com/office/officeart/2005/8/layout/orgChart1"/>
    <dgm:cxn modelId="{5FF820F0-70DF-45F4-9E3A-4221639C0145}" srcId="{4E33CE79-7473-4ED3-B7BE-03196769CE89}" destId="{140A9ADE-5C0B-462F-9E5C-6F3A8876C64B}" srcOrd="3" destOrd="0" parTransId="{7023B16A-7174-4D67-BC33-73BC102662A9}" sibTransId="{00BBFCEB-2BC2-46B0-A8BF-09516B17BDA6}"/>
    <dgm:cxn modelId="{C86211C9-EE12-4700-A037-C67005F8E80C}" type="presOf" srcId="{55CDC973-5E37-411F-B37E-CDE47634915F}" destId="{026B0983-0645-473A-81EB-4C9BDA67A48E}" srcOrd="0" destOrd="0" presId="urn:microsoft.com/office/officeart/2005/8/layout/orgChart1"/>
    <dgm:cxn modelId="{F3196703-2C4B-40A0-B281-E48AD83D916F}" type="presOf" srcId="{7061370B-EA3E-40C0-8E09-13189A1EF0CC}" destId="{AE070475-535D-400B-BCD3-60B86917F013}" srcOrd="0" destOrd="0" presId="urn:microsoft.com/office/officeart/2005/8/layout/orgChart1"/>
    <dgm:cxn modelId="{30CCB4DC-349C-448B-8901-6AFA5A70313A}" type="presOf" srcId="{7023B16A-7174-4D67-BC33-73BC102662A9}" destId="{24BAC952-E43D-4CAB-80BA-6BE252C2E013}" srcOrd="0" destOrd="0" presId="urn:microsoft.com/office/officeart/2005/8/layout/orgChart1"/>
    <dgm:cxn modelId="{D14CFEDA-7BE2-4DAE-B226-FFECBBA29AD0}" type="presOf" srcId="{140A9ADE-5C0B-462F-9E5C-6F3A8876C64B}" destId="{4FCF968D-924C-4DAB-8260-8ADF818A6C7C}" srcOrd="1" destOrd="0" presId="urn:microsoft.com/office/officeart/2005/8/layout/orgChart1"/>
    <dgm:cxn modelId="{ABF39E83-E002-4E6A-AEA5-7ADAB2C01D03}" type="presOf" srcId="{18A2798B-3AEC-44E5-89B1-6384F1EB1AC4}" destId="{90623B19-4FAB-482E-81FA-ADD03A2669F9}" srcOrd="0" destOrd="0" presId="urn:microsoft.com/office/officeart/2005/8/layout/orgChart1"/>
    <dgm:cxn modelId="{40A7B0E2-D9F1-4836-89D0-5A8B6D03E819}" type="presOf" srcId="{E35F624C-9DE4-4D90-8803-3D167221273F}" destId="{C119627C-7AB6-4708-9FEE-4261CFF6A0CA}" srcOrd="0" destOrd="0" presId="urn:microsoft.com/office/officeart/2005/8/layout/orgChart1"/>
    <dgm:cxn modelId="{F36C7B06-7DFC-4AAA-806C-28D1A4B6F99F}" type="presOf" srcId="{498CA614-70DA-4849-8FCD-9F94457277E2}" destId="{63FB0BD3-8A55-439A-B803-3090880B2BC7}" srcOrd="0" destOrd="0" presId="urn:microsoft.com/office/officeart/2005/8/layout/orgChart1"/>
    <dgm:cxn modelId="{3FA48FD8-1A81-42B6-92E9-B8030A030C68}" type="presOf" srcId="{140A9ADE-5C0B-462F-9E5C-6F3A8876C64B}" destId="{53DDACA2-92C5-4F4B-9418-F7457947FA57}" srcOrd="0" destOrd="0" presId="urn:microsoft.com/office/officeart/2005/8/layout/orgChart1"/>
    <dgm:cxn modelId="{1E981B68-D6FE-499F-B0F5-4E7A073B6DD6}" type="presOf" srcId="{4E33CE79-7473-4ED3-B7BE-03196769CE89}" destId="{DA67D2C0-4617-4A48-A7E6-CD6FA1572ECA}" srcOrd="1" destOrd="0" presId="urn:microsoft.com/office/officeart/2005/8/layout/orgChart1"/>
    <dgm:cxn modelId="{5A479D49-4ED5-4291-A83C-7AB74ADD96B6}" type="presOf" srcId="{498CA614-70DA-4849-8FCD-9F94457277E2}" destId="{953A5BFF-5FEC-4185-9208-D7A0788939D0}" srcOrd="1" destOrd="0" presId="urn:microsoft.com/office/officeart/2005/8/layout/orgChart1"/>
    <dgm:cxn modelId="{2009D6FB-09A7-48B6-8D82-3FB42BAAD0C0}" srcId="{4E33CE79-7473-4ED3-B7BE-03196769CE89}" destId="{498CA614-70DA-4849-8FCD-9F94457277E2}" srcOrd="0" destOrd="0" parTransId="{7061370B-EA3E-40C0-8E09-13189A1EF0CC}" sibTransId="{8DC9A835-ACCD-4488-8A86-9A55A3D9310E}"/>
    <dgm:cxn modelId="{52643768-BC44-425D-93FF-40034BF94123}" srcId="{4E33CE79-7473-4ED3-B7BE-03196769CE89}" destId="{00D1C599-53E6-4F48-B2FD-6FBD2EE15C03}" srcOrd="2" destOrd="0" parTransId="{55CDC973-5E37-411F-B37E-CDE47634915F}" sibTransId="{26F893A2-6A32-47CB-B705-7872C9185D59}"/>
    <dgm:cxn modelId="{DD95BF4E-C59D-4E6E-840E-E829D1C3A742}" type="presOf" srcId="{7F959734-1784-4D1E-A832-AA594AC6A7E7}" destId="{A05012FD-20C7-462C-A4FA-59BAF0F61F35}" srcOrd="0" destOrd="0" presId="urn:microsoft.com/office/officeart/2005/8/layout/orgChart1"/>
    <dgm:cxn modelId="{47459E5A-C97E-4803-A6EB-53DFB6CC0465}" type="presParOf" srcId="{F09F4842-287E-4790-BF42-4E32F2185AB2}" destId="{F08AE41D-CC3D-4657-BB0F-F133C17C037E}" srcOrd="0" destOrd="0" presId="urn:microsoft.com/office/officeart/2005/8/layout/orgChart1"/>
    <dgm:cxn modelId="{B25A99BE-5E67-454D-A93B-A40BEF88D657}" type="presParOf" srcId="{F08AE41D-CC3D-4657-BB0F-F133C17C037E}" destId="{16D6B793-8FC8-4512-875C-834DB47A4C4E}" srcOrd="0" destOrd="0" presId="urn:microsoft.com/office/officeart/2005/8/layout/orgChart1"/>
    <dgm:cxn modelId="{B2F1C29B-26A7-4D12-A57C-B0CB1F2DFF3F}" type="presParOf" srcId="{16D6B793-8FC8-4512-875C-834DB47A4C4E}" destId="{C218F0C3-237C-4450-8B32-D255B285E766}" srcOrd="0" destOrd="0" presId="urn:microsoft.com/office/officeart/2005/8/layout/orgChart1"/>
    <dgm:cxn modelId="{F7B57C63-DE01-41E4-B1DF-F03D09D9911A}" type="presParOf" srcId="{16D6B793-8FC8-4512-875C-834DB47A4C4E}" destId="{DA67D2C0-4617-4A48-A7E6-CD6FA1572ECA}" srcOrd="1" destOrd="0" presId="urn:microsoft.com/office/officeart/2005/8/layout/orgChart1"/>
    <dgm:cxn modelId="{FD12EC82-4FFC-4D77-8594-03C14CC6B7C0}" type="presParOf" srcId="{F08AE41D-CC3D-4657-BB0F-F133C17C037E}" destId="{0269B152-0F72-4A75-AD9A-6DB3F746DC7E}" srcOrd="1" destOrd="0" presId="urn:microsoft.com/office/officeart/2005/8/layout/orgChart1"/>
    <dgm:cxn modelId="{8B45EB9D-A22E-49D3-BA49-B4CB831DD0E0}" type="presParOf" srcId="{0269B152-0F72-4A75-AD9A-6DB3F746DC7E}" destId="{AE070475-535D-400B-BCD3-60B86917F013}" srcOrd="0" destOrd="0" presId="urn:microsoft.com/office/officeart/2005/8/layout/orgChart1"/>
    <dgm:cxn modelId="{0BEEF94C-71AB-4C9F-AA6F-836790DA8730}" type="presParOf" srcId="{0269B152-0F72-4A75-AD9A-6DB3F746DC7E}" destId="{CE774731-E154-402E-B366-D15A9CDD9D1C}" srcOrd="1" destOrd="0" presId="urn:microsoft.com/office/officeart/2005/8/layout/orgChart1"/>
    <dgm:cxn modelId="{F1B2FCDC-AB17-43E7-A1A9-8C0D8A311B33}" type="presParOf" srcId="{CE774731-E154-402E-B366-D15A9CDD9D1C}" destId="{9CDEB0BC-86D9-4C30-A6B8-7B8A79F1FEC0}" srcOrd="0" destOrd="0" presId="urn:microsoft.com/office/officeart/2005/8/layout/orgChart1"/>
    <dgm:cxn modelId="{FD61152F-C5D0-46D5-AC8C-DA60CB4C3C08}" type="presParOf" srcId="{9CDEB0BC-86D9-4C30-A6B8-7B8A79F1FEC0}" destId="{63FB0BD3-8A55-439A-B803-3090880B2BC7}" srcOrd="0" destOrd="0" presId="urn:microsoft.com/office/officeart/2005/8/layout/orgChart1"/>
    <dgm:cxn modelId="{19DD287B-ED56-46FE-B115-328693333FD4}" type="presParOf" srcId="{9CDEB0BC-86D9-4C30-A6B8-7B8A79F1FEC0}" destId="{953A5BFF-5FEC-4185-9208-D7A0788939D0}" srcOrd="1" destOrd="0" presId="urn:microsoft.com/office/officeart/2005/8/layout/orgChart1"/>
    <dgm:cxn modelId="{FF1AAF54-A56D-4BEF-928C-19EA60DB48C7}" type="presParOf" srcId="{CE774731-E154-402E-B366-D15A9CDD9D1C}" destId="{81882350-D5D3-4D54-A1C0-B60F25AB2982}" srcOrd="1" destOrd="0" presId="urn:microsoft.com/office/officeart/2005/8/layout/orgChart1"/>
    <dgm:cxn modelId="{84598A7D-5EB5-4DF5-8F3D-586A90A268EC}" type="presParOf" srcId="{CE774731-E154-402E-B366-D15A9CDD9D1C}" destId="{40F57353-11AD-47D9-A320-3DE59D977AE2}" srcOrd="2" destOrd="0" presId="urn:microsoft.com/office/officeart/2005/8/layout/orgChart1"/>
    <dgm:cxn modelId="{02F3A0F8-FED8-43BE-A974-22106F4AD856}" type="presParOf" srcId="{0269B152-0F72-4A75-AD9A-6DB3F746DC7E}" destId="{48E38BE4-2590-46B6-A159-7529B01A228F}" srcOrd="2" destOrd="0" presId="urn:microsoft.com/office/officeart/2005/8/layout/orgChart1"/>
    <dgm:cxn modelId="{CF8740F2-F6F9-4A48-9ED8-6D01A26AFD25}" type="presParOf" srcId="{0269B152-0F72-4A75-AD9A-6DB3F746DC7E}" destId="{DB426F18-F678-4F17-BC97-F51B9912F5EA}" srcOrd="3" destOrd="0" presId="urn:microsoft.com/office/officeart/2005/8/layout/orgChart1"/>
    <dgm:cxn modelId="{3BE62E10-C107-4CEA-931E-6009BFDB70B7}" type="presParOf" srcId="{DB426F18-F678-4F17-BC97-F51B9912F5EA}" destId="{311C25C3-14D4-429A-B063-B615E2795324}" srcOrd="0" destOrd="0" presId="urn:microsoft.com/office/officeart/2005/8/layout/orgChart1"/>
    <dgm:cxn modelId="{0ADB8077-F2C2-4521-B4D4-096D214D921B}" type="presParOf" srcId="{311C25C3-14D4-429A-B063-B615E2795324}" destId="{C119627C-7AB6-4708-9FEE-4261CFF6A0CA}" srcOrd="0" destOrd="0" presId="urn:microsoft.com/office/officeart/2005/8/layout/orgChart1"/>
    <dgm:cxn modelId="{A9724866-0FD6-4548-9E5A-56B67338E897}" type="presParOf" srcId="{311C25C3-14D4-429A-B063-B615E2795324}" destId="{CD1938B4-C126-49DA-898A-F87D42FF31E7}" srcOrd="1" destOrd="0" presId="urn:microsoft.com/office/officeart/2005/8/layout/orgChart1"/>
    <dgm:cxn modelId="{59D13F78-B174-4EF7-80E7-E6163FFDD756}" type="presParOf" srcId="{DB426F18-F678-4F17-BC97-F51B9912F5EA}" destId="{6AFC8790-58A3-4D12-B70C-905BF078A460}" srcOrd="1" destOrd="0" presId="urn:microsoft.com/office/officeart/2005/8/layout/orgChart1"/>
    <dgm:cxn modelId="{5AFDA9B4-55A7-4680-8EFB-CA3F56ED0FE8}" type="presParOf" srcId="{DB426F18-F678-4F17-BC97-F51B9912F5EA}" destId="{04C849C8-F33D-4F53-92E8-990EB537E8C0}" srcOrd="2" destOrd="0" presId="urn:microsoft.com/office/officeart/2005/8/layout/orgChart1"/>
    <dgm:cxn modelId="{A38EA2ED-8E0E-4FB4-8072-32C1026DB93E}" type="presParOf" srcId="{0269B152-0F72-4A75-AD9A-6DB3F746DC7E}" destId="{026B0983-0645-473A-81EB-4C9BDA67A48E}" srcOrd="4" destOrd="0" presId="urn:microsoft.com/office/officeart/2005/8/layout/orgChart1"/>
    <dgm:cxn modelId="{D1187832-4458-433B-9436-CF200E8F714B}" type="presParOf" srcId="{0269B152-0F72-4A75-AD9A-6DB3F746DC7E}" destId="{EA4D95BD-DB1B-4335-8ACF-C28B87C55E22}" srcOrd="5" destOrd="0" presId="urn:microsoft.com/office/officeart/2005/8/layout/orgChart1"/>
    <dgm:cxn modelId="{B51884FD-A291-4FDE-86D6-4519C48D2F9F}" type="presParOf" srcId="{EA4D95BD-DB1B-4335-8ACF-C28B87C55E22}" destId="{979247ED-DC73-4BA1-A797-C0CDC4AD625E}" srcOrd="0" destOrd="0" presId="urn:microsoft.com/office/officeart/2005/8/layout/orgChart1"/>
    <dgm:cxn modelId="{038C00C1-DCFE-4EA9-912A-AF17CC4966A2}" type="presParOf" srcId="{979247ED-DC73-4BA1-A797-C0CDC4AD625E}" destId="{83A9F786-DA41-4CE0-9860-56A0C13CE73E}" srcOrd="0" destOrd="0" presId="urn:microsoft.com/office/officeart/2005/8/layout/orgChart1"/>
    <dgm:cxn modelId="{17E2E9ED-89F4-46CC-9BD0-9DDF7C66339F}" type="presParOf" srcId="{979247ED-DC73-4BA1-A797-C0CDC4AD625E}" destId="{CB05CC33-1882-45A4-BCE8-3898E0096471}" srcOrd="1" destOrd="0" presId="urn:microsoft.com/office/officeart/2005/8/layout/orgChart1"/>
    <dgm:cxn modelId="{FE165723-512C-4CF9-B921-171E6643FD77}" type="presParOf" srcId="{EA4D95BD-DB1B-4335-8ACF-C28B87C55E22}" destId="{108CF483-D687-408F-BB9E-080CC7844176}" srcOrd="1" destOrd="0" presId="urn:microsoft.com/office/officeart/2005/8/layout/orgChart1"/>
    <dgm:cxn modelId="{8359222B-D357-43D8-9A5B-75479A57A5B9}" type="presParOf" srcId="{EA4D95BD-DB1B-4335-8ACF-C28B87C55E22}" destId="{20A71D9B-6E64-4B01-8FC0-D5C29C8914E0}" srcOrd="2" destOrd="0" presId="urn:microsoft.com/office/officeart/2005/8/layout/orgChart1"/>
    <dgm:cxn modelId="{D8C39809-675E-407A-8C9C-64AD4758416B}" type="presParOf" srcId="{0269B152-0F72-4A75-AD9A-6DB3F746DC7E}" destId="{24BAC952-E43D-4CAB-80BA-6BE252C2E013}" srcOrd="6" destOrd="0" presId="urn:microsoft.com/office/officeart/2005/8/layout/orgChart1"/>
    <dgm:cxn modelId="{68F8E043-9225-4CB5-A0BC-3CA474B3C250}" type="presParOf" srcId="{0269B152-0F72-4A75-AD9A-6DB3F746DC7E}" destId="{55E42FD3-F542-4618-87EF-86D53F402EA5}" srcOrd="7" destOrd="0" presId="urn:microsoft.com/office/officeart/2005/8/layout/orgChart1"/>
    <dgm:cxn modelId="{05AAD5EB-18F5-4867-9271-661D1B657D83}" type="presParOf" srcId="{55E42FD3-F542-4618-87EF-86D53F402EA5}" destId="{1D81904E-DFBC-4055-B0B3-28C73B817FF4}" srcOrd="0" destOrd="0" presId="urn:microsoft.com/office/officeart/2005/8/layout/orgChart1"/>
    <dgm:cxn modelId="{0E8790B2-9E6E-4C73-BFE6-BBC0E29A3265}" type="presParOf" srcId="{1D81904E-DFBC-4055-B0B3-28C73B817FF4}" destId="{53DDACA2-92C5-4F4B-9418-F7457947FA57}" srcOrd="0" destOrd="0" presId="urn:microsoft.com/office/officeart/2005/8/layout/orgChart1"/>
    <dgm:cxn modelId="{52207CC8-F86C-4DB6-868A-BBF9327B579A}" type="presParOf" srcId="{1D81904E-DFBC-4055-B0B3-28C73B817FF4}" destId="{4FCF968D-924C-4DAB-8260-8ADF818A6C7C}" srcOrd="1" destOrd="0" presId="urn:microsoft.com/office/officeart/2005/8/layout/orgChart1"/>
    <dgm:cxn modelId="{7193D263-9A48-4476-85CC-AE8E3622BE53}" type="presParOf" srcId="{55E42FD3-F542-4618-87EF-86D53F402EA5}" destId="{4A930E72-063C-41F4-AFF7-AEF503291AF7}" srcOrd="1" destOrd="0" presId="urn:microsoft.com/office/officeart/2005/8/layout/orgChart1"/>
    <dgm:cxn modelId="{9D1F5A12-9EC0-4A4D-A2F9-96FA21138D1E}" type="presParOf" srcId="{55E42FD3-F542-4618-87EF-86D53F402EA5}" destId="{8A1A4E4B-822B-49F2-8D65-CD638ADBE052}" srcOrd="2" destOrd="0" presId="urn:microsoft.com/office/officeart/2005/8/layout/orgChart1"/>
    <dgm:cxn modelId="{9551704A-759D-4EBF-8364-CFAA9C985F38}" type="presParOf" srcId="{0269B152-0F72-4A75-AD9A-6DB3F746DC7E}" destId="{90623B19-4FAB-482E-81FA-ADD03A2669F9}" srcOrd="8" destOrd="0" presId="urn:microsoft.com/office/officeart/2005/8/layout/orgChart1"/>
    <dgm:cxn modelId="{B31DC291-14FA-4D47-990E-69CFE44485C2}" type="presParOf" srcId="{0269B152-0F72-4A75-AD9A-6DB3F746DC7E}" destId="{15135633-BBE9-4859-B09A-60F079729F28}" srcOrd="9" destOrd="0" presId="urn:microsoft.com/office/officeart/2005/8/layout/orgChart1"/>
    <dgm:cxn modelId="{0AC68EAB-0419-4AEC-8005-AF5CA3E42AE6}" type="presParOf" srcId="{15135633-BBE9-4859-B09A-60F079729F28}" destId="{62349288-DDB9-42D0-8A5F-C09275AD3835}" srcOrd="0" destOrd="0" presId="urn:microsoft.com/office/officeart/2005/8/layout/orgChart1"/>
    <dgm:cxn modelId="{A5C5315F-C40A-4D24-91F6-783F25703998}" type="presParOf" srcId="{62349288-DDB9-42D0-8A5F-C09275AD3835}" destId="{0CACBF0A-236C-4EE8-A115-7C1CA2F910DB}" srcOrd="0" destOrd="0" presId="urn:microsoft.com/office/officeart/2005/8/layout/orgChart1"/>
    <dgm:cxn modelId="{F57CD7FA-161C-42E5-82FD-9DBB33341F58}" type="presParOf" srcId="{62349288-DDB9-42D0-8A5F-C09275AD3835}" destId="{F4758FF4-4DA0-4120-B99B-866181A4BA14}" srcOrd="1" destOrd="0" presId="urn:microsoft.com/office/officeart/2005/8/layout/orgChart1"/>
    <dgm:cxn modelId="{A15DEE43-6DBD-4D1E-88DF-D35BFAEDF271}" type="presParOf" srcId="{15135633-BBE9-4859-B09A-60F079729F28}" destId="{AD213CFA-2424-410D-972D-92A4640BA4BD}" srcOrd="1" destOrd="0" presId="urn:microsoft.com/office/officeart/2005/8/layout/orgChart1"/>
    <dgm:cxn modelId="{C7917B6C-F7FE-48B8-9DD1-D0076AE2EFF3}" type="presParOf" srcId="{15135633-BBE9-4859-B09A-60F079729F28}" destId="{C078F24C-4717-4315-8A50-D33E7567A23C}" srcOrd="2" destOrd="0" presId="urn:microsoft.com/office/officeart/2005/8/layout/orgChart1"/>
    <dgm:cxn modelId="{08218B91-3C53-4D93-8976-AB2A403AF3F7}" type="presParOf" srcId="{0269B152-0F72-4A75-AD9A-6DB3F746DC7E}" destId="{A05012FD-20C7-462C-A4FA-59BAF0F61F35}" srcOrd="10" destOrd="0" presId="urn:microsoft.com/office/officeart/2005/8/layout/orgChart1"/>
    <dgm:cxn modelId="{51AAAE89-D4F6-4360-B00E-1E5188EBC854}" type="presParOf" srcId="{0269B152-0F72-4A75-AD9A-6DB3F746DC7E}" destId="{854F5C73-DB98-4F33-BE4D-AECBCDEDD6B5}" srcOrd="11" destOrd="0" presId="urn:microsoft.com/office/officeart/2005/8/layout/orgChart1"/>
    <dgm:cxn modelId="{E82838C9-593D-46D7-8365-F86BD7AF6182}" type="presParOf" srcId="{854F5C73-DB98-4F33-BE4D-AECBCDEDD6B5}" destId="{65712A3A-5294-49F2-B7E4-07337DFB9F13}" srcOrd="0" destOrd="0" presId="urn:microsoft.com/office/officeart/2005/8/layout/orgChart1"/>
    <dgm:cxn modelId="{0973E270-A5C4-4D20-886D-05CEC93E9C1A}" type="presParOf" srcId="{65712A3A-5294-49F2-B7E4-07337DFB9F13}" destId="{0802139F-1215-40DC-8B34-36A4D7CF7E4E}" srcOrd="0" destOrd="0" presId="urn:microsoft.com/office/officeart/2005/8/layout/orgChart1"/>
    <dgm:cxn modelId="{87E27AFE-3842-4A05-9124-EC49F0D2B0F1}" type="presParOf" srcId="{65712A3A-5294-49F2-B7E4-07337DFB9F13}" destId="{950C4164-FFFD-4076-8855-9FBE3F6677DA}" srcOrd="1" destOrd="0" presId="urn:microsoft.com/office/officeart/2005/8/layout/orgChart1"/>
    <dgm:cxn modelId="{04E2EAC2-6B9C-44BA-816A-83A016640F85}" type="presParOf" srcId="{854F5C73-DB98-4F33-BE4D-AECBCDEDD6B5}" destId="{3E2DF4B0-4238-42BF-AE4C-9C2BF11F69B8}" srcOrd="1" destOrd="0" presId="urn:microsoft.com/office/officeart/2005/8/layout/orgChart1"/>
    <dgm:cxn modelId="{AD28BE5A-A6A8-4FAE-BCCC-454F680D6E38}" type="presParOf" srcId="{854F5C73-DB98-4F33-BE4D-AECBCDEDD6B5}" destId="{E241C863-2FCB-42E9-95B6-1791419A8892}" srcOrd="2" destOrd="0" presId="urn:microsoft.com/office/officeart/2005/8/layout/orgChart1"/>
    <dgm:cxn modelId="{7F54FBB9-7A6D-4C32-AFF9-D11D9D6C8CA6}" type="presParOf" srcId="{F08AE41D-CC3D-4657-BB0F-F133C17C037E}" destId="{6560D287-70DA-4499-A8A5-E33519E4EB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012FD-20C7-462C-A4FA-59BAF0F61F35}">
      <dsp:nvSpPr>
        <dsp:cNvPr id="0" name=""/>
        <dsp:cNvSpPr/>
      </dsp:nvSpPr>
      <dsp:spPr>
        <a:xfrm>
          <a:off x="3048000" y="556966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2614003" y="90733"/>
              </a:lnTo>
              <a:lnTo>
                <a:pt x="2614003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23B19-4FAB-482E-81FA-ADD03A2669F9}">
      <dsp:nvSpPr>
        <dsp:cNvPr id="0" name=""/>
        <dsp:cNvSpPr/>
      </dsp:nvSpPr>
      <dsp:spPr>
        <a:xfrm>
          <a:off x="3048000" y="556966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1568401" y="90733"/>
              </a:lnTo>
              <a:lnTo>
                <a:pt x="1568401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C952-E43D-4CAB-80BA-6BE252C2E013}">
      <dsp:nvSpPr>
        <dsp:cNvPr id="0" name=""/>
        <dsp:cNvSpPr/>
      </dsp:nvSpPr>
      <dsp:spPr>
        <a:xfrm>
          <a:off x="3048000" y="556966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33"/>
              </a:lnTo>
              <a:lnTo>
                <a:pt x="522800" y="90733"/>
              </a:lnTo>
              <a:lnTo>
                <a:pt x="52280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B0983-0645-473A-81EB-4C9BDA67A48E}">
      <dsp:nvSpPr>
        <dsp:cNvPr id="0" name=""/>
        <dsp:cNvSpPr/>
      </dsp:nvSpPr>
      <dsp:spPr>
        <a:xfrm>
          <a:off x="2525199" y="556966"/>
          <a:ext cx="522800" cy="181467"/>
        </a:xfrm>
        <a:custGeom>
          <a:avLst/>
          <a:gdLst/>
          <a:ahLst/>
          <a:cxnLst/>
          <a:rect l="0" t="0" r="0" b="0"/>
          <a:pathLst>
            <a:path>
              <a:moveTo>
                <a:pt x="522800" y="0"/>
              </a:moveTo>
              <a:lnTo>
                <a:pt x="522800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38BE4-2590-46B6-A159-7529B01A228F}">
      <dsp:nvSpPr>
        <dsp:cNvPr id="0" name=""/>
        <dsp:cNvSpPr/>
      </dsp:nvSpPr>
      <dsp:spPr>
        <a:xfrm>
          <a:off x="1479598" y="556966"/>
          <a:ext cx="1568401" cy="181467"/>
        </a:xfrm>
        <a:custGeom>
          <a:avLst/>
          <a:gdLst/>
          <a:ahLst/>
          <a:cxnLst/>
          <a:rect l="0" t="0" r="0" b="0"/>
          <a:pathLst>
            <a:path>
              <a:moveTo>
                <a:pt x="1568401" y="0"/>
              </a:moveTo>
              <a:lnTo>
                <a:pt x="1568401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0475-535D-400B-BCD3-60B86917F013}">
      <dsp:nvSpPr>
        <dsp:cNvPr id="0" name=""/>
        <dsp:cNvSpPr/>
      </dsp:nvSpPr>
      <dsp:spPr>
        <a:xfrm>
          <a:off x="433996" y="556966"/>
          <a:ext cx="2614003" cy="181467"/>
        </a:xfrm>
        <a:custGeom>
          <a:avLst/>
          <a:gdLst/>
          <a:ahLst/>
          <a:cxnLst/>
          <a:rect l="0" t="0" r="0" b="0"/>
          <a:pathLst>
            <a:path>
              <a:moveTo>
                <a:pt x="2614003" y="0"/>
              </a:moveTo>
              <a:lnTo>
                <a:pt x="2614003" y="90733"/>
              </a:lnTo>
              <a:lnTo>
                <a:pt x="0" y="90733"/>
              </a:lnTo>
              <a:lnTo>
                <a:pt x="0" y="181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8F0C3-237C-4450-8B32-D255B285E766}">
      <dsp:nvSpPr>
        <dsp:cNvPr id="0" name=""/>
        <dsp:cNvSpPr/>
      </dsp:nvSpPr>
      <dsp:spPr>
        <a:xfrm>
          <a:off x="2615933" y="124899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Object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2615933" y="124899"/>
        <a:ext cx="864133" cy="432066"/>
      </dsp:txXfrm>
    </dsp:sp>
    <dsp:sp modelId="{63FB0BD3-8A55-439A-B803-3090880B2BC7}">
      <dsp:nvSpPr>
        <dsp:cNvPr id="0" name=""/>
        <dsp:cNvSpPr/>
      </dsp:nvSpPr>
      <dsp:spPr>
        <a:xfrm>
          <a:off x="1930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String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1930" y="738433"/>
        <a:ext cx="864133" cy="432066"/>
      </dsp:txXfrm>
    </dsp:sp>
    <dsp:sp modelId="{C119627C-7AB6-4708-9FEE-4261CFF6A0CA}">
      <dsp:nvSpPr>
        <dsp:cNvPr id="0" name=""/>
        <dsp:cNvSpPr/>
      </dsp:nvSpPr>
      <dsp:spPr>
        <a:xfrm>
          <a:off x="1047531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Number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1047531" y="738433"/>
        <a:ext cx="864133" cy="432066"/>
      </dsp:txXfrm>
    </dsp:sp>
    <dsp:sp modelId="{83A9F786-DA41-4CE0-9860-56A0C13CE73E}">
      <dsp:nvSpPr>
        <dsp:cNvPr id="0" name=""/>
        <dsp:cNvSpPr/>
      </dsp:nvSpPr>
      <dsp:spPr>
        <a:xfrm>
          <a:off x="2093132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Boolean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2093132" y="738433"/>
        <a:ext cx="864133" cy="432066"/>
      </dsp:txXfrm>
    </dsp:sp>
    <dsp:sp modelId="{53DDACA2-92C5-4F4B-9418-F7457947FA57}">
      <dsp:nvSpPr>
        <dsp:cNvPr id="0" name=""/>
        <dsp:cNvSpPr/>
      </dsp:nvSpPr>
      <dsp:spPr>
        <a:xfrm>
          <a:off x="3138733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Date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3138733" y="738433"/>
        <a:ext cx="864133" cy="432066"/>
      </dsp:txXfrm>
    </dsp:sp>
    <dsp:sp modelId="{0CACBF0A-236C-4EE8-A115-7C1CA2F910DB}">
      <dsp:nvSpPr>
        <dsp:cNvPr id="0" name=""/>
        <dsp:cNvSpPr/>
      </dsp:nvSpPr>
      <dsp:spPr>
        <a:xfrm>
          <a:off x="4184335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Array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4184335" y="738433"/>
        <a:ext cx="864133" cy="432066"/>
      </dsp:txXfrm>
    </dsp:sp>
    <dsp:sp modelId="{0802139F-1215-40DC-8B34-36A4D7CF7E4E}">
      <dsp:nvSpPr>
        <dsp:cNvPr id="0" name=""/>
        <dsp:cNvSpPr/>
      </dsp:nvSpPr>
      <dsp:spPr>
        <a:xfrm>
          <a:off x="5229936" y="738433"/>
          <a:ext cx="864133" cy="432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70C0"/>
              </a:solidFill>
            </a:rPr>
            <a:t>Function</a:t>
          </a:r>
          <a:endParaRPr lang="en-US" sz="1700" kern="1200" dirty="0">
            <a:solidFill>
              <a:srgbClr val="0070C0"/>
            </a:solidFill>
          </a:endParaRPr>
        </a:p>
      </dsp:txBody>
      <dsp:txXfrm>
        <a:off x="5229936" y="738433"/>
        <a:ext cx="864133" cy="4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11 – S15+ S16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create </a:t>
            </a:r>
            <a:r>
              <a:rPr lang="en-US" sz="4000" smtClean="0">
                <a:latin typeface="Impact" pitchFamily="34" charset="0"/>
              </a:rPr>
              <a:t>and use </a:t>
            </a:r>
            <a:r>
              <a:rPr lang="en-US" sz="4000" dirty="0" smtClean="0">
                <a:latin typeface="Impact" pitchFamily="34" charset="0"/>
              </a:rPr>
              <a:t>objects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How to initialize a new object with properties and methods</a:t>
            </a:r>
          </a:p>
          <a:p>
            <a:pPr lvl="1"/>
            <a:r>
              <a:rPr lang="en-US" sz="2000" dirty="0" smtClean="0"/>
              <a:t>Example </a:t>
            </a:r>
            <a:r>
              <a:rPr lang="en-US" sz="2000" dirty="0"/>
              <a:t>3</a:t>
            </a:r>
            <a:r>
              <a:rPr lang="en-US" sz="2000" dirty="0" smtClean="0"/>
              <a:t>: </a:t>
            </a:r>
            <a:r>
              <a:rPr lang="en-US" sz="2000" dirty="0"/>
              <a:t>initialize a new object with </a:t>
            </a:r>
            <a:r>
              <a:rPr lang="en-US" sz="2000" dirty="0" smtClean="0"/>
              <a:t>properties and methods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0.0875,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getSaleTax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subtotal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subtotal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this.getSaleTax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(subtotal);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334000"/>
          </a:xfrm>
        </p:spPr>
        <p:txBody>
          <a:bodyPr/>
          <a:lstStyle/>
          <a:p>
            <a:r>
              <a:rPr lang="en-US" sz="2400" dirty="0" smtClean="0"/>
              <a:t>Refer to the properties and methods of an object</a:t>
            </a:r>
          </a:p>
          <a:p>
            <a:pPr marL="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//display 0.0875</a:t>
            </a:r>
          </a:p>
          <a:p>
            <a:pPr marL="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invoice.getSalesTax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saleTax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=8.75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invoiceTotal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=108.75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Nested objects and refer to nested properties and methods</a:t>
            </a:r>
            <a:endParaRPr lang="en-US" sz="2400" dirty="0"/>
          </a:p>
          <a:p>
            <a:pPr lvl="1"/>
            <a:r>
              <a:rPr lang="en-US" sz="2000" dirty="0" smtClean="0"/>
              <a:t>How to nest one object within another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terms:{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dueDays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Refer to the properties and methods of nested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invoice.terms.taxRate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	//Display 0.0875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extend or modify and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sz="2400" dirty="0" smtClean="0"/>
              <a:t>Once an object created, you can add new properties and method to it. Also you can change the value of an existing property and change a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How to add properties and methods to an object</a:t>
            </a: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{};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0.0875;	//add a property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invoice.getSalesTax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function(subtotal){ </a:t>
            </a: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(subtotal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					//add a method</a:t>
            </a:r>
          </a:p>
          <a:p>
            <a:pPr marL="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How to extend or modify and object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r>
              <a:rPr lang="en-US" sz="2400" dirty="0" smtClean="0"/>
              <a:t>How to modify the value of a property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0.095;	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1100" dirty="0" smtClean="0"/>
          </a:p>
          <a:p>
            <a:r>
              <a:rPr lang="en-US" sz="2400" dirty="0"/>
              <a:t>How to </a:t>
            </a:r>
            <a:r>
              <a:rPr lang="en-US" sz="2400" dirty="0" smtClean="0"/>
              <a:t>remove a property from an object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invoice.taxRate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Two variables that refer to the same object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= new Date();</a:t>
            </a:r>
          </a:p>
          <a:p>
            <a:pPr marL="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= today;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 types with constructor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534400" cy="4525963"/>
          </a:xfrm>
        </p:spPr>
        <p:txBody>
          <a:bodyPr/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constructor function</a:t>
            </a:r>
            <a:r>
              <a:rPr lang="en-US" sz="2800" dirty="0" smtClean="0"/>
              <a:t>(or constructor) is a special kind of function that creates an object type.</a:t>
            </a:r>
          </a:p>
          <a:p>
            <a:pPr algn="just"/>
            <a:r>
              <a:rPr lang="en-US" sz="2800" dirty="0" smtClean="0"/>
              <a:t>If you want to able to create multiple instances of yours owner object types, you can code constructor function for the object to be created.</a:t>
            </a:r>
          </a:p>
          <a:p>
            <a:pPr algn="just"/>
            <a:r>
              <a:rPr lang="en-US" sz="2800" dirty="0" smtClean="0"/>
              <a:t>You can code the methods for a constructor on the </a:t>
            </a:r>
            <a:r>
              <a:rPr lang="en-US" sz="2800" b="1" i="1" dirty="0" smtClean="0"/>
              <a:t>prototype object </a:t>
            </a:r>
            <a:r>
              <a:rPr lang="en-US" sz="2800" dirty="0" smtClean="0"/>
              <a:t>of the object type. That way, all the instances of the project type that are created by the constructor function share the same methods.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1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/>
              <a:t>How to create your own object types with constructor </a:t>
            </a:r>
            <a:r>
              <a:rPr lang="en-US" dirty="0" smtClean="0"/>
              <a:t>functions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239000" cy="47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/>
              <a:t>How to create your own object types with constructor </a:t>
            </a:r>
            <a:r>
              <a:rPr lang="en-US" dirty="0" smtClean="0"/>
              <a:t>functions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5211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What </a:t>
            </a:r>
            <a:r>
              <a:rPr lang="en-US" sz="4000">
                <a:latin typeface="Impact" pitchFamily="34" charset="0"/>
              </a:rPr>
              <a:t>else you should know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About JavaScript </a:t>
            </a:r>
            <a:r>
              <a:rPr lang="en-US" sz="4000">
                <a:latin typeface="Impact" pitchFamily="34" charset="0"/>
              </a:rPr>
              <a:t>prototypes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prototypes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Many programming language use classes to create objects. This kind of language called </a:t>
            </a:r>
            <a:r>
              <a:rPr lang="en-US" sz="2800" b="1" i="1" smtClean="0"/>
              <a:t>class-based</a:t>
            </a:r>
            <a:r>
              <a:rPr lang="en-US" sz="2800" smtClean="0"/>
              <a:t> or </a:t>
            </a:r>
            <a:r>
              <a:rPr lang="en-US" sz="2800" b="1" i="1" smtClean="0"/>
              <a:t>classical</a:t>
            </a:r>
            <a:r>
              <a:rPr lang="en-US" sz="2800" smtClean="0"/>
              <a:t>.</a:t>
            </a:r>
          </a:p>
          <a:p>
            <a:r>
              <a:rPr lang="en-US" sz="2800" smtClean="0"/>
              <a:t>JavaScript, uses </a:t>
            </a:r>
            <a:r>
              <a:rPr lang="en-US" sz="2800" i="1" smtClean="0"/>
              <a:t>prototype objects </a:t>
            </a:r>
            <a:r>
              <a:rPr lang="en-US" sz="2800" smtClean="0"/>
              <a:t>that are cloned to create new objects. This kind of language called </a:t>
            </a:r>
            <a:r>
              <a:rPr lang="en-US" sz="2800" b="1" i="1" smtClean="0"/>
              <a:t>classless</a:t>
            </a:r>
            <a:r>
              <a:rPr lang="en-US" sz="2800" smtClean="0"/>
              <a:t> or </a:t>
            </a:r>
            <a:r>
              <a:rPr lang="en-US" sz="2800" b="1" i="1" smtClean="0"/>
              <a:t>prototypal</a:t>
            </a:r>
            <a:r>
              <a:rPr lang="en-US" sz="2800" smtClean="0"/>
              <a:t>.</a:t>
            </a:r>
          </a:p>
          <a:p>
            <a:r>
              <a:rPr lang="en-US" sz="2800" smtClean="0"/>
              <a:t>When you create a new object with an object literal, it is cloned from an object named </a:t>
            </a:r>
            <a:r>
              <a:rPr lang="en-US" sz="2800" b="1" smtClean="0"/>
              <a:t>Object.protype</a:t>
            </a:r>
            <a:r>
              <a:rPr lang="en-US" sz="2800" smtClean="0"/>
              <a:t>  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65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 smtClean="0"/>
              <a:t>What else you should know about prototypes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27283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skills for working </a:t>
            </a:r>
            <a:r>
              <a:rPr lang="en-US" smtClean="0"/>
              <a:t>with objects</a:t>
            </a:r>
          </a:p>
          <a:p>
            <a:r>
              <a:rPr lang="en-US" smtClean="0"/>
              <a:t>What you need  to know about JavaScript prototypes</a:t>
            </a:r>
            <a:endParaRPr lang="en-US" dirty="0" smtClean="0"/>
          </a:p>
          <a:p>
            <a:r>
              <a:rPr lang="en-US" smtClean="0"/>
              <a:t>The Task Manager </a:t>
            </a:r>
            <a:r>
              <a:rPr lang="en-US" dirty="0" smtClean="0"/>
              <a:t>application</a:t>
            </a:r>
          </a:p>
          <a:p>
            <a:r>
              <a:rPr lang="en-US" smtClean="0"/>
              <a:t>Advanced skills for working with objects</a:t>
            </a:r>
            <a:endParaRPr lang="en-US" dirty="0" smtClean="0"/>
          </a:p>
          <a:p>
            <a:r>
              <a:rPr lang="en-US" smtClean="0"/>
              <a:t>The Enhanced Task Manager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/>
          <a:lstStyle/>
          <a:p>
            <a:r>
              <a:rPr lang="en-US" dirty="0" smtClean="0"/>
              <a:t>What else you should know about prototypes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6" y="1447800"/>
            <a:ext cx="8140967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and how to create custom prototypes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3886200"/>
          </a:xfrm>
        </p:spPr>
        <p:txBody>
          <a:bodyPr/>
          <a:lstStyle/>
          <a:p>
            <a:r>
              <a:rPr lang="en-US" sz="2800" dirty="0" smtClean="0"/>
              <a:t>If you’re going to create multiple instances of an object that has methods, you should create the methods on the object’s prototype, not directly on the object.</a:t>
            </a:r>
          </a:p>
          <a:p>
            <a:r>
              <a:rPr lang="en-US" sz="2800" dirty="0" smtClean="0"/>
              <a:t>This saves memory since each instance of an object refers to a prototype method rather than </a:t>
            </a:r>
            <a:r>
              <a:rPr lang="en-US" sz="2800" dirty="0"/>
              <a:t>creating a duplicate method of its </a:t>
            </a:r>
            <a:r>
              <a:rPr lang="en-US" sz="2800" dirty="0" smtClean="0"/>
              <a:t>own.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50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how to create custom </a:t>
            </a:r>
            <a:r>
              <a:rPr lang="en-US" dirty="0" smtClean="0"/>
              <a:t>prototypes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81511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and how to create custom </a:t>
            </a:r>
            <a:r>
              <a:rPr lang="en-US" smtClean="0"/>
              <a:t>prototypes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37410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create method of the Object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create method of Object method lets you specify an object’s prototype.</a:t>
            </a:r>
          </a:p>
          <a:p>
            <a:r>
              <a:rPr lang="en-US" sz="2800" dirty="0" smtClean="0"/>
              <a:t>Factory functions can be used to create custom prototype objects. These functions are similar constructor functions, but they don’t required new keyword. 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11588"/>
            <a:ext cx="8305800" cy="18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create method of the Object </a:t>
            </a:r>
            <a:r>
              <a:rPr lang="en-US" smtClean="0"/>
              <a:t>object (cont.)</a:t>
            </a:r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44231"/>
              </p:ext>
            </p:extLst>
          </p:nvPr>
        </p:nvGraphicFramePr>
        <p:xfrm>
          <a:off x="837585" y="1905000"/>
          <a:ext cx="784921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Bitmap Image" r:id="rId4" imgW="6886440" imgH="3543480" progId="Paint.Picture">
                  <p:embed/>
                </p:oleObj>
              </mc:Choice>
              <mc:Fallback>
                <p:oleObj name="Bitmap Image" r:id="rId4" imgW="6886440" imgH="3543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585" y="1905000"/>
                        <a:ext cx="7849215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3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create method of the Object object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2057400"/>
            <a:ext cx="83280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Task Manager </a:t>
            </a:r>
            <a:r>
              <a:rPr lang="en-US" sz="4000" dirty="0" smtClean="0">
                <a:latin typeface="Impact" pitchFamily="34" charset="0"/>
              </a:rPr>
              <a:t>application</a:t>
            </a:r>
            <a:endParaRPr lang="en-US" sz="4000" dirty="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Task Manager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981200"/>
            <a:ext cx="82809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143000"/>
            <a:ext cx="83373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Basic </a:t>
            </a:r>
            <a:r>
              <a:rPr lang="en-US" sz="4000" dirty="0">
                <a:latin typeface="Impact" pitchFamily="34" charset="0"/>
              </a:rPr>
              <a:t>skills for working with objects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95400"/>
            <a:ext cx="825513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Task Manager 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744648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1143000"/>
          </a:xfrm>
        </p:spPr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19200"/>
            <a:ext cx="74295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823909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95400"/>
            <a:ext cx="6553200" cy="50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Task Manager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651401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Object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JavaScript permit you create an object base on the built-in class </a:t>
            </a:r>
            <a:r>
              <a:rPr lang="en-US" sz="2800" dirty="0"/>
              <a:t>like Object, String, Number, Boolean, Date, Array, Function </a:t>
            </a:r>
            <a:r>
              <a:rPr lang="en-US" sz="2800" dirty="0" smtClean="0"/>
              <a:t>… They called Native Object Types.</a:t>
            </a:r>
          </a:p>
          <a:p>
            <a:pPr algn="just"/>
            <a:r>
              <a:rPr lang="en-US" sz="2800" dirty="0" smtClean="0"/>
              <a:t>There are two level hierarchy of object types. The top level consists of the Object </a:t>
            </a:r>
            <a:r>
              <a:rPr lang="en-US" sz="2800" dirty="0" err="1" smtClean="0"/>
              <a:t>object</a:t>
            </a:r>
            <a:r>
              <a:rPr lang="en-US" sz="2800" dirty="0" smtClean="0"/>
              <a:t> type. The next level consist </a:t>
            </a:r>
            <a:r>
              <a:rPr lang="en-US" sz="2800" dirty="0"/>
              <a:t>types like String, Number, Boolean, Date, Array, </a:t>
            </a:r>
            <a:r>
              <a:rPr lang="en-US" sz="2800" dirty="0" smtClean="0"/>
              <a:t>Function…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4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7018"/>
            <a:ext cx="8991600" cy="4525963"/>
          </a:xfrm>
        </p:spPr>
        <p:txBody>
          <a:bodyPr/>
          <a:lstStyle/>
          <a:p>
            <a:r>
              <a:rPr lang="en-US" sz="2800" dirty="0" smtClean="0"/>
              <a:t>The JavaScript hierarchy of the native object types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800" dirty="0" smtClean="0"/>
              <a:t>The syntax for creating a new object of a native type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(arguments);</a:t>
            </a:r>
          </a:p>
          <a:p>
            <a:endParaRPr lang="en-US" sz="1400" dirty="0" smtClean="0"/>
          </a:p>
          <a:p>
            <a:pPr lvl="1"/>
            <a:r>
              <a:rPr lang="en-US" sz="2400" dirty="0" smtClean="0"/>
              <a:t>Example create a new object of the Date type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5647818"/>
              </p:ext>
            </p:extLst>
          </p:nvPr>
        </p:nvGraphicFramePr>
        <p:xfrm>
          <a:off x="1295400" y="2286000"/>
          <a:ext cx="6096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9418"/>
            <a:ext cx="9144000" cy="4167982"/>
          </a:xfrm>
        </p:spPr>
        <p:txBody>
          <a:bodyPr/>
          <a:lstStyle/>
          <a:p>
            <a:r>
              <a:rPr lang="en-US" sz="2400" dirty="0" smtClean="0"/>
              <a:t>Create a new object of a native type with literal values</a:t>
            </a:r>
            <a:endParaRPr lang="en-US" sz="1200" dirty="0" smtClean="0"/>
          </a:p>
          <a:p>
            <a:pPr lvl="1"/>
            <a:r>
              <a:rPr lang="en-US" sz="2000" dirty="0" smtClean="0"/>
              <a:t>Create a new object of the String type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“Hopper”;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//Same as new String(“Hopper”)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</a:t>
            </a:r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.0875;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Number(.0875)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Boolean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validFlag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Boolean(true)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2000" dirty="0"/>
              <a:t>Create a new object of the</a:t>
            </a:r>
            <a:r>
              <a:rPr lang="en-US" sz="2000" dirty="0" smtClean="0"/>
              <a:t> Array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//Same as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1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Create a new object of a native type with literal values</a:t>
            </a:r>
          </a:p>
          <a:p>
            <a:pPr lvl="1"/>
            <a:r>
              <a:rPr lang="en-US" sz="2000" dirty="0" smtClean="0"/>
              <a:t>Create a new object of the Function type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isValue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function(){…};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//Same as new Function(‘..’)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Create a new object </a:t>
            </a:r>
            <a:r>
              <a:rPr lang="en-US" sz="2000" dirty="0" smtClean="0"/>
              <a:t>of the Object </a:t>
            </a:r>
            <a:r>
              <a:rPr lang="en-US" sz="2000" dirty="0"/>
              <a:t>type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400" dirty="0" smtClean="0"/>
              <a:t>Use the properties and methods </a:t>
            </a:r>
            <a:r>
              <a:rPr lang="en-US" sz="2400" dirty="0"/>
              <a:t>of </a:t>
            </a:r>
            <a:r>
              <a:rPr lang="en-US" sz="2400" dirty="0" smtClean="0"/>
              <a:t>the native object types</a:t>
            </a:r>
            <a:endParaRPr lang="en-US" sz="2400" dirty="0"/>
          </a:p>
          <a:p>
            <a:pPr lvl="1"/>
            <a:r>
              <a:rPr lang="en-US" sz="2000" dirty="0" smtClean="0"/>
              <a:t>Use the length property of a String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lastName.length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[“length”]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err="1" smtClean="0"/>
              <a:t>toFixed</a:t>
            </a:r>
            <a:r>
              <a:rPr lang="en-US" sz="2000" dirty="0" smtClean="0"/>
              <a:t> method of a Number object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formattedRate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taxRate.toFixed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	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Same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toFixed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”](4)l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and use the native object types – Example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800" dirty="0" smtClean="0"/>
              <a:t>Object literals it mean this object is created by a literal value.</a:t>
            </a:r>
          </a:p>
          <a:p>
            <a:r>
              <a:rPr lang="en-US" sz="2800" dirty="0" smtClean="0"/>
              <a:t>When you create an object literal, you can add value properties by coding pairs of property names and values that are separated by colons.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your own objects with object literals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525963"/>
          </a:xfrm>
        </p:spPr>
        <p:txBody>
          <a:bodyPr/>
          <a:lstStyle/>
          <a:p>
            <a:r>
              <a:rPr lang="en-US" sz="2400" dirty="0" smtClean="0"/>
              <a:t>How to initialize a new object with properties and methods</a:t>
            </a:r>
          </a:p>
          <a:p>
            <a:pPr lvl="1"/>
            <a:r>
              <a:rPr lang="en-US" sz="2000" dirty="0" smtClean="0"/>
              <a:t>Example 1: </a:t>
            </a:r>
            <a:r>
              <a:rPr lang="en-US" sz="2000" dirty="0"/>
              <a:t>initialize a new object </a:t>
            </a:r>
            <a:r>
              <a:rPr lang="en-US" sz="2000" dirty="0" smtClean="0"/>
              <a:t>with one property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invoice = {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taxRate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0.0875 };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lvl="1"/>
            <a:r>
              <a:rPr lang="en-US" sz="2000" dirty="0"/>
              <a:t>Example </a:t>
            </a:r>
            <a:r>
              <a:rPr lang="en-US" sz="2000" dirty="0" smtClean="0"/>
              <a:t>2: </a:t>
            </a:r>
            <a:r>
              <a:rPr lang="en-US" sz="2000" dirty="0"/>
              <a:t>initialize a new object with one </a:t>
            </a:r>
            <a:r>
              <a:rPr lang="en-US" sz="2000" dirty="0" smtClean="0"/>
              <a:t>method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invoice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getTotal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function(subtotal,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subtotal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salesTax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970</Words>
  <Application>Microsoft Office PowerPoint</Application>
  <PresentationFormat>On-screen Show (4:3)</PresentationFormat>
  <Paragraphs>182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Impact</vt:lpstr>
      <vt:lpstr>Default Design</vt:lpstr>
      <vt:lpstr>Bitmap Image</vt:lpstr>
      <vt:lpstr>Chapter 11 – S15+ S16</vt:lpstr>
      <vt:lpstr>Objectives</vt:lpstr>
      <vt:lpstr>PowerPoint Presentation</vt:lpstr>
      <vt:lpstr>Introduction to Object in JavaScript</vt:lpstr>
      <vt:lpstr>How to create and use the native object types</vt:lpstr>
      <vt:lpstr>How to create and use the native object types - Example</vt:lpstr>
      <vt:lpstr>How to create and use the native object types – Example (Cont.)</vt:lpstr>
      <vt:lpstr>How to create your own objects with object literals</vt:lpstr>
      <vt:lpstr>How to create your own objects with object literals (cont.)</vt:lpstr>
      <vt:lpstr>How to create your own objects with object literals (cont.)</vt:lpstr>
      <vt:lpstr>How to create your own objects with object literals (cont.)</vt:lpstr>
      <vt:lpstr>How to extend or modify and object</vt:lpstr>
      <vt:lpstr>How to extend or modify and object (cont.)</vt:lpstr>
      <vt:lpstr>How to create your own object types with constructor functions</vt:lpstr>
      <vt:lpstr>How to create your own object types with constructor functions (cont.)</vt:lpstr>
      <vt:lpstr>How to create your own object types with constructor functions (cont.)</vt:lpstr>
      <vt:lpstr>PowerPoint Presentation</vt:lpstr>
      <vt:lpstr>How prototypes work</vt:lpstr>
      <vt:lpstr>What else you should know about prototypes</vt:lpstr>
      <vt:lpstr>What else you should know about prototypes (cont.)</vt:lpstr>
      <vt:lpstr>When and how to create custom prototypes</vt:lpstr>
      <vt:lpstr>When and how to create custom prototypes (cont.)</vt:lpstr>
      <vt:lpstr>When and how to create custom prototypes (cont.)</vt:lpstr>
      <vt:lpstr>How to use the create method of the Object object</vt:lpstr>
      <vt:lpstr>How to use the create method of the Object object (cont.)</vt:lpstr>
      <vt:lpstr>How to use the create method of the Object object (cont.)</vt:lpstr>
      <vt:lpstr>PowerPoint Presentation</vt:lpstr>
      <vt:lpstr>The Task Manager application</vt:lpstr>
      <vt:lpstr>The Task Manager application</vt:lpstr>
      <vt:lpstr>The Task Manager application</vt:lpstr>
      <vt:lpstr>The Task Manager application</vt:lpstr>
      <vt:lpstr>The Task Manager application</vt:lpstr>
      <vt:lpstr>The Task Manager application</vt:lpstr>
      <vt:lpstr>The Task Manager application</vt:lpstr>
      <vt:lpstr>The Task Manager application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1459</cp:revision>
  <dcterms:created xsi:type="dcterms:W3CDTF">2014-02-09T07:44:29Z</dcterms:created>
  <dcterms:modified xsi:type="dcterms:W3CDTF">2020-06-24T11:18:21Z</dcterms:modified>
</cp:coreProperties>
</file>