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04" r:id="rId4"/>
    <p:sldId id="327" r:id="rId5"/>
    <p:sldId id="328" r:id="rId6"/>
    <p:sldId id="32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260" r:id="rId36"/>
    <p:sldId id="352" r:id="rId37"/>
    <p:sldId id="32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smtClean="0"/>
              <a:t>8 Session 5 + 6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sz="3600" smtClean="0">
                <a:latin typeface="Impact" pitchFamily="34" charset="0"/>
              </a:rPr>
              <a:t>How to work with forms and data validation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HTML5 and CSS3 features for data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HTML5 attributes for data validation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05924"/>
              </p:ext>
            </p:extLst>
          </p:nvPr>
        </p:nvGraphicFramePr>
        <p:xfrm>
          <a:off x="762000" y="218948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 Boolean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attribute that indicates that a value is required for a field.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that is display in a tooltip when the mouse hover the field.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pattern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 regular expression that is used to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validate the entry in a field.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novalidate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 Boolean attribute that tell the browser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that it shoudn’t validate.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autocomplete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Set this attribute “off” to tell browser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to disable auto-complete.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" y="5379403"/>
            <a:ext cx="7686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HTML5 and CSS3 features for data </a:t>
            </a:r>
            <a:r>
              <a:rPr lang="en-US" smtClean="0"/>
              <a:t>validation (cont.)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HTML for a form that uses some of these attributes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 smtClean="0"/>
          </a:p>
          <a:p>
            <a:endParaRPr lang="en-US" sz="1800"/>
          </a:p>
          <a:p>
            <a:r>
              <a:rPr lang="en-US" sz="2400" smtClean="0"/>
              <a:t>The form with an error message for the phone field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102844"/>
            <a:ext cx="7605794" cy="2469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085376"/>
            <a:ext cx="4850247" cy="17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use jQuery to work with forms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jQuery selectors and methods for forms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480996"/>
            <a:ext cx="7620000" cy="49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jQuery selectors and methods for forms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28812"/>
            <a:ext cx="77914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jQuery selectors and methods for forms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2943"/>
            <a:ext cx="8534400" cy="31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mtClean="0"/>
              <a:t>The jQuery event methods for 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You can use event handlers for the focus, blur, change, and select events to process data as the user works with individual controls.</a:t>
            </a:r>
          </a:p>
          <a:p>
            <a:r>
              <a:rPr lang="en-US" sz="2800" smtClean="0"/>
              <a:t>You can use event handler for the click event of a regular button to validate data in a form.</a:t>
            </a:r>
          </a:p>
          <a:p>
            <a:r>
              <a:rPr lang="en-US" sz="2800" smtClean="0"/>
              <a:t>Also you can use an event for the submit button to validate data in a form. Then if any data is invalid, you can issue the preventDefault() method to cancel the submission of the data to the server.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604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jQuery event methods for </a:t>
            </a:r>
            <a:r>
              <a:rPr lang="en-US" smtClean="0"/>
              <a:t>forms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66902"/>
            <a:ext cx="8601456" cy="49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jQuery event methods for </a:t>
            </a:r>
            <a:r>
              <a:rPr lang="en-US" smtClean="0"/>
              <a:t>forms (cont.)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8686800" cy="44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7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Validation application that uses JavaScript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Introduction to forms and controls</a:t>
            </a:r>
          </a:p>
          <a:p>
            <a:r>
              <a:rPr lang="en-US" smtClean="0"/>
              <a:t>How to use jQuery to work with forms</a:t>
            </a:r>
          </a:p>
          <a:p>
            <a:r>
              <a:rPr lang="en-US" smtClean="0"/>
              <a:t>A Validation application that uses JavaScript</a:t>
            </a:r>
          </a:p>
          <a:p>
            <a:r>
              <a:rPr lang="en-US" smtClean="0"/>
              <a:t>How to use plugin for data validation</a:t>
            </a:r>
          </a:p>
          <a:p>
            <a:r>
              <a:rPr lang="en-US" smtClean="0"/>
              <a:t>A Validation application that uses the validation 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mtClean="0"/>
              <a:t>A Validation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6943725" cy="49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mtClean="0"/>
              <a:t>A Validation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27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A Validation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486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8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A Validation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JavaScript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6661416" cy="35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A Validation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JavaScript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8716"/>
            <a:ext cx="7539990" cy="49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77343"/>
            <a:ext cx="8229600" cy="762000"/>
          </a:xfrm>
        </p:spPr>
        <p:txBody>
          <a:bodyPr/>
          <a:lstStyle/>
          <a:p>
            <a:r>
              <a:rPr lang="en-US" smtClean="0"/>
              <a:t>A Validation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JavaScript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3" y="16383"/>
            <a:ext cx="6823887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76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77343"/>
            <a:ext cx="8229600" cy="762000"/>
          </a:xfrm>
        </p:spPr>
        <p:txBody>
          <a:bodyPr/>
          <a:lstStyle/>
          <a:p>
            <a:r>
              <a:rPr lang="en-US"/>
              <a:t>A Validation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JavaScript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371600"/>
            <a:ext cx="74199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69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667000"/>
            <a:ext cx="83820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use a plugin for data validation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mtClean="0"/>
              <a:t>How to use plugin for data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validation plugin was written and maintained by Jorn Zaefferer, a member of jQuery team and a lead developer of jQuery UI team.</a:t>
            </a:r>
          </a:p>
          <a:p>
            <a:r>
              <a:rPr lang="en-US" sz="2800" smtClean="0"/>
              <a:t>The URL for validation plugin:</a:t>
            </a:r>
          </a:p>
          <a:p>
            <a:pPr marL="0" indent="0">
              <a:buNone/>
            </a:pPr>
            <a:r>
              <a:rPr lang="en-US" sz="2800" smtClean="0">
                <a:hlinkClick r:id="rId2"/>
              </a:rPr>
              <a:t>https</a:t>
            </a:r>
            <a:r>
              <a:rPr lang="en-US" sz="2800">
                <a:hlinkClick r:id="rId2"/>
              </a:rPr>
              <a:t>://jqueryvalidation.org</a:t>
            </a:r>
            <a:r>
              <a:rPr lang="en-US" sz="2800" smtClean="0">
                <a:hlinkClick r:id="rId2"/>
              </a:rPr>
              <a:t>/</a:t>
            </a:r>
            <a:r>
              <a:rPr lang="en-US" sz="2800" smtClean="0"/>
              <a:t>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52019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plugin for data </a:t>
            </a:r>
            <a:r>
              <a:rPr lang="en-US" smtClean="0"/>
              <a:t>validation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676400"/>
            <a:ext cx="72866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Introduction </a:t>
            </a:r>
            <a:r>
              <a:rPr lang="en-US" sz="4000">
                <a:latin typeface="Impact" pitchFamily="34" charset="0"/>
              </a:rPr>
              <a:t>to forms and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plugin for data </a:t>
            </a:r>
            <a:r>
              <a:rPr lang="en-US" smtClean="0"/>
              <a:t>validation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37375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0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option and default error messages for the validation plugin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467600" cy="4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4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/>
              <a:t>The option and default error messages for the validation plugin </a:t>
            </a:r>
            <a:r>
              <a:rPr lang="en-US" smtClean="0"/>
              <a:t>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6" y="1981200"/>
            <a:ext cx="820527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3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590800"/>
            <a:ext cx="73914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Validation application that uses the validation plugin</a:t>
            </a:r>
          </a:p>
          <a:p>
            <a:r>
              <a:rPr lang="en-US" sz="4000" smtClean="0">
                <a:latin typeface="Impact" pitchFamily="34" charset="0"/>
              </a:rPr>
              <a:t>(page 268-273)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smtClean="0"/>
              <a:t>The interface of the Validation application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477000" cy="52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5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400" smtClean="0"/>
              <a:t>A </a:t>
            </a:r>
            <a:r>
              <a:rPr lang="en-US" sz="2400" b="1" i="1"/>
              <a:t>forms</a:t>
            </a:r>
            <a:r>
              <a:rPr lang="en-US" sz="2400"/>
              <a:t> contain one or more </a:t>
            </a:r>
            <a:r>
              <a:rPr lang="en-US" sz="2400" b="1" i="1"/>
              <a:t>controls</a:t>
            </a:r>
            <a:r>
              <a:rPr lang="en-US" sz="2400"/>
              <a:t> like text boxes, radio buttons, list and check boxes that can receive data</a:t>
            </a:r>
            <a:r>
              <a:rPr lang="en-US" sz="2400" smtClean="0"/>
              <a:t>.</a:t>
            </a:r>
          </a:p>
          <a:p>
            <a:r>
              <a:rPr lang="en-US" sz="2400"/>
              <a:t>When you click on </a:t>
            </a:r>
            <a:r>
              <a:rPr lang="en-US" sz="2400" b="1" i="1"/>
              <a:t>summit button</a:t>
            </a:r>
            <a:r>
              <a:rPr lang="en-US" sz="2400"/>
              <a:t> for the form the form data is sent to the server as a part of an HTML request.</a:t>
            </a:r>
          </a:p>
          <a:p>
            <a:r>
              <a:rPr lang="en-US" sz="2400" smtClean="0"/>
              <a:t>The </a:t>
            </a:r>
            <a:r>
              <a:rPr lang="en-US" sz="2400" b="1"/>
              <a:t>get</a:t>
            </a:r>
            <a:r>
              <a:rPr lang="en-US" sz="2400"/>
              <a:t> method will show the data on the URL, with the </a:t>
            </a:r>
            <a:r>
              <a:rPr lang="en-US" sz="2400" b="1"/>
              <a:t>post</a:t>
            </a:r>
            <a:r>
              <a:rPr lang="en-US" sz="2400"/>
              <a:t> method, the data is hidden.</a:t>
            </a:r>
          </a:p>
          <a:p>
            <a:r>
              <a:rPr lang="en-US" sz="2400" b="1" i="1"/>
              <a:t>Data validation </a:t>
            </a:r>
            <a:r>
              <a:rPr lang="en-US" sz="2400"/>
              <a:t>refers to checking the data collected by a form to make sure it is valid, and complete data validation is always done on the server. </a:t>
            </a:r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Summary (cont.)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400" smtClean="0"/>
              <a:t>jQuery provides special selectors for selecting the controls on the form, the val() method for getting and setting the value in a control, and a trim() method for trimming an entry.</a:t>
            </a:r>
          </a:p>
          <a:p>
            <a:r>
              <a:rPr lang="en-US" sz="2400" smtClean="0"/>
              <a:t>You </a:t>
            </a:r>
            <a:r>
              <a:rPr lang="en-US" sz="2400"/>
              <a:t>can use event handlers for the focus, blur, change, and select events to process data as the user works with individual controls.</a:t>
            </a:r>
          </a:p>
          <a:p>
            <a:r>
              <a:rPr lang="en-US" sz="2400"/>
              <a:t>You can use event handler for the click event of a regular button to validate data in a form</a:t>
            </a:r>
            <a:r>
              <a:rPr lang="en-US" sz="2400" smtClean="0"/>
              <a:t>.</a:t>
            </a:r>
          </a:p>
          <a:p>
            <a:r>
              <a:rPr lang="en-US" sz="2400" smtClean="0"/>
              <a:t>You can use validation plugin to validate data for your application.</a:t>
            </a:r>
            <a:endParaRPr lang="en-US" sz="240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17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A </a:t>
            </a:r>
            <a:r>
              <a:rPr lang="en-US" sz="2800" b="1" i="1" smtClean="0"/>
              <a:t>forms</a:t>
            </a:r>
            <a:r>
              <a:rPr lang="en-US" sz="2800" smtClean="0"/>
              <a:t> contain one or more </a:t>
            </a:r>
            <a:r>
              <a:rPr lang="en-US" sz="2800" b="1" i="1" smtClean="0"/>
              <a:t>controls</a:t>
            </a:r>
            <a:r>
              <a:rPr lang="en-US" sz="2800" smtClean="0"/>
              <a:t> like text boxes, radio buttons, list and check boxes that can receive data.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00400"/>
            <a:ext cx="57721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forms (cont.)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8334375" cy="50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forms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382000" cy="4525963"/>
          </a:xfrm>
        </p:spPr>
        <p:txBody>
          <a:bodyPr/>
          <a:lstStyle/>
          <a:p>
            <a:r>
              <a:rPr lang="en-US" sz="2800" smtClean="0"/>
              <a:t>When you click on </a:t>
            </a:r>
            <a:r>
              <a:rPr lang="en-US" sz="2800" b="1" i="1" smtClean="0"/>
              <a:t>summit button</a:t>
            </a:r>
            <a:r>
              <a:rPr lang="en-US" sz="2800" smtClean="0"/>
              <a:t> for the form the form data is sent to the server as a part of an HTML request.</a:t>
            </a:r>
          </a:p>
          <a:p>
            <a:r>
              <a:rPr lang="en-US" sz="2800" smtClean="0"/>
              <a:t>There are two method submit by data to the server are </a:t>
            </a:r>
            <a:r>
              <a:rPr lang="en-US" sz="2800" b="1" smtClean="0"/>
              <a:t>get</a:t>
            </a:r>
            <a:r>
              <a:rPr lang="en-US" sz="2800" smtClean="0"/>
              <a:t> and </a:t>
            </a:r>
            <a:r>
              <a:rPr lang="en-US" sz="2800" b="1" smtClean="0"/>
              <a:t>post</a:t>
            </a:r>
            <a:r>
              <a:rPr lang="en-US" sz="2800" smtClean="0"/>
              <a:t>.</a:t>
            </a:r>
          </a:p>
          <a:p>
            <a:r>
              <a:rPr lang="en-US" sz="2800" smtClean="0"/>
              <a:t>The </a:t>
            </a:r>
            <a:r>
              <a:rPr lang="en-US" sz="2800" b="1" smtClean="0"/>
              <a:t>get</a:t>
            </a:r>
            <a:r>
              <a:rPr lang="en-US" sz="2800" smtClean="0"/>
              <a:t> method will show the data on the URL, with the post method, the data is hidden.</a:t>
            </a:r>
          </a:p>
          <a:p>
            <a:r>
              <a:rPr lang="en-US" sz="2800" b="1" i="1" smtClean="0"/>
              <a:t>Data validation </a:t>
            </a:r>
            <a:r>
              <a:rPr lang="en-US" sz="2800" smtClean="0"/>
              <a:t>refers to checking the data collected by a form to make sure it is valid, and complete data validation is always done on the server.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163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HTML5 controls for working with forms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600200"/>
            <a:ext cx="85058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HTML5 controls for working with forms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2600"/>
            <a:ext cx="8531352" cy="149466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2648" y="3810000"/>
            <a:ext cx="8229600" cy="1524000"/>
          </a:xfrm>
        </p:spPr>
        <p:txBody>
          <a:bodyPr/>
          <a:lstStyle/>
          <a:p>
            <a:r>
              <a:rPr lang="en-US" sz="2800" smtClean="0"/>
              <a:t>Many of the HTML5 input controls provide for basic data validation.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818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HTML5 controls for working with forms (cont.)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HTML for a form that uses some of these controls and attributes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1800"/>
          </a:p>
          <a:p>
            <a:r>
              <a:rPr lang="en-US" sz="2400" smtClean="0"/>
              <a:t>The form with an error message for the email address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793777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77212"/>
            <a:ext cx="6391275" cy="18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1040</Words>
  <Application>Microsoft Office PowerPoint</Application>
  <PresentationFormat>On-screen Show (4:3)</PresentationFormat>
  <Paragraphs>132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Impact</vt:lpstr>
      <vt:lpstr>Default Design</vt:lpstr>
      <vt:lpstr>Chapter 8 Session 5 + 6</vt:lpstr>
      <vt:lpstr>Objectives</vt:lpstr>
      <vt:lpstr>PowerPoint Presentation</vt:lpstr>
      <vt:lpstr>Introduction to forms</vt:lpstr>
      <vt:lpstr>Introduction to forms (cont.)</vt:lpstr>
      <vt:lpstr>Introduction to forms (cont.)</vt:lpstr>
      <vt:lpstr>The HTML5 controls for working with forms</vt:lpstr>
      <vt:lpstr>The HTML5 controls for working with forms (cont.)</vt:lpstr>
      <vt:lpstr>The HTML5 controls for working with forms (cont.)</vt:lpstr>
      <vt:lpstr>The HTML5 and CSS3 features for data validation</vt:lpstr>
      <vt:lpstr>The HTML5 and CSS3 features for data validation (cont.)</vt:lpstr>
      <vt:lpstr>PowerPoint Presentation</vt:lpstr>
      <vt:lpstr>The jQuery selectors and methods for forms</vt:lpstr>
      <vt:lpstr>The jQuery selectors and methods for forms (cont.)</vt:lpstr>
      <vt:lpstr>The jQuery selectors and methods for forms (cont.)</vt:lpstr>
      <vt:lpstr>The jQuery event methods for forms</vt:lpstr>
      <vt:lpstr>The jQuery event methods for forms (cont.)</vt:lpstr>
      <vt:lpstr>The jQuery event methods for forms (cont.)</vt:lpstr>
      <vt:lpstr>PowerPoint Presentation</vt:lpstr>
      <vt:lpstr>A Validation application</vt:lpstr>
      <vt:lpstr>A Validation application (cont.)</vt:lpstr>
      <vt:lpstr>A Validation application (cont.)</vt:lpstr>
      <vt:lpstr>A Validation application (cont.)</vt:lpstr>
      <vt:lpstr>A Validation application (cont.)</vt:lpstr>
      <vt:lpstr>A Validation application</vt:lpstr>
      <vt:lpstr>A Validation application (cont.)</vt:lpstr>
      <vt:lpstr>PowerPoint Presentation</vt:lpstr>
      <vt:lpstr>How to use plugin for data validation</vt:lpstr>
      <vt:lpstr>How to use plugin for data validation (cont.)</vt:lpstr>
      <vt:lpstr>How to use plugin for data validation (cont.)</vt:lpstr>
      <vt:lpstr>The option and default error messages for the validation plugin </vt:lpstr>
      <vt:lpstr>The option and default error messages for the validation plugin (cont.)</vt:lpstr>
      <vt:lpstr>PowerPoint Presentation</vt:lpstr>
      <vt:lpstr>The interface of the Validation application</vt:lpstr>
      <vt:lpstr>Summary</vt:lpstr>
      <vt:lpstr>Summary (cont.)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737</cp:revision>
  <dcterms:created xsi:type="dcterms:W3CDTF">2014-02-09T07:44:29Z</dcterms:created>
  <dcterms:modified xsi:type="dcterms:W3CDTF">2019-09-25T11:34:43Z</dcterms:modified>
</cp:coreProperties>
</file>