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33" r:id="rId13"/>
    <p:sldId id="334" r:id="rId14"/>
    <p:sldId id="335" r:id="rId15"/>
    <p:sldId id="314" r:id="rId16"/>
    <p:sldId id="315" r:id="rId17"/>
    <p:sldId id="316" r:id="rId18"/>
    <p:sldId id="317" r:id="rId19"/>
    <p:sldId id="318" r:id="rId20"/>
    <p:sldId id="320" r:id="rId21"/>
    <p:sldId id="321" r:id="rId22"/>
    <p:sldId id="322" r:id="rId23"/>
    <p:sldId id="323" r:id="rId24"/>
    <p:sldId id="325" r:id="rId25"/>
    <p:sldId id="326" r:id="rId26"/>
    <p:sldId id="324" r:id="rId27"/>
    <p:sldId id="327" r:id="rId28"/>
    <p:sldId id="319" r:id="rId29"/>
    <p:sldId id="328" r:id="rId30"/>
    <p:sldId id="329" r:id="rId31"/>
    <p:sldId id="330" r:id="rId32"/>
    <p:sldId id="331" r:id="rId33"/>
    <p:sldId id="332" r:id="rId34"/>
    <p:sldId id="336" r:id="rId35"/>
    <p:sldId id="337" r:id="rId36"/>
    <p:sldId id="339" r:id="rId37"/>
    <p:sldId id="26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dviet5073" initials="P" lastIdx="21" clrIdx="0">
    <p:extLst>
      <p:ext uri="{19B8F6BF-5375-455C-9EA6-DF929625EA0E}">
        <p15:presenceInfo xmlns:p15="http://schemas.microsoft.com/office/powerpoint/2012/main" userId="Pdviet5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6" autoAdjust="0"/>
  </p:normalViewPr>
  <p:slideViewPr>
    <p:cSldViewPr>
      <p:cViewPr varScale="1">
        <p:scale>
          <a:sx n="83" d="100"/>
          <a:sy n="83" d="100"/>
        </p:scale>
        <p:origin x="62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19:12:06.269" idx="1">
    <p:pos x="10" y="10"/>
    <p:text>confirm hiển thị ra tittle, trả về true hoặc false</p:text>
    <p:extLst>
      <p:ext uri="{C676402C-5697-4E1C-873F-D02D1690AC5C}">
        <p15:threadingInfo xmlns:p15="http://schemas.microsoft.com/office/powerpoint/2012/main" timeZoneBias="-420"/>
      </p:ext>
    </p:extLst>
  </p:cm>
  <p:cm authorId="1" dt="2020-06-05T19:14:43.233" idx="2">
    <p:pos x="106" y="106"/>
    <p:text>object=properties+method</p:text>
    <p:extLst>
      <p:ext uri="{C676402C-5697-4E1C-873F-D02D1690AC5C}">
        <p15:threadingInfo xmlns:p15="http://schemas.microsoft.com/office/powerpoint/2012/main" timeZoneBias="-420"/>
      </p:ext>
    </p:extLst>
  </p:cm>
  <p:cm authorId="1" dt="2020-06-05T19:16:01.224" idx="3">
    <p:pos x="106" y="202"/>
    <p:text>vd: thẻ &lt;a&gt;: properties: là các astribis
method là khi nhấn vào thẻ a sẽ hiện ra 1 liên kết khác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8T18:32:17.502" idx="21">
    <p:pos x="10" y="10"/>
    <p:text>tên sự kiện = on+tên loại sự kiện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19:22:29.672" idx="4">
    <p:pos x="10" y="10"/>
    <p:text>value: get gtri ng dùng input vào.(mọi input đều là string)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19:53:43.248" idx="5">
    <p:pos x="10" y="10"/>
    <p:text>new Date: get gtri thời gian từ phía client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20:08:15.530" idx="6">
    <p:pos x="10" y="10"/>
    <p:text>indexof: tìm vị trí của kí tự hay đoạn text (đoạn text cần tìm, bắt đầu từ vị trí nào)</p:text>
    <p:extLst>
      <p:ext uri="{C676402C-5697-4E1C-873F-D02D1690AC5C}">
        <p15:threadingInfo xmlns:p15="http://schemas.microsoft.com/office/powerpoint/2012/main" timeZoneBias="-420"/>
      </p:ext>
    </p:extLst>
  </p:cm>
  <p:cm authorId="1" dt="2020-06-05T20:08:45.093" idx="7">
    <p:pos x="106" y="106"/>
    <p:text>substr: cắt đoạn text (bắt đầu từ vị trí nào, gồm bn kí tự)</p:text>
    <p:extLst>
      <p:ext uri="{C676402C-5697-4E1C-873F-D02D1690AC5C}">
        <p15:threadingInfo xmlns:p15="http://schemas.microsoft.com/office/powerpoint/2012/main" timeZoneBias="-420"/>
      </p:ext>
    </p:extLst>
  </p:cm>
  <p:cm authorId="1" dt="2020-06-05T20:15:04.823" idx="8">
    <p:pos x="202" y="202"/>
    <p:text>substring: cũng cắt đoạn text (vị trí bắt đầu , vị trí kết thúc)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20:55:39.412" idx="14">
    <p:pos x="5289" y="145"/>
    <p:text>function expression: gọi là kiểu khai báo function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20:39:23.747" idx="9">
    <p:pos x="10" y="10"/>
    <p:text>để sử dụng nhiều lần 1 function thì tạo tên element bắt đầu bằng $</p:text>
    <p:extLst>
      <p:ext uri="{C676402C-5697-4E1C-873F-D02D1690AC5C}">
        <p15:threadingInfo xmlns:p15="http://schemas.microsoft.com/office/powerpoint/2012/main" timeZoneBias="-420"/>
      </p:ext>
    </p:extLst>
  </p:cm>
  <p:cm authorId="1" dt="2020-06-05T20:41:54.916" idx="11">
    <p:pos x="10" y="106"/>
    <p:text>var $= function(id){
return document.getElementById(id);
};</p:text>
    <p:extLst>
      <p:ext uri="{C676402C-5697-4E1C-873F-D02D1690AC5C}">
        <p15:threadingInfo xmlns:p15="http://schemas.microsoft.com/office/powerpoint/2012/main" timeZoneBias="-420">
          <p15:parentCm authorId="1" idx="9"/>
        </p15:threadingInfo>
      </p:ext>
    </p:extLst>
  </p:cm>
  <p:cm authorId="1" dt="2020-06-05T20:48:30.537" idx="12">
    <p:pos x="106" y="106"/>
    <p:text>toFiexd: trả về string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20:54:59.097" idx="13">
    <p:pos x="10" y="10"/>
    <p:text>function declaration: đc gọi là khởi tạo function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20:59:01.417" idx="15">
    <p:pos x="10" y="10"/>
    <p:text>tính đóng gói</p:text>
    <p:extLst>
      <p:ext uri="{C676402C-5697-4E1C-873F-D02D1690AC5C}">
        <p15:threadingInfo xmlns:p15="http://schemas.microsoft.com/office/powerpoint/2012/main" timeZoneBias="-420"/>
      </p:ext>
    </p:extLst>
  </p:cm>
  <p:cm authorId="1" dt="2020-06-05T20:59:38.839" idx="16">
    <p:pos x="10" y="106"/>
    <p:text>biến local: biến mà chỉ có 1 số đối tượng mới có thể truy cập, chỉ có thằng cha mới có thể gọi đc biến này</p:text>
    <p:extLst>
      <p:ext uri="{C676402C-5697-4E1C-873F-D02D1690AC5C}">
        <p15:threadingInfo xmlns:p15="http://schemas.microsoft.com/office/powerpoint/2012/main" timeZoneBias="-420">
          <p15:parentCm authorId="1" idx="15"/>
        </p15:threadingInfo>
      </p:ext>
    </p:extLst>
  </p:cm>
  <p:cm authorId="1" dt="2020-06-05T21:00:02.087" idx="17">
    <p:pos x="10" y="202"/>
    <p:text>biến global: là biến chung cho phép nhiều đối tượng truy cập</p:text>
    <p:extLst>
      <p:ext uri="{C676402C-5697-4E1C-873F-D02D1690AC5C}">
        <p15:threadingInfo xmlns:p15="http://schemas.microsoft.com/office/powerpoint/2012/main" timeZoneBias="-420">
          <p15:parentCm authorId="1" idx="15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8T18:23:26.246" idx="18">
    <p:pos x="10" y="10"/>
    <p:text>control or link: là các thẻ input , a</p:text>
    <p:extLst>
      <p:ext uri="{C676402C-5697-4E1C-873F-D02D1690AC5C}">
        <p15:threadingInfo xmlns:p15="http://schemas.microsoft.com/office/powerpoint/2012/main" timeZoneBias="-420"/>
      </p:ext>
    </p:extLst>
  </p:cm>
  <p:cm authorId="1" dt="2020-06-08T18:25:47.554" idx="19">
    <p:pos x="106" y="106"/>
    <p:text>change: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9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4 – S5+S6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772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work with JavaScript objects, functions, and events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Date and String objects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417638"/>
            <a:ext cx="7877175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4876800"/>
            <a:ext cx="77724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Date and String objects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390650"/>
            <a:ext cx="7991475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0" y="5467350"/>
            <a:ext cx="687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sz="2800"/>
              <a:t>The </a:t>
            </a:r>
            <a:r>
              <a:rPr lang="en-US" sz="2800" b="1" i="1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</a:p>
          <a:p>
            <a:r>
              <a:rPr lang="en-US" sz="2800"/>
              <a:t>The DOM of a web page is built as the page is loaded by web browser.</a:t>
            </a:r>
          </a:p>
          <a:p>
            <a:r>
              <a:rPr lang="en-US" sz="2800"/>
              <a:t>JavaScript can modify the web page in the browser by modifying the DOM.</a:t>
            </a:r>
          </a:p>
          <a:p>
            <a:r>
              <a:rPr lang="en-US" sz="2800"/>
              <a:t>To modify DOM you can use properties and methods of it.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114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52700"/>
            <a:ext cx="7235593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638"/>
            <a:ext cx="4497778" cy="21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DOM to </a:t>
            </a:r>
            <a:br>
              <a:rPr lang="en-US" smtClean="0"/>
            </a:br>
            <a:r>
              <a:rPr lang="en-US" smtClean="0"/>
              <a:t>change the text for an element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57400"/>
            <a:ext cx="844774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</a:t>
            </a:r>
            <a:r>
              <a:rPr lang="en-US" sz="4000" smtClean="0">
                <a:latin typeface="Impact" pitchFamily="34" charset="0"/>
              </a:rPr>
              <a:t>functions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1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call a 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function</a:t>
            </a:r>
            <a:r>
              <a:rPr lang="en-US" sz="2800" dirty="0" smtClean="0"/>
              <a:t> is a block of statements that perform an action.</a:t>
            </a:r>
          </a:p>
          <a:p>
            <a:r>
              <a:rPr lang="en-US" sz="2800" dirty="0" smtClean="0"/>
              <a:t>It can receive parameters and return a value by issuing a return statement.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506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and call a function expression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828800"/>
            <a:ext cx="76295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call a function expression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705270" cy="47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call a 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</a:t>
            </a:r>
            <a:r>
              <a:rPr lang="en-US" sz="2400" b="1" smtClean="0"/>
              <a:t>function declaration</a:t>
            </a:r>
            <a:r>
              <a:rPr lang="en-US" sz="2400" smtClean="0"/>
              <a:t> is one that is coded with a name and is’nt assigned to a variable.</a:t>
            </a:r>
          </a:p>
          <a:p>
            <a:r>
              <a:rPr lang="en-US" sz="2400" smtClean="0"/>
              <a:t>The syntax for a function declaration</a:t>
            </a:r>
          </a:p>
          <a:p>
            <a:endParaRPr lang="en-US"/>
          </a:p>
          <a:p>
            <a:endParaRPr lang="en-US" sz="2400" smtClean="0"/>
          </a:p>
          <a:p>
            <a:r>
              <a:rPr lang="en-US" sz="2400" smtClean="0"/>
              <a:t>A function declare with no parameters that does’nt return a value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32601"/>
            <a:ext cx="70770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00600"/>
            <a:ext cx="6229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use objects to work with data</a:t>
            </a:r>
          </a:p>
          <a:p>
            <a:r>
              <a:rPr lang="en-US" smtClean="0"/>
              <a:t>How to use functions</a:t>
            </a:r>
          </a:p>
          <a:p>
            <a:r>
              <a:rPr lang="en-US" smtClean="0"/>
              <a:t>How to handle events</a:t>
            </a:r>
          </a:p>
          <a:p>
            <a:r>
              <a:rPr lang="en-US" smtClean="0"/>
              <a:t>Two illustrative applications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152400"/>
            <a:ext cx="8229600" cy="1143000"/>
          </a:xfrm>
        </p:spPr>
        <p:txBody>
          <a:bodyPr/>
          <a:lstStyle/>
          <a:p>
            <a:r>
              <a:rPr lang="en-US" smtClean="0"/>
              <a:t>How to create and call a function declaration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sz="1800" smtClean="0"/>
              <a:t>A function declare with one parameter that return a DOM element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 $(id){</a:t>
            </a:r>
          </a:p>
          <a:p>
            <a:pPr marL="40005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document.getElementById(id);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How to call the function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var emailAddress1 = $(“email_address1”).value;</a:t>
            </a:r>
          </a:p>
          <a:p>
            <a:r>
              <a:rPr lang="en-US" sz="1800"/>
              <a:t>A function declare with one parameter that return a DOM element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calculateTax(subtotal, taxRate){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var tax = subtotal * taxRate;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tax.toFixed(2);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tax;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/>
              <a:t>     How to call the function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var subtotal = 85.00;</a:t>
            </a:r>
          </a:p>
          <a:p>
            <a:pPr marL="0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var taxRate = 0.05;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var salesTax = calculateTax(subtotal, taxRate);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alert(salesTax);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575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local and global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Variables that are created inside a function are </a:t>
            </a:r>
            <a:r>
              <a:rPr lang="en-US" sz="2800" b="1" smtClean="0"/>
              <a:t>local variables</a:t>
            </a:r>
            <a:r>
              <a:rPr lang="en-US" sz="2800" smtClean="0"/>
              <a:t>, and local variables can only be refered to by the code within the function.</a:t>
            </a:r>
          </a:p>
          <a:p>
            <a:r>
              <a:rPr lang="en-US" sz="2800" smtClean="0"/>
              <a:t>Variables created outside of function are </a:t>
            </a:r>
            <a:r>
              <a:rPr lang="en-US" sz="2800" b="1" smtClean="0"/>
              <a:t>global variables</a:t>
            </a:r>
            <a:r>
              <a:rPr lang="en-US" sz="2800" smtClean="0"/>
              <a:t>, and the code in all functions has access to them.</a:t>
            </a:r>
          </a:p>
          <a:p>
            <a:r>
              <a:rPr lang="en-US" sz="2800" smtClean="0"/>
              <a:t>The scope of a variable or function determines what code has access to it.</a:t>
            </a:r>
          </a:p>
        </p:txBody>
      </p:sp>
    </p:spTree>
    <p:extLst>
      <p:ext uri="{BB962C8B-B14F-4D97-AF65-F5344CB8AC3E}">
        <p14:creationId xmlns:p14="http://schemas.microsoft.com/office/powerpoint/2010/main" val="189369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local and global variable  (cont.)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104"/>
            <a:ext cx="9144000" cy="48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9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local and global variable 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686800" cy="22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07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strict mode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525963"/>
          </a:xfrm>
        </p:spPr>
        <p:txBody>
          <a:bodyPr/>
          <a:lstStyle/>
          <a:p>
            <a:r>
              <a:rPr lang="en-US" sz="2400" smtClean="0"/>
              <a:t>When you use strict mode, if you forget to code the var keyword in the variable declaration or if you misspell a variable name that has been declared, the JavaScript engine will throw an error.</a:t>
            </a:r>
          </a:p>
          <a:p>
            <a:r>
              <a:rPr lang="en-US" sz="2400" smtClean="0"/>
              <a:t>The strict mode directive</a:t>
            </a:r>
          </a:p>
          <a:p>
            <a:pPr marL="0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use strict”; //goes at the top of a file or function</a:t>
            </a:r>
          </a:p>
          <a:p>
            <a:r>
              <a:rPr lang="en-US" sz="2000" smtClean="0"/>
              <a:t>A function that inadvertently uses a global variable named tax</a:t>
            </a:r>
            <a:endParaRPr lang="en-US" sz="2000"/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var calculateTax = function(subtotal, taxRate){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tax = subtotal * taxRate;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tax.toFixed(2);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00050" lvl="1" indent="0">
              <a:buNone/>
            </a:pPr>
            <a:r>
              <a:rPr lang="en-US" sz="2000" smtClean="0"/>
              <a:t>Reference te tax variable outside the function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lert(“Tax is ” + tax); 	//will not cause error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92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strict mode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525963"/>
          </a:xfrm>
        </p:spPr>
        <p:txBody>
          <a:bodyPr/>
          <a:lstStyle/>
          <a:p>
            <a:r>
              <a:rPr lang="en-US" sz="2000" smtClean="0"/>
              <a:t>The same function in strict mode</a:t>
            </a:r>
            <a:endParaRPr lang="en-US" sz="2000"/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“use strict”;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var calculateTax = function(subtotal, taxRate){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tax = subtotal * taxRate;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tax.toFixed(2);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00050" lvl="1" indent="0">
              <a:buNone/>
            </a:pPr>
            <a:r>
              <a:rPr lang="en-US" sz="2000" smtClean="0"/>
              <a:t>Reference te tax variable outside the function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lert(“Tax is ” + tax);	//cause error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121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local and global variable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Best coding practices</a:t>
            </a:r>
          </a:p>
          <a:p>
            <a:pPr lvl="1"/>
            <a:r>
              <a:rPr lang="en-US" smtClean="0"/>
              <a:t>Use local variables whenever possible.</a:t>
            </a:r>
          </a:p>
          <a:p>
            <a:pPr lvl="1"/>
            <a:r>
              <a:rPr lang="en-US" smtClean="0"/>
              <a:t>Use var keyword to declare all variables</a:t>
            </a:r>
          </a:p>
          <a:p>
            <a:pPr lvl="1"/>
            <a:r>
              <a:rPr lang="en-US" smtClean="0"/>
              <a:t>Use strict mode</a:t>
            </a:r>
          </a:p>
          <a:p>
            <a:pPr lvl="1"/>
            <a:r>
              <a:rPr lang="en-US" smtClean="0"/>
              <a:t>Declare the variables that are used in a function at the start of the function.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</a:t>
            </a:r>
            <a:r>
              <a:rPr lang="en-US" sz="4000" smtClean="0">
                <a:latin typeface="Impact" pitchFamily="34" charset="0"/>
              </a:rPr>
              <a:t>handle events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9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mtClean="0"/>
              <a:t>Event and Event handler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992563"/>
          </a:xfrm>
        </p:spPr>
        <p:txBody>
          <a:bodyPr/>
          <a:lstStyle/>
          <a:p>
            <a:r>
              <a:rPr lang="en-US" sz="2800" smtClean="0"/>
              <a:t>Event is a action from user or another system like click, mouse over...</a:t>
            </a:r>
          </a:p>
          <a:p>
            <a:r>
              <a:rPr lang="en-US" sz="2800" smtClean="0"/>
              <a:t>Event handler is a functions is  executed when an event occurs.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53067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smtClean="0"/>
              <a:t>Event and Event handler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39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objects to work with data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attach and event handler to an event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525963"/>
          </a:xfrm>
        </p:spPr>
        <p:txBody>
          <a:bodyPr/>
          <a:lstStyle/>
          <a:p>
            <a:r>
              <a:rPr lang="en-US" sz="2000" dirty="0" smtClean="0"/>
              <a:t>The syntax for attaching an event handler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objectVariable.oneventName = eventHandlerName;</a:t>
            </a:r>
          </a:p>
          <a:p>
            <a:pPr marL="457200" lvl="1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An event handler named joinList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 joinList = function(){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alert(“The statements for the function go here”)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/>
              <a:t>How to attach the event handler to the click event of a button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$(“submit_button”).onclick = joinList;</a:t>
            </a:r>
          </a:p>
          <a:p>
            <a:pPr marL="457200" lvl="1" indent="0">
              <a:buNone/>
            </a:pPr>
            <a:r>
              <a:rPr lang="en-US" sz="1800" dirty="0"/>
              <a:t>How to attach the event handler to the </a:t>
            </a:r>
            <a:r>
              <a:rPr lang="en-US" sz="1800" dirty="0" smtClean="0"/>
              <a:t>double-click </a:t>
            </a:r>
            <a:r>
              <a:rPr lang="en-US" sz="1800" dirty="0"/>
              <a:t>event of a </a:t>
            </a:r>
            <a:r>
              <a:rPr lang="en-US" sz="1800" dirty="0" smtClean="0"/>
              <a:t>text box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$(“text_box_1”).ondblclick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joinList;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How to create and attach an event handler in one step</a:t>
            </a:r>
            <a:endParaRPr lang="en-US" sz="2000" dirty="0"/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Window.onload = function(){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alert(“This is the window onload event handler function.”);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89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mtClean="0"/>
              <a:t>How to use an onload event handler to attach other event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" y="1600200"/>
            <a:ext cx="8686800" cy="48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11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mtClean="0"/>
              <a:t>How to use an onload event handler to attach other event handlers (cont.)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" y="1638566"/>
            <a:ext cx="7519987" cy="52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54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4384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Two illustrative applications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6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Mile Per Gallon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8"/>
            <a:ext cx="5181600" cy="4261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5189220"/>
            <a:ext cx="47625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9" y="1376798"/>
            <a:ext cx="3738215" cy="167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5884107"/>
            <a:ext cx="19543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JavaScript code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526785" y="3189526"/>
            <a:ext cx="11464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Interface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7467600" y="4819888"/>
            <a:ext cx="14244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HTML code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50737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6157539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19200"/>
            <a:ext cx="4876800" cy="17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30480"/>
            <a:ext cx="4937760" cy="4708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828" y="4572000"/>
            <a:ext cx="4893172" cy="2285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292900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JavaScript code </a:t>
            </a:r>
          </a:p>
          <a:p>
            <a:r>
              <a:rPr lang="en-US" b="1" smtClean="0"/>
              <a:t>for Email List application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068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964"/>
            <a:ext cx="8686800" cy="4525963"/>
          </a:xfrm>
        </p:spPr>
        <p:txBody>
          <a:bodyPr/>
          <a:lstStyle/>
          <a:p>
            <a:r>
              <a:rPr lang="en-US" sz="2400" i="1">
                <a:cs typeface="Tahoma"/>
              </a:rPr>
              <a:t>The</a:t>
            </a:r>
            <a:r>
              <a:rPr lang="en-US" sz="2400" b="1" i="1">
                <a:cs typeface="Tahoma"/>
              </a:rPr>
              <a:t> window object </a:t>
            </a:r>
            <a:r>
              <a:rPr lang="en-US" sz="2400">
                <a:cs typeface="Tahoma"/>
              </a:rPr>
              <a:t>is the global object, and JavaScript lets you omit the object name and dot operator when referring to the window object.</a:t>
            </a:r>
          </a:p>
          <a:p>
            <a:r>
              <a:rPr lang="en-US" sz="2400">
                <a:cs typeface="Tahoma"/>
              </a:rPr>
              <a:t>The </a:t>
            </a:r>
            <a:r>
              <a:rPr lang="en-US" sz="2400" b="1" i="1">
                <a:cs typeface="Tahoma"/>
              </a:rPr>
              <a:t>document object</a:t>
            </a:r>
            <a:r>
              <a:rPr lang="en-US" sz="2400">
                <a:cs typeface="Tahoma"/>
              </a:rPr>
              <a:t> is the object that lets you work with the Document Object Model(DOM</a:t>
            </a:r>
            <a:r>
              <a:rPr lang="en-US" sz="2400" smtClean="0">
                <a:cs typeface="Tahoma"/>
              </a:rPr>
              <a:t>).</a:t>
            </a:r>
          </a:p>
          <a:p>
            <a:r>
              <a:rPr lang="en-US" sz="2400"/>
              <a:t>A </a:t>
            </a:r>
            <a:r>
              <a:rPr lang="en-US" sz="2400" b="1"/>
              <a:t>function</a:t>
            </a:r>
            <a:r>
              <a:rPr lang="en-US" sz="2400"/>
              <a:t> is a block of statements that perform an </a:t>
            </a:r>
            <a:r>
              <a:rPr lang="en-US" sz="2400" smtClean="0"/>
              <a:t>action. It </a:t>
            </a:r>
            <a:r>
              <a:rPr lang="en-US" sz="2400"/>
              <a:t>can receive parameters and return a value by issuing a return statement</a:t>
            </a:r>
            <a:r>
              <a:rPr lang="en-US" sz="2400" smtClean="0"/>
              <a:t>.</a:t>
            </a:r>
          </a:p>
          <a:p>
            <a:r>
              <a:rPr lang="en-US" sz="2400"/>
              <a:t>Event is a action from user or another system like click, mouse over...</a:t>
            </a:r>
          </a:p>
          <a:p>
            <a:r>
              <a:rPr lang="en-US" sz="2400"/>
              <a:t>Event handler is a functions is  executed when an event occurs</a:t>
            </a:r>
            <a:r>
              <a:rPr lang="en-US" sz="2400" smtClean="0"/>
              <a:t>.</a:t>
            </a:r>
            <a:endParaRPr lang="en-US" sz="2400"/>
          </a:p>
          <a:p>
            <a:endParaRPr lang="en-US" sz="2400" smtClean="0">
              <a:cs typeface="Tahom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window and document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smtClean="0">
                <a:latin typeface="+mj-lt"/>
                <a:cs typeface="Tahoma"/>
              </a:rPr>
              <a:t>The</a:t>
            </a:r>
            <a:r>
              <a:rPr lang="en-US" sz="2800" b="1" i="1" smtClean="0">
                <a:latin typeface="+mj-lt"/>
                <a:cs typeface="Tahoma"/>
              </a:rPr>
              <a:t> window object </a:t>
            </a:r>
            <a:r>
              <a:rPr lang="en-US" sz="2800" smtClean="0">
                <a:latin typeface="+mj-lt"/>
                <a:cs typeface="Tahoma"/>
              </a:rPr>
              <a:t>is the global object, and JavaScript lets you omit the object name and dot operator when referring to the window object.</a:t>
            </a:r>
          </a:p>
          <a:p>
            <a:r>
              <a:rPr lang="en-US" sz="2800" smtClean="0">
                <a:latin typeface="+mj-lt"/>
                <a:cs typeface="Tahoma"/>
              </a:rPr>
              <a:t>The </a:t>
            </a:r>
            <a:r>
              <a:rPr lang="en-US" sz="2800" b="1" i="1" smtClean="0">
                <a:latin typeface="+mj-lt"/>
                <a:cs typeface="Tahoma"/>
              </a:rPr>
              <a:t>document object</a:t>
            </a:r>
            <a:r>
              <a:rPr lang="en-US" sz="2800" smtClean="0">
                <a:latin typeface="+mj-lt"/>
                <a:cs typeface="Tahoma"/>
              </a:rPr>
              <a:t> is the object that lets you work with the Document Object Model(DOM).</a:t>
            </a:r>
          </a:p>
          <a:p>
            <a:endParaRPr lang="en-US" sz="28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48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window and document </a:t>
            </a:r>
            <a:r>
              <a:rPr lang="en-US" smtClean="0"/>
              <a:t>objects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7701516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954547"/>
            <a:ext cx="7315200" cy="15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0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window and document </a:t>
            </a:r>
            <a:r>
              <a:rPr lang="en-US" smtClean="0"/>
              <a:t>objects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511609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68762"/>
            <a:ext cx="65096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sz="3600" smtClean="0"/>
              <a:t>How to use Textbox and Number object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smtClean="0"/>
              <a:t>The </a:t>
            </a:r>
            <a:r>
              <a:rPr lang="en-US" sz="2800" b="1" smtClean="0"/>
              <a:t>Textbox object</a:t>
            </a:r>
            <a:r>
              <a:rPr lang="en-US" sz="2800" smtClean="0"/>
              <a:t> is one of the DOM object.</a:t>
            </a:r>
          </a:p>
          <a:p>
            <a:r>
              <a:rPr lang="en-US" sz="2800" smtClean="0"/>
              <a:t>When you assign a numeric value to a variable, a </a:t>
            </a:r>
            <a:r>
              <a:rPr lang="en-US" sz="2800" b="1" smtClean="0"/>
              <a:t>Number object</a:t>
            </a:r>
            <a:r>
              <a:rPr lang="en-US" sz="2800" smtClean="0"/>
              <a:t> is created. The you can use the Number methods with the variable.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2996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sz="3600" smtClean="0"/>
              <a:t>How to use Textbox and Number object (cont. )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68294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4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sz="3600" smtClean="0"/>
              <a:t>How to use Textbox and Number object (cont. )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8001000" cy="4562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05600" y="2895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Firstname :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23491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firstname thành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62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989</Words>
  <Application>Microsoft Office PowerPoint</Application>
  <PresentationFormat>On-screen Show (4:3)</PresentationFormat>
  <Paragraphs>155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Impact</vt:lpstr>
      <vt:lpstr>Tahoma</vt:lpstr>
      <vt:lpstr>Default Design</vt:lpstr>
      <vt:lpstr>Chapter 4 – S5+S6</vt:lpstr>
      <vt:lpstr>Objectives</vt:lpstr>
      <vt:lpstr>PowerPoint Presentation</vt:lpstr>
      <vt:lpstr>How to use the window and document objects</vt:lpstr>
      <vt:lpstr>How to use the window and document objects (cont.)</vt:lpstr>
      <vt:lpstr>How to use the window and document objects (cont.)</vt:lpstr>
      <vt:lpstr>How to use Textbox and Number object</vt:lpstr>
      <vt:lpstr>How to use Textbox and Number object (cont. )</vt:lpstr>
      <vt:lpstr>How to use Textbox and Number object (cont. )</vt:lpstr>
      <vt:lpstr>How to use Date and String objects</vt:lpstr>
      <vt:lpstr>How to use Date and String objects (cont.)</vt:lpstr>
      <vt:lpstr>Introduction to DOM</vt:lpstr>
      <vt:lpstr>DOM example</vt:lpstr>
      <vt:lpstr>How to use DOM to  change the text for an element</vt:lpstr>
      <vt:lpstr>PowerPoint Presentation</vt:lpstr>
      <vt:lpstr>How to create and call a function expression</vt:lpstr>
      <vt:lpstr>How to create and call a function expression (cont.)</vt:lpstr>
      <vt:lpstr>How to create and call a function expression (cont.)</vt:lpstr>
      <vt:lpstr>How to create and call a function declaration</vt:lpstr>
      <vt:lpstr>How to create and call a function declaration (cont.)</vt:lpstr>
      <vt:lpstr>How to use local and global variable</vt:lpstr>
      <vt:lpstr>How to use local and global variable  (cont.)</vt:lpstr>
      <vt:lpstr>How to use local and global variable  (cont.)</vt:lpstr>
      <vt:lpstr>How to use strict mode</vt:lpstr>
      <vt:lpstr>How to use strict mode (cont.)</vt:lpstr>
      <vt:lpstr>When to use local and global variable</vt:lpstr>
      <vt:lpstr>PowerPoint Presentation</vt:lpstr>
      <vt:lpstr>Event and Event handler</vt:lpstr>
      <vt:lpstr>Event and Event handler (cont.)</vt:lpstr>
      <vt:lpstr>How to attach and event handler to an event</vt:lpstr>
      <vt:lpstr>How to use an onload event handler to attach other event handlers</vt:lpstr>
      <vt:lpstr>How to use an onload event handler to attach other event handlers (cont.)</vt:lpstr>
      <vt:lpstr>PowerPoint Presentation</vt:lpstr>
      <vt:lpstr>The Mile Per Gallon application</vt:lpstr>
      <vt:lpstr>The Email List application</vt:lpstr>
      <vt:lpstr>PowerPoint Presentation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Pdviet5073</cp:lastModifiedBy>
  <cp:revision>338</cp:revision>
  <dcterms:created xsi:type="dcterms:W3CDTF">2014-02-09T07:44:29Z</dcterms:created>
  <dcterms:modified xsi:type="dcterms:W3CDTF">2020-06-08T12:20:58Z</dcterms:modified>
</cp:coreProperties>
</file>