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304" r:id="rId4"/>
    <p:sldId id="328" r:id="rId5"/>
    <p:sldId id="329" r:id="rId6"/>
    <p:sldId id="380" r:id="rId7"/>
    <p:sldId id="382" r:id="rId8"/>
    <p:sldId id="383" r:id="rId9"/>
    <p:sldId id="384" r:id="rId10"/>
    <p:sldId id="385" r:id="rId11"/>
    <p:sldId id="386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7" r:id="rId20"/>
    <p:sldId id="402" r:id="rId21"/>
    <p:sldId id="341" r:id="rId22"/>
    <p:sldId id="342" r:id="rId23"/>
    <p:sldId id="343" r:id="rId24"/>
    <p:sldId id="344" r:id="rId25"/>
    <p:sldId id="345" r:id="rId26"/>
    <p:sldId id="403" r:id="rId27"/>
    <p:sldId id="404" r:id="rId28"/>
    <p:sldId id="405" r:id="rId29"/>
    <p:sldId id="406" r:id="rId30"/>
    <p:sldId id="408" r:id="rId31"/>
    <p:sldId id="407" r:id="rId32"/>
    <p:sldId id="417" r:id="rId33"/>
    <p:sldId id="409" r:id="rId34"/>
    <p:sldId id="410" r:id="rId35"/>
    <p:sldId id="418" r:id="rId36"/>
    <p:sldId id="413" r:id="rId37"/>
    <p:sldId id="414" r:id="rId38"/>
    <p:sldId id="415" r:id="rId39"/>
    <p:sldId id="416" r:id="rId40"/>
    <p:sldId id="260" r:id="rId41"/>
    <p:sldId id="324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2B0C1BE-1D6C-46B7-95E2-389B19C618E4}">
          <p14:sldIdLst>
            <p14:sldId id="256"/>
            <p14:sldId id="258"/>
            <p14:sldId id="304"/>
            <p14:sldId id="328"/>
            <p14:sldId id="329"/>
            <p14:sldId id="380"/>
            <p14:sldId id="382"/>
            <p14:sldId id="383"/>
            <p14:sldId id="384"/>
            <p14:sldId id="385"/>
            <p14:sldId id="386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402"/>
            <p14:sldId id="341"/>
            <p14:sldId id="342"/>
            <p14:sldId id="343"/>
            <p14:sldId id="344"/>
            <p14:sldId id="345"/>
            <p14:sldId id="403"/>
            <p14:sldId id="404"/>
            <p14:sldId id="405"/>
            <p14:sldId id="406"/>
            <p14:sldId id="408"/>
            <p14:sldId id="407"/>
            <p14:sldId id="417"/>
            <p14:sldId id="409"/>
            <p14:sldId id="410"/>
            <p14:sldId id="418"/>
            <p14:sldId id="413"/>
            <p14:sldId id="414"/>
            <p14:sldId id="415"/>
            <p14:sldId id="416"/>
          </p14:sldIdLst>
        </p14:section>
        <p14:section name="Untitled Section" id="{FBCBAB69-7049-47B1-BC57-4D5EA5C487B5}">
          <p14:sldIdLst>
            <p14:sldId id="260"/>
          </p14:sldIdLst>
        </p14:section>
        <p14:section name="Untitled Section" id="{5770EC67-008C-4086-A2F1-24142D9D766C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86022" autoAdjust="0"/>
  </p:normalViewPr>
  <p:slideViewPr>
    <p:cSldViewPr>
      <p:cViewPr varScale="1">
        <p:scale>
          <a:sx n="63" d="100"/>
          <a:sy n="63" d="100"/>
        </p:scale>
        <p:origin x="15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18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Giáo</a:t>
            </a:r>
            <a:r>
              <a:rPr lang="en-US" baseline="0" smtClean="0"/>
              <a:t> viên có thể lấy ví dụ dễ hơn để dạy. Ví dụ: Cộng 10 số nguyên từ 1..10 cho dễ hiểu.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2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8 – S11 + S12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971800"/>
            <a:ext cx="8610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</a:t>
            </a:r>
            <a:r>
              <a:rPr lang="en-US" sz="4000" smtClean="0">
                <a:latin typeface="Impact" pitchFamily="34" charset="0"/>
              </a:rPr>
              <a:t>to code control statement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</a:t>
            </a:r>
            <a:r>
              <a:rPr lang="en-US" smtClean="0"/>
              <a:t>logical operators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38" y="1600200"/>
            <a:ext cx="735212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9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8077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code the selection struictures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4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smtClean="0"/>
              <a:t>code if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617076" cy="4525963"/>
          </a:xfrm>
        </p:spPr>
        <p:txBody>
          <a:bodyPr/>
          <a:lstStyle/>
          <a:p>
            <a:r>
              <a:rPr lang="en-US" sz="2400" dirty="0"/>
              <a:t>Decision-making statements enable us to change the flow of the program</a:t>
            </a:r>
          </a:p>
          <a:p>
            <a:r>
              <a:rPr lang="en-US" sz="2400" dirty="0"/>
              <a:t>Decision-making statements supported </a:t>
            </a:r>
            <a:r>
              <a:rPr lang="en-US" sz="2400"/>
              <a:t>by </a:t>
            </a:r>
            <a:r>
              <a:rPr lang="en-US" sz="2400" smtClean="0"/>
              <a:t>JavaScript: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5" y="3723068"/>
            <a:ext cx="365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093" y="1764406"/>
            <a:ext cx="3301357" cy="405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21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booleanExpression</a:t>
            </a:r>
            <a:r>
              <a:rPr lang="en-US" dirty="0" smtClean="0"/>
              <a:t>)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{statements}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[else if (</a:t>
            </a:r>
            <a:r>
              <a:rPr lang="en-US" dirty="0" err="1"/>
              <a:t>booleanExpression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{</a:t>
            </a:r>
            <a:r>
              <a:rPr lang="en-US" dirty="0"/>
              <a:t>statements</a:t>
            </a:r>
            <a:r>
              <a:rPr lang="en-US" dirty="0" smtClean="0"/>
              <a:t>}]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[</a:t>
            </a:r>
            <a:r>
              <a:rPr lang="en-US" dirty="0"/>
              <a:t>else {statements</a:t>
            </a:r>
            <a:r>
              <a:rPr lang="en-US" dirty="0" smtClean="0"/>
              <a:t>}]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4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 statements -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1" y="1417638"/>
            <a:ext cx="8070399" cy="50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0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 </a:t>
            </a:r>
            <a:r>
              <a:rPr lang="en-US" smtClean="0"/>
              <a:t>– Example -2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35" y="1752600"/>
            <a:ext cx="795533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1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swith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Switch statement </a:t>
            </a:r>
            <a:r>
              <a:rPr lang="en-US" sz="2800"/>
              <a:t>is </a:t>
            </a:r>
            <a:r>
              <a:rPr lang="en-US" sz="2800" smtClean="0"/>
              <a:t>a form or if statements. It is use to replace for if statement in multiple if..else.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26" y="2620963"/>
            <a:ext cx="3962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46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swith statements  -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4953000" cy="45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1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swith statements  - example-2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574892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</a:t>
            </a:r>
            <a:r>
              <a:rPr lang="en-US" smtClean="0"/>
              <a:t>condition operator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64" y="1600200"/>
            <a:ext cx="7450271" cy="40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to code conditional expressions</a:t>
            </a:r>
          </a:p>
          <a:p>
            <a:r>
              <a:rPr lang="en-US" smtClean="0"/>
              <a:t>How to code selection structures</a:t>
            </a:r>
          </a:p>
          <a:p>
            <a:r>
              <a:rPr lang="en-US" smtClean="0"/>
              <a:t>The Invoice application</a:t>
            </a:r>
          </a:p>
          <a:p>
            <a:r>
              <a:rPr lang="en-US" smtClean="0"/>
              <a:t>How to code the iteration 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/>
              <a:t>How to use the condition </a:t>
            </a:r>
            <a:r>
              <a:rPr lang="en-US" smtClean="0"/>
              <a:t>operators -2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829019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0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The Invoice Application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User Interface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The Invoice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600014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HTML code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The Invoice Application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143"/>
            <a:ext cx="6848475" cy="502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JavaScript code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The Invoice Application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61245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JavaScript code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The Invoice Application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524001"/>
            <a:ext cx="6886575" cy="48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code the iteration structures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73" y="1906074"/>
            <a:ext cx="7654952" cy="321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14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comprises a statement or block of statement s that are execute repeatedly until a particular condition evaluate to true or false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50" y="3412901"/>
            <a:ext cx="30289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31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>
                <a:latin typeface=".VnArial" pitchFamily="34" charset="0"/>
              </a:rPr>
              <a:t>while</a:t>
            </a:r>
            <a:r>
              <a:rPr lang="en-US" dirty="0"/>
              <a:t> statement in Java is used to execute a statement or block of statement while a particular condition is true</a:t>
            </a:r>
          </a:p>
          <a:p>
            <a:pPr marL="342900" lvl="1" indent="-342900">
              <a:buFontTx/>
              <a:buChar char="•"/>
            </a:pPr>
            <a:endParaRPr lang="en-US" dirty="0" smtClean="0"/>
          </a:p>
          <a:p>
            <a:pPr marL="342900" lvl="1" indent="-342900">
              <a:buFontTx/>
              <a:buChar char="•"/>
            </a:pPr>
            <a:endParaRPr lang="en-US" dirty="0"/>
          </a:p>
          <a:p>
            <a:pPr marL="342900" lvl="1" indent="-342900">
              <a:buFontTx/>
              <a:buChar char="•"/>
            </a:pPr>
            <a:endParaRPr lang="en-US" dirty="0" smtClean="0"/>
          </a:p>
          <a:p>
            <a:pPr marL="342900" lvl="1" indent="-342900">
              <a:buFontTx/>
              <a:buChar char="•"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expression</a:t>
            </a:r>
            <a:r>
              <a:rPr lang="en-US" dirty="0"/>
              <a:t>: is a condition which return </a:t>
            </a:r>
            <a:r>
              <a:rPr lang="en-US" dirty="0" err="1"/>
              <a:t>boolean</a:t>
            </a:r>
            <a:r>
              <a:rPr lang="en-US" dirty="0"/>
              <a:t> value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74" y="3203620"/>
            <a:ext cx="434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2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code conditional expressions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2771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44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Do-While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.VnArial" pitchFamily="34" charset="0"/>
              </a:rPr>
              <a:t>The do-while</a:t>
            </a:r>
            <a:r>
              <a:rPr lang="en-US" sz="2800" dirty="0"/>
              <a:t> statement check the condition at the end of the loop rather than at the beginning to assure that the loop is executed at least </a:t>
            </a:r>
            <a:r>
              <a:rPr lang="en-US" sz="2800" dirty="0" smtClean="0"/>
              <a:t>once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expression</a:t>
            </a:r>
            <a:r>
              <a:rPr lang="en-US" dirty="0"/>
              <a:t>: is a condition which return </a:t>
            </a:r>
            <a:r>
              <a:rPr lang="en-US" dirty="0" err="1"/>
              <a:t>boolean</a:t>
            </a:r>
            <a:r>
              <a:rPr lang="en-US" dirty="0"/>
              <a:t> value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195353"/>
            <a:ext cx="3692480" cy="154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2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24000"/>
            <a:ext cx="72580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94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For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.VnArial" pitchFamily="34" charset="0"/>
              </a:rPr>
              <a:t>The for</a:t>
            </a:r>
            <a:r>
              <a:rPr lang="en-US" dirty="0"/>
              <a:t> is similar to the while statement in its function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98" y="2941749"/>
            <a:ext cx="6763677" cy="134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486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17638"/>
            <a:ext cx="7190134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89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-2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32878"/>
            <a:ext cx="7010400" cy="43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7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dirty="0"/>
              <a:t>The break statement in Java is used in two ways</a:t>
            </a:r>
          </a:p>
          <a:p>
            <a:pPr lvl="1"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It can be used to terminate a case in switch statement</a:t>
            </a:r>
          </a:p>
          <a:p>
            <a:pPr lvl="1"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It forces immediate termination of a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98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17638"/>
            <a:ext cx="6776308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76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skip the statements within a loop and proceed to the next iteration of the loop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60" y="2928869"/>
            <a:ext cx="2985824" cy="25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047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for continue statement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1531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9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8763000" cy="4678363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The equality operators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 identity operators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How to use the equality and identity operators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91711"/>
              </p:ext>
            </p:extLst>
          </p:nvPr>
        </p:nvGraphicFramePr>
        <p:xfrm>
          <a:off x="1022521" y="1828800"/>
          <a:ext cx="7086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308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1755396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  <a:gridCol w="3965895">
                  <a:extLst>
                    <a:ext uri="{9D8B030D-6E8A-4147-A177-3AD203B41FA5}">
                      <a16:colId xmlns:a16="http://schemas.microsoft.com/office/drawing/2014/main" val="358407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Equal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lastName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“Hopper”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Not equal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Months !=0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38022"/>
              </p:ext>
            </p:extLst>
          </p:nvPr>
        </p:nvGraphicFramePr>
        <p:xfrm>
          <a:off x="1016343" y="4038600"/>
          <a:ext cx="7086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308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1755396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  <a:gridCol w="3965895">
                  <a:extLst>
                    <a:ext uri="{9D8B030D-6E8A-4147-A177-3AD203B41FA5}">
                      <a16:colId xmlns:a16="http://schemas.microsoft.com/office/drawing/2014/main" val="358407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Equal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lastName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=== “Hopper”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Not equal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Months !==0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algn="just"/>
            <a:r>
              <a:rPr lang="en-US" sz="2400" smtClean="0"/>
              <a:t>The </a:t>
            </a:r>
            <a:r>
              <a:rPr lang="en-US" sz="2400" b="1" i="1"/>
              <a:t>equality operators</a:t>
            </a:r>
            <a:r>
              <a:rPr lang="en-US" sz="2400"/>
              <a:t> perform type </a:t>
            </a:r>
            <a:r>
              <a:rPr lang="en-US" sz="2400" b="1" i="1"/>
              <a:t>coercion</a:t>
            </a:r>
            <a:r>
              <a:rPr lang="en-US" sz="2400"/>
              <a:t> whenever that’s necessary. </a:t>
            </a:r>
            <a:r>
              <a:rPr lang="en-US" sz="2400" smtClean="0"/>
              <a:t>The </a:t>
            </a:r>
            <a:r>
              <a:rPr lang="en-US" sz="2400" b="1" i="1"/>
              <a:t>identity operators</a:t>
            </a:r>
            <a:r>
              <a:rPr lang="en-US" sz="2400"/>
              <a:t> do not perform type coercion. If the two operands are different types, the result will always be false</a:t>
            </a:r>
            <a:r>
              <a:rPr lang="en-US" sz="2400" smtClean="0"/>
              <a:t>.</a:t>
            </a:r>
          </a:p>
          <a:p>
            <a:r>
              <a:rPr lang="en-US" sz="2400" b="1"/>
              <a:t>Decision-making</a:t>
            </a:r>
            <a:r>
              <a:rPr lang="en-US" sz="2400"/>
              <a:t> statements enable us to change the flow of the </a:t>
            </a:r>
            <a:r>
              <a:rPr lang="en-US" sz="2400" smtClean="0"/>
              <a:t>program. Decision-making </a:t>
            </a:r>
            <a:r>
              <a:rPr lang="en-US" sz="2400"/>
              <a:t>statements supported by JavaScript</a:t>
            </a:r>
            <a:r>
              <a:rPr lang="en-US" sz="2400" smtClean="0"/>
              <a:t>: </a:t>
            </a:r>
            <a:r>
              <a:rPr lang="en-US" sz="2400" b="1" smtClean="0"/>
              <a:t>if, is..else, switch..case</a:t>
            </a:r>
          </a:p>
          <a:p>
            <a:r>
              <a:rPr lang="en-US" sz="2400" b="1" smtClean="0"/>
              <a:t>Condition operation</a:t>
            </a:r>
            <a:r>
              <a:rPr lang="en-US" sz="2400" smtClean="0"/>
              <a:t> is a shortant for is statement.</a:t>
            </a:r>
          </a:p>
          <a:p>
            <a:r>
              <a:rPr lang="en-US" sz="2400"/>
              <a:t>A </a:t>
            </a:r>
            <a:r>
              <a:rPr lang="en-US" sz="2400" b="1"/>
              <a:t>loop</a:t>
            </a:r>
            <a:r>
              <a:rPr lang="en-US" sz="2400"/>
              <a:t> comprises a statement or block of statement s that are execute repeatedly until a particular condition evaluate to true or </a:t>
            </a:r>
            <a:r>
              <a:rPr lang="en-US" sz="2400" smtClean="0"/>
              <a:t>false.</a:t>
            </a:r>
            <a:endParaRPr lang="en-US" sz="2400"/>
          </a:p>
          <a:p>
            <a:r>
              <a:rPr lang="en-US" sz="2400" smtClean="0"/>
              <a:t>JavaScript use 03 types of loop are </a:t>
            </a:r>
            <a:r>
              <a:rPr lang="en-US" sz="2400" b="1" smtClean="0"/>
              <a:t>while, do..while and for</a:t>
            </a:r>
            <a:r>
              <a:rPr lang="en-US" sz="2400" smtClean="0"/>
              <a:t> statements.</a:t>
            </a:r>
          </a:p>
          <a:p>
            <a:endParaRPr lang="en-US" sz="2400"/>
          </a:p>
          <a:p>
            <a:pPr algn="just"/>
            <a:endParaRPr lang="en-US" sz="240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4572000"/>
          </a:xfrm>
          <a:solidFill>
            <a:schemeClr val="bg1"/>
          </a:solidFill>
        </p:spPr>
        <p:txBody>
          <a:bodyPr/>
          <a:lstStyle/>
          <a:p>
            <a:pPr algn="just"/>
            <a:r>
              <a:rPr lang="en-US" sz="2800" dirty="0" smtClean="0"/>
              <a:t>The </a:t>
            </a:r>
            <a:r>
              <a:rPr lang="en-US" sz="2800" b="1" i="1" dirty="0" smtClean="0"/>
              <a:t>equality operators</a:t>
            </a:r>
            <a:r>
              <a:rPr lang="en-US" sz="2800" dirty="0" smtClean="0"/>
              <a:t> perform type </a:t>
            </a:r>
            <a:r>
              <a:rPr lang="en-US" sz="2800" b="1" i="1" dirty="0" smtClean="0"/>
              <a:t>coercion</a:t>
            </a:r>
            <a:r>
              <a:rPr lang="en-US" sz="2800" dirty="0" smtClean="0"/>
              <a:t> whenever that’s necessary. That means they convert data from one type to another before perform operator. </a:t>
            </a:r>
          </a:p>
          <a:p>
            <a:r>
              <a:rPr lang="en-US" sz="2800" dirty="0" smtClean="0"/>
              <a:t>The </a:t>
            </a:r>
            <a:r>
              <a:rPr lang="en-US" sz="2800" b="1" i="1" dirty="0" smtClean="0"/>
              <a:t>identity operators</a:t>
            </a:r>
            <a:r>
              <a:rPr lang="en-US" sz="2800" dirty="0" smtClean="0"/>
              <a:t> do not perform type coercion. If the two operands are different types, the result will always be false.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How to use the equality and identity operators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51469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8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smtClean="0"/>
              <a:t>the relational operators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7638"/>
            <a:ext cx="8080694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relational </a:t>
            </a:r>
            <a:r>
              <a:rPr lang="en-US" smtClean="0"/>
              <a:t>operators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04570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1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</a:t>
            </a:r>
            <a:r>
              <a:rPr lang="en-US" smtClean="0"/>
              <a:t>logical operators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17638"/>
            <a:ext cx="7391400" cy="44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864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772</Words>
  <Application>Microsoft Office PowerPoint</Application>
  <PresentationFormat>On-screen Show (4:3)</PresentationFormat>
  <Paragraphs>138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.VnArial</vt:lpstr>
      <vt:lpstr>Arial</vt:lpstr>
      <vt:lpstr>Calibri</vt:lpstr>
      <vt:lpstr>Courier New</vt:lpstr>
      <vt:lpstr>Impact</vt:lpstr>
      <vt:lpstr>Wingdings</vt:lpstr>
      <vt:lpstr>Default Design</vt:lpstr>
      <vt:lpstr>Chapter 8 – S11 + S12</vt:lpstr>
      <vt:lpstr>Objectives</vt:lpstr>
      <vt:lpstr>PowerPoint Presentation</vt:lpstr>
      <vt:lpstr>How to use the equality and identity operators</vt:lpstr>
      <vt:lpstr>How to use the equality and identity operators (cont.)</vt:lpstr>
      <vt:lpstr>PowerPoint Presentation</vt:lpstr>
      <vt:lpstr>How to use the relational operators</vt:lpstr>
      <vt:lpstr>How to use the relational operators (cont.)</vt:lpstr>
      <vt:lpstr>How to use the logical operators</vt:lpstr>
      <vt:lpstr>How to use the logical operators (cont.)</vt:lpstr>
      <vt:lpstr>PowerPoint Presentation</vt:lpstr>
      <vt:lpstr>How to code if statements</vt:lpstr>
      <vt:lpstr>if Statement</vt:lpstr>
      <vt:lpstr>If statements - Example</vt:lpstr>
      <vt:lpstr>If statements – Example -2</vt:lpstr>
      <vt:lpstr>How to code swith statements</vt:lpstr>
      <vt:lpstr>swith statements  - example</vt:lpstr>
      <vt:lpstr>swith statements  - example-2</vt:lpstr>
      <vt:lpstr>How to use the condition operator</vt:lpstr>
      <vt:lpstr>How to use the condition operators -2</vt:lpstr>
      <vt:lpstr>PowerPoint Presentation</vt:lpstr>
      <vt:lpstr>The Invoice Application</vt:lpstr>
      <vt:lpstr>The Invoice Application (cont.)</vt:lpstr>
      <vt:lpstr>The Invoice Application (cont.)</vt:lpstr>
      <vt:lpstr>The Invoice Application (cont.)</vt:lpstr>
      <vt:lpstr>PowerPoint Presentation</vt:lpstr>
      <vt:lpstr>Loops</vt:lpstr>
      <vt:lpstr>Types of Loops</vt:lpstr>
      <vt:lpstr>Syntax of while loop</vt:lpstr>
      <vt:lpstr>Examples</vt:lpstr>
      <vt:lpstr>Syntax of Do-While Statement</vt:lpstr>
      <vt:lpstr>Examples</vt:lpstr>
      <vt:lpstr>Syntax of For Statement</vt:lpstr>
      <vt:lpstr>Examples</vt:lpstr>
      <vt:lpstr>Examples -2</vt:lpstr>
      <vt:lpstr>Break statement</vt:lpstr>
      <vt:lpstr>Example</vt:lpstr>
      <vt:lpstr>Continue statement</vt:lpstr>
      <vt:lpstr>Example for continue statement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1157</cp:revision>
  <dcterms:created xsi:type="dcterms:W3CDTF">2014-02-09T07:44:29Z</dcterms:created>
  <dcterms:modified xsi:type="dcterms:W3CDTF">2019-12-22T11:33:58Z</dcterms:modified>
</cp:coreProperties>
</file>