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50" r:id="rId21"/>
    <p:sldId id="351" r:id="rId22"/>
    <p:sldId id="352" r:id="rId23"/>
    <p:sldId id="353" r:id="rId24"/>
    <p:sldId id="354" r:id="rId25"/>
    <p:sldId id="355" r:id="rId26"/>
    <p:sldId id="362" r:id="rId27"/>
    <p:sldId id="363" r:id="rId28"/>
    <p:sldId id="364" r:id="rId29"/>
    <p:sldId id="365" r:id="rId30"/>
    <p:sldId id="366" r:id="rId31"/>
    <p:sldId id="356" r:id="rId32"/>
    <p:sldId id="357" r:id="rId33"/>
    <p:sldId id="358" r:id="rId34"/>
    <p:sldId id="359" r:id="rId35"/>
    <p:sldId id="367" r:id="rId36"/>
    <p:sldId id="260" r:id="rId37"/>
    <p:sldId id="32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Untitled Section" id="{FC296A8F-9207-4686-9D6B-11464BC78B74}">
          <p14:sldIdLst>
            <p14:sldId id="350"/>
            <p14:sldId id="351"/>
            <p14:sldId id="352"/>
            <p14:sldId id="353"/>
            <p14:sldId id="354"/>
            <p14:sldId id="355"/>
            <p14:sldId id="362"/>
            <p14:sldId id="363"/>
            <p14:sldId id="364"/>
            <p14:sldId id="365"/>
            <p14:sldId id="366"/>
            <p14:sldId id="356"/>
            <p14:sldId id="357"/>
            <p14:sldId id="358"/>
            <p14:sldId id="359"/>
            <p14:sldId id="367"/>
          </p14:sldIdLst>
        </p14:section>
        <p14:section name="Untitled Section" id="{FBCBAB69-7049-47B1-BC57-4D5EA5C487B5}">
          <p14:sldIdLst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6022" autoAdjust="0"/>
  </p:normalViewPr>
  <p:slideViewPr>
    <p:cSldViewPr>
      <p:cViewPr varScale="1">
        <p:scale>
          <a:sx n="71" d="100"/>
          <a:sy n="71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b="1" smtClean="0"/>
              <a:t>9 – S13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3600" dirty="0" smtClean="0">
                <a:latin typeface="Impact" pitchFamily="34" charset="0"/>
              </a:rPr>
              <a:t>How to work </a:t>
            </a:r>
            <a:r>
              <a:rPr lang="en-US" sz="3600" smtClean="0">
                <a:latin typeface="Impact" pitchFamily="34" charset="0"/>
              </a:rPr>
              <a:t>with Arrays and Web storage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for-in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3056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use for-in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2469"/>
            <a:ext cx="7543800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use the methods </a:t>
            </a:r>
          </a:p>
          <a:p>
            <a:r>
              <a:rPr lang="en-US" sz="4000" dirty="0" smtClean="0">
                <a:latin typeface="Impact" pitchFamily="34" charset="0"/>
              </a:rPr>
              <a:t>of an Array object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1622"/>
              </p:ext>
            </p:extLst>
          </p:nvPr>
        </p:nvGraphicFramePr>
        <p:xfrm>
          <a:off x="609600" y="1752600"/>
          <a:ext cx="822960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end of the array and returns the new length of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last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unshift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Add one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 more elements to the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begining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the array and returns the new length of the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first element in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array, decrements the length and returns the element that it removed.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Reverses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order of the elements in the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splice(start, number,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Remove the number of elements from index is start, replace them by element in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element_list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and returns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the elements that were removed.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simple </a:t>
            </a:r>
            <a:r>
              <a:rPr lang="en-US" dirty="0" smtClean="0"/>
              <a:t>parameters(cont.)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08092"/>
              </p:ext>
            </p:extLst>
          </p:nvPr>
        </p:nvGraphicFramePr>
        <p:xfrm>
          <a:off x="609600" y="1524000"/>
          <a:ext cx="83820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056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199944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slice(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start,number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new array with number of element in number parameter and from index in start parameter.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array_list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join([separator])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Convert all the elements of array to string and concatenates them separated with separator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parameter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Same join()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method with separator is comma.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isArray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Checks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whether the object passed to it is an array.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first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lastIndexOf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Return the last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index at which value is found. Return -1 if the value is not found.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an Array object that access </a:t>
            </a:r>
            <a:r>
              <a:rPr lang="en-US" dirty="0" smtClean="0"/>
              <a:t>functions as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7197"/>
              </p:ext>
            </p:extLst>
          </p:nvPr>
        </p:nvGraphicFramePr>
        <p:xfrm>
          <a:off x="609600" y="1534160"/>
          <a:ext cx="83820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sort([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comparision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function])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 an optional function to change the default sort order, if no parameter ascending sort will be apply.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forEach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executed once for each element. Returns a value of undefined.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every(function)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all element pass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tests each element in the array to meet a specific condition. Returns true if at least element passes the test, false otherwise.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result of each function call.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filter(function)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function that is execute one for each element, and returns a new array containing the element that meet the specific condition of the function.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</a:t>
            </a:r>
            <a:r>
              <a:rPr lang="en-US" sz="3600" dirty="0"/>
              <a:t>of an Array object that access </a:t>
            </a:r>
            <a:r>
              <a:rPr lang="en-US" sz="3600" dirty="0" smtClean="0"/>
              <a:t>functions as parameters (cont.)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47047"/>
              </p:ext>
            </p:extLst>
          </p:nvPr>
        </p:nvGraphicFramePr>
        <p:xfrm>
          <a:off x="609600" y="1701800"/>
          <a:ext cx="8382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ascending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reduceRight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(function,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Accept a function that returns all the elements reduced to one value, processed in descending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order.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the Array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24000"/>
            <a:ext cx="8096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/>
              <a:t>How to use the sort() method</a:t>
            </a:r>
          </a:p>
          <a:p>
            <a:pPr lvl="1"/>
            <a:r>
              <a:rPr lang="en-US" sz="2400" dirty="0" smtClean="0"/>
              <a:t>For Alphanumeric sorting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names=[“Grace”, “Charles”, “Ada”, “Alan”, “Linus”];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	//names is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Ada,Alan,Charles,Grace,Linus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For </a:t>
            </a:r>
            <a:r>
              <a:rPr lang="en-US" sz="2400" dirty="0" smtClean="0"/>
              <a:t>numeric sorting in ascending sequence</a:t>
            </a:r>
            <a:endParaRPr lang="en-US" sz="2400" dirty="0"/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function(x, y){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x-y;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[520, 33, 9, 199];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numbers.sort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is 9,33,199,520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How to use the map() method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numbers=[1, 4, 9, 16];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value * value;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 //Root is 1,2,3,4</a:t>
            </a:r>
          </a:p>
          <a:p>
            <a:pPr marL="342900" lvl="1" indent="-342900">
              <a:buChar char="•"/>
            </a:pPr>
            <a:r>
              <a:rPr lang="en-US" sz="2400" dirty="0" smtClean="0">
                <a:ea typeface="+mn-ea"/>
              </a:rPr>
              <a:t>How to use filter() method</a:t>
            </a:r>
            <a:endParaRPr lang="en-US" sz="2400" dirty="0">
              <a:ea typeface="+mn-ea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= [1,2,3,4,5,6,7,8,9,10,11,12,13,14,15,16,17,18,19,20];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 value 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&lt;value;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if(value %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0){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false; break;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numbers.filter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//Prime is 1,2,3,7,11,13,17,19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dirty="0" smtClean="0"/>
              <a:t>Examples of the Array methods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8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create and use an array</a:t>
            </a:r>
          </a:p>
          <a:p>
            <a:r>
              <a:rPr lang="en-US" dirty="0" smtClean="0"/>
              <a:t>How to use methods of an Array object</a:t>
            </a:r>
          </a:p>
          <a:p>
            <a:r>
              <a:rPr lang="en-US" smtClean="0"/>
              <a:t>Other </a:t>
            </a:r>
            <a:r>
              <a:rPr lang="en-US" dirty="0" smtClean="0"/>
              <a:t>skills for working </a:t>
            </a:r>
            <a:r>
              <a:rPr lang="en-US" smtClean="0"/>
              <a:t>with arrays</a:t>
            </a:r>
          </a:p>
          <a:p>
            <a:r>
              <a:rPr lang="en-US" smtClean="0"/>
              <a:t>How to use web storage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Other skills for working with arrays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String method that creates an array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Example use split() method to create an array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“Grace M Hopper”;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fullName.split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”); //Create an array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nameParts.lenght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	//display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Grace,M,Hopper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nameParts.length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String method to create 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30773"/>
              </p:ext>
            </p:extLst>
          </p:nvPr>
        </p:nvGraphicFramePr>
        <p:xfrm>
          <a:off x="609600" y="2209800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separator,limit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Split a string into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an array.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you create an associative array, you use string as the indexes instead of numbers.</a:t>
            </a:r>
          </a:p>
          <a:p>
            <a:r>
              <a:rPr lang="en-US" sz="2400" dirty="0" smtClean="0"/>
              <a:t>How to create an associative array with 4 elements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= [];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 123;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“HTML5”;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item.length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		//display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(item).length);	//display 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add an element to the 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=(item[“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How to </a:t>
            </a:r>
            <a:r>
              <a:rPr lang="en-US" sz="2400" dirty="0" smtClean="0"/>
              <a:t>retrieve and display the elements in the </a:t>
            </a:r>
            <a:r>
              <a:rPr lang="en-US" sz="2400" dirty="0"/>
              <a:t>associative array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alert(“Item elements: \n”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”\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“\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=” + item[“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lineCose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associative array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to create and use an array of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[80, 82, 90, 87, 85];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[79, 80, 74];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[93, 95, 89, 100];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[60, 72, 75, 71];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[0][1]);	//display 82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[2][3]);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7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10200"/>
          </a:xfrm>
        </p:spPr>
        <p:txBody>
          <a:bodyPr/>
          <a:lstStyle/>
          <a:p>
            <a:r>
              <a:rPr lang="en-US" sz="2800" dirty="0" smtClean="0"/>
              <a:t>How to create and use an array of associative arrays</a:t>
            </a:r>
          </a:p>
          <a:p>
            <a:pPr lvl="1"/>
            <a:r>
              <a:rPr lang="en-US" sz="2400" dirty="0" smtClean="0"/>
              <a:t>Code that create an array of arrays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[];</a:t>
            </a: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Code that </a:t>
            </a:r>
            <a:r>
              <a:rPr lang="en-US" sz="2400" dirty="0" smtClean="0"/>
              <a:t>add an associative array to invoice array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invoice[0]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“HTML5”;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54.5;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itemQuantity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Code that refer elements in the array of associative arrays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itemCode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”]);//display 123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alert(invoice[0][“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”]);//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an array of arrays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web storage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Storage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Cookies is limit by 4,000 bytes. So if you want to store more, you must use web storage.</a:t>
            </a:r>
          </a:p>
          <a:p>
            <a:r>
              <a:rPr lang="en-US" smtClean="0"/>
              <a:t>Web storage let web page use JavaScript to store data in key/value pairs.</a:t>
            </a:r>
          </a:p>
          <a:p>
            <a:r>
              <a:rPr lang="en-US" smtClean="0"/>
              <a:t>There are two storage types are: local storage and session storage.</a:t>
            </a:r>
          </a:p>
          <a:p>
            <a:r>
              <a:rPr lang="en-US" smtClean="0"/>
              <a:t>Local storage is retained indenfinitely, session storage is lost when session end.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2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syntax to work with storage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429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Use JavaScript to work with storage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32878"/>
            <a:ext cx="7782718" cy="43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</a:t>
            </a:r>
            <a:r>
              <a:rPr lang="en-US" sz="4000" dirty="0">
                <a:latin typeface="Impact" pitchFamily="34" charset="0"/>
              </a:rPr>
              <a:t>to create and use an array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Chrome to view and edit item in web storage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Press F12 button -&gt; Select Resource tab.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667000"/>
            <a:ext cx="840563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</a:t>
            </a:r>
            <a:r>
              <a:rPr lang="en-US" sz="4000" smtClean="0">
                <a:latin typeface="Impact" pitchFamily="34" charset="0"/>
              </a:rPr>
              <a:t>Task Manager </a:t>
            </a:r>
            <a:r>
              <a:rPr lang="en-US" sz="4000" dirty="0" smtClean="0">
                <a:latin typeface="Impact" pitchFamily="34" charset="0"/>
              </a:rPr>
              <a:t>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Task Manager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1"/>
            <a:ext cx="6572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077200" cy="429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715000"/>
            <a:ext cx="323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585038" cy="46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6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3999"/>
            <a:ext cx="5867400" cy="51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4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82958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array</a:t>
            </a:r>
            <a:r>
              <a:rPr lang="en-US" sz="2400" dirty="0"/>
              <a:t> can store one or more </a:t>
            </a:r>
            <a:r>
              <a:rPr lang="en-US" sz="2400" dirty="0" smtClean="0"/>
              <a:t>elements. The </a:t>
            </a:r>
            <a:r>
              <a:rPr lang="en-US" sz="2400" dirty="0"/>
              <a:t>length of an array is the number of elements in the </a:t>
            </a:r>
            <a:r>
              <a:rPr lang="en-US" sz="2400" dirty="0" smtClean="0"/>
              <a:t>array.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of the element in the array is accessible through an integer value called a </a:t>
            </a:r>
            <a:r>
              <a:rPr lang="en-US" sz="2400" dirty="0" smtClean="0"/>
              <a:t>subscript. Subscript start from 0.</a:t>
            </a:r>
          </a:p>
          <a:p>
            <a:r>
              <a:rPr lang="en-US" sz="2400" dirty="0" smtClean="0"/>
              <a:t>You can use </a:t>
            </a:r>
            <a:r>
              <a:rPr lang="en-US" sz="2400" b="1" dirty="0" smtClean="0"/>
              <a:t>for loops</a:t>
            </a:r>
            <a:r>
              <a:rPr lang="en-US" sz="2400" dirty="0" smtClean="0"/>
              <a:t> or </a:t>
            </a:r>
            <a:r>
              <a:rPr lang="en-US" sz="2400" b="1" dirty="0" smtClean="0"/>
              <a:t>for-in loops</a:t>
            </a:r>
            <a:r>
              <a:rPr lang="en-US" sz="2400" dirty="0" smtClean="0"/>
              <a:t> to works with array elements.</a:t>
            </a:r>
          </a:p>
          <a:p>
            <a:r>
              <a:rPr lang="en-US" sz="2400" dirty="0" smtClean="0"/>
              <a:t>You can use the </a:t>
            </a:r>
            <a:r>
              <a:rPr lang="en-US" sz="2400" b="1" dirty="0" smtClean="0"/>
              <a:t>split() method</a:t>
            </a:r>
            <a:r>
              <a:rPr lang="en-US" sz="2400" dirty="0" smtClean="0"/>
              <a:t> of a String object to create an array from substrings within a string.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associative array</a:t>
            </a:r>
            <a:r>
              <a:rPr lang="en-US" sz="2400" dirty="0" smtClean="0"/>
              <a:t> uses strings for the indexes instead of numbers.</a:t>
            </a:r>
          </a:p>
          <a:p>
            <a:r>
              <a:rPr lang="en-US" sz="2400" dirty="0" smtClean="0"/>
              <a:t>In an </a:t>
            </a:r>
            <a:r>
              <a:rPr lang="en-US" sz="2400" b="1" dirty="0" smtClean="0"/>
              <a:t>array of arrays</a:t>
            </a:r>
            <a:r>
              <a:rPr lang="en-US" sz="2400" dirty="0" smtClean="0"/>
              <a:t>, each element in one array contains another </a:t>
            </a:r>
            <a:r>
              <a:rPr lang="en-US" sz="2400" smtClean="0"/>
              <a:t>array.</a:t>
            </a:r>
          </a:p>
          <a:p>
            <a:r>
              <a:rPr lang="en-US" sz="2400" smtClean="0"/>
              <a:t>Web storage can used to use to replace cookies to over limit 4,000 byte in each items.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3401" cy="4525963"/>
          </a:xfrm>
        </p:spPr>
        <p:txBody>
          <a:bodyPr/>
          <a:lstStyle/>
          <a:p>
            <a:r>
              <a:rPr lang="en-US" sz="2200" dirty="0" smtClean="0"/>
              <a:t>An array can store one or more elements</a:t>
            </a:r>
          </a:p>
          <a:p>
            <a:r>
              <a:rPr lang="en-US" sz="2200" dirty="0" smtClean="0"/>
              <a:t>The length of an array is the number of elements in the array</a:t>
            </a:r>
          </a:p>
          <a:p>
            <a:r>
              <a:rPr lang="en-US" sz="2200" dirty="0"/>
              <a:t>Each of the element in the array is accessible through an integer value called a subscript</a:t>
            </a:r>
          </a:p>
          <a:p>
            <a:r>
              <a:rPr lang="en-US" sz="2200" dirty="0"/>
              <a:t>An array subscript begins from zero and is also called array </a:t>
            </a:r>
            <a:r>
              <a:rPr lang="en-US" sz="2200" dirty="0" smtClean="0"/>
              <a:t>index </a:t>
            </a:r>
            <a:endParaRPr lang="en-US" sz="22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21757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25876"/>
            <a:ext cx="7781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/>
          <a:p>
            <a:r>
              <a:rPr lang="en-US" sz="3600" dirty="0" smtClean="0"/>
              <a:t>How to add and delete array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19200"/>
            <a:ext cx="8324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477000" cy="48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for loops to work with arrays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9" y="1454708"/>
            <a:ext cx="7129462" cy="52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1357</Words>
  <Application>Microsoft Office PowerPoint</Application>
  <PresentationFormat>On-screen Show (4:3)</PresentationFormat>
  <Paragraphs>237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Impact</vt:lpstr>
      <vt:lpstr>Default Design</vt:lpstr>
      <vt:lpstr>Chapter 9 – S13</vt:lpstr>
      <vt:lpstr>Objectives</vt:lpstr>
      <vt:lpstr>PowerPoint Presentation</vt:lpstr>
      <vt:lpstr>Introduction to Array</vt:lpstr>
      <vt:lpstr>How to create an array</vt:lpstr>
      <vt:lpstr>How to create an array (cont.)</vt:lpstr>
      <vt:lpstr>How to add and delete array elements</vt:lpstr>
      <vt:lpstr>How to use for loops to work with arrays</vt:lpstr>
      <vt:lpstr>How to use for loops to work with arrays (cont.)</vt:lpstr>
      <vt:lpstr>How to use for-in loops to work with arrays</vt:lpstr>
      <vt:lpstr>How to use for-in loops to work with arrays (cont.)</vt:lpstr>
      <vt:lpstr>PowerPoint Presentation</vt:lpstr>
      <vt:lpstr>Methods of an Array object that access simple parameters</vt:lpstr>
      <vt:lpstr>Methods of an Array object that access simple parameters(cont.)</vt:lpstr>
      <vt:lpstr>Methods of an Array object that access functions as parameters</vt:lpstr>
      <vt:lpstr>Methods of an Array object that access functions as parameters (cont.)</vt:lpstr>
      <vt:lpstr>Examples of the Array methods</vt:lpstr>
      <vt:lpstr>Examples of the Array methods (cont.)</vt:lpstr>
      <vt:lpstr>Examples of the Array methods (cont.)</vt:lpstr>
      <vt:lpstr>PowerPoint Presentation</vt:lpstr>
      <vt:lpstr>How to use a String method to create an array</vt:lpstr>
      <vt:lpstr>How to create and use an associative array</vt:lpstr>
      <vt:lpstr>How to create and use an associative array (cont.)</vt:lpstr>
      <vt:lpstr>How to create and use an array of arrays</vt:lpstr>
      <vt:lpstr>How to create and use an array of arrays (cont.)</vt:lpstr>
      <vt:lpstr>PowerPoint Presentation</vt:lpstr>
      <vt:lpstr>Web Storage introduction</vt:lpstr>
      <vt:lpstr>The syntax to work with storage</vt:lpstr>
      <vt:lpstr>Use JavaScript to work with storage</vt:lpstr>
      <vt:lpstr>Use Chrome to view and edit item in web storage</vt:lpstr>
      <vt:lpstr>PowerPoint Presentation</vt:lpstr>
      <vt:lpstr>The Task Manager application</vt:lpstr>
      <vt:lpstr>The Task Manager application</vt:lpstr>
      <vt:lpstr>The Task Manager application</vt:lpstr>
      <vt:lpstr>The Task Manager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1262</cp:revision>
  <dcterms:created xsi:type="dcterms:W3CDTF">2014-02-09T07:44:29Z</dcterms:created>
  <dcterms:modified xsi:type="dcterms:W3CDTF">2020-06-19T11:55:05Z</dcterms:modified>
</cp:coreProperties>
</file>