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2" r:id="rId5"/>
    <p:sldId id="287" r:id="rId6"/>
    <p:sldId id="264" r:id="rId7"/>
    <p:sldId id="292" r:id="rId8"/>
    <p:sldId id="265" r:id="rId9"/>
    <p:sldId id="289" r:id="rId10"/>
    <p:sldId id="267" r:id="rId11"/>
    <p:sldId id="290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3" r:id="rId29"/>
    <p:sldId id="294" r:id="rId30"/>
    <p:sldId id="26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278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DC8F9-1DCD-4754-A44C-6EBB62BDA97B}" type="datetimeFigureOut">
              <a:rPr lang="en-US" smtClean="0"/>
              <a:pPr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33F9-044C-4B38-8B6C-236C15A0E7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6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Session: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baseline="0" dirty="0" smtClean="0"/>
          </a:p>
          <a:p>
            <a:r>
              <a:rPr lang="en-US" baseline="0" dirty="0" smtClean="0"/>
              <a:t>Session Name: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session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9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6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chi  </a:t>
            </a:r>
            <a:r>
              <a:rPr lang="en-US" baseline="0" dirty="0" err="1" smtClean="0"/>
              <a:t>tiết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Tóm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nội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C33F9-044C-4B38-8B6C-236C15A0E77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5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C1C08-BCF1-4C47-850F-DDEFF5196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5FE3FA-9534-4DE9-A2B8-55E109D4B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3C3370-B2C9-438E-9619-09865E1C24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E7AA49-93D1-4273-8E7C-89760AFFC3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E48C9-0B70-4521-8E14-9775639D77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44D31-873A-4D12-B844-168DFD33F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BE1C34-9D23-4C66-95F1-86251F01C7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64A98-D01E-494D-950B-1D13D4E6F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EEEC3-C796-42C8-B3D1-599A944B7A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FCD3-F1B6-4885-B2B8-5E9D310AE7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E21BD-B302-4D9C-BF34-754E023A82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639E080-3640-4C30-866D-A6BC410744D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7772400" cy="1470025"/>
          </a:xfrm>
        </p:spPr>
        <p:txBody>
          <a:bodyPr/>
          <a:lstStyle/>
          <a:p>
            <a:pPr algn="l"/>
            <a:r>
              <a:rPr lang="en-US" smtClean="0"/>
              <a:t>Chapter 6 – S7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7772400" cy="1752600"/>
          </a:xfrm>
        </p:spPr>
        <p:txBody>
          <a:bodyPr/>
          <a:lstStyle/>
          <a:p>
            <a:r>
              <a:rPr lang="en-US" sz="4000" dirty="0">
                <a:latin typeface="Impact"/>
                <a:cs typeface="Impact"/>
              </a:rPr>
              <a:t>How to use CSS for page layout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Arial"/>
                <a:cs typeface="Arial"/>
              </a:rPr>
              <a:t>How to use floating in a 3-column, fixed-width layout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first aside is floated to the left; the section is floated to the left; and the second aside is floated to the right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3-column web page with fixed-width columns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4.50.5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581400"/>
            <a:ext cx="5130800" cy="27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9873" y="909935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code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69873" y="281047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code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3" y="1290935"/>
            <a:ext cx="507682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3" y="3327737"/>
            <a:ext cx="74199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Two web pages that use a 2-column, fixed-width layout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0292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home page with a sidebar floated to the right of a section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4.54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14600"/>
            <a:ext cx="5638800" cy="38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HTML for the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HTML for the home page (</a:t>
            </a:r>
            <a:r>
              <a:rPr lang="en-US" sz="2800" dirty="0" err="1" smtClean="0">
                <a:latin typeface="Tahoma"/>
                <a:cs typeface="Tahoma"/>
              </a:rPr>
              <a:t>index.html</a:t>
            </a:r>
            <a:r>
              <a:rPr lang="en-US" sz="2800" dirty="0" smtClean="0">
                <a:latin typeface="Tahoma"/>
                <a:cs typeface="Tahoma"/>
              </a:rPr>
              <a:t>)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716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 for the home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 for the home page (</a:t>
            </a:r>
            <a:r>
              <a:rPr lang="en-US" sz="2800" dirty="0" err="1" smtClean="0">
                <a:latin typeface="Tahoma"/>
                <a:cs typeface="Tahoma"/>
              </a:rPr>
              <a:t>main.css</a:t>
            </a:r>
            <a:r>
              <a:rPr lang="en-US" sz="2800" dirty="0" smtClean="0">
                <a:latin typeface="Tahoma"/>
                <a:cs typeface="Tahoma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 algn="ctr">
              <a:buNone/>
            </a:pPr>
            <a:r>
              <a:rPr lang="en-US" sz="2800" dirty="0" smtClean="0">
                <a:latin typeface="Tahoma"/>
                <a:cs typeface="Tahoma"/>
              </a:rPr>
              <a:t>…..</a:t>
            </a:r>
          </a:p>
        </p:txBody>
      </p:sp>
      <p:pic>
        <p:nvPicPr>
          <p:cNvPr id="4" name="Picture 3" descr="Screen Shot 2014-04-19 at 4.57.4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9800"/>
            <a:ext cx="63754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speaker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 speaker page with a sidebar floated to the right of an article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05.17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514600"/>
            <a:ext cx="4336913" cy="38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5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 for the speaker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article, aside, h1, h2, p </a:t>
            </a:r>
            <a:r>
              <a:rPr lang="en-US" sz="1600" dirty="0" err="1" smtClean="0">
                <a:latin typeface="Microsoft Sans Serif" pitchFamily="34" charset="0"/>
                <a:cs typeface="Microsoft Sans Serif" pitchFamily="34" charset="0"/>
              </a:rPr>
              <a:t>ul</a:t>
            </a: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margin:0 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padding:0; }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article, aside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margin-top: 1.5em;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margin-bottom: 1em;}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/* the </a:t>
            </a:r>
            <a:r>
              <a:rPr lang="en-US" sz="1600" dirty="0" err="1" smtClean="0">
                <a:latin typeface="Microsoft Sans Serif" pitchFamily="34" charset="0"/>
                <a:cs typeface="Microsoft Sans Serif" pitchFamily="34" charset="0"/>
              </a:rPr>
              <a:t>stype</a:t>
            </a: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 for the article */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width: 580px;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border-right: 2px solid #ef9c00;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padding-right: 20px;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float: right;  }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 h1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margin-bottom: .35em;}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article </a:t>
            </a:r>
            <a:r>
              <a:rPr lang="en-US" sz="1600" dirty="0" err="1" smtClean="0">
                <a:latin typeface="Microsoft Sans Serif" pitchFamily="34" charset="0"/>
                <a:cs typeface="Microsoft Sans Serif" pitchFamily="34" charset="0"/>
              </a:rPr>
              <a:t>img</a:t>
            </a: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 {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float: left;</a:t>
            </a:r>
          </a:p>
          <a:p>
            <a:pPr>
              <a:buNone/>
            </a:pPr>
            <a:r>
              <a:rPr lang="en-US" sz="1600" dirty="0" smtClean="0">
                <a:latin typeface="Microsoft Sans Serif" pitchFamily="34" charset="0"/>
                <a:cs typeface="Microsoft Sans Serif" pitchFamily="34" charset="0"/>
              </a:rPr>
              <a:t>		margin: 0 1.5em 1em 0;}</a:t>
            </a:r>
          </a:p>
          <a:p>
            <a:pPr>
              <a:buNone/>
            </a:pPr>
            <a:endParaRPr lang="en-US" sz="16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use CSS3 to create text columns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18718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CSS3 properties for creating text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At this writing, only Opera supports these properties in their native form. Firefox requires the –</a:t>
            </a:r>
            <a:r>
              <a:rPr lang="en-US" sz="2800" dirty="0" err="1" smtClean="0">
                <a:latin typeface="Tahoma"/>
                <a:cs typeface="Tahoma"/>
              </a:rPr>
              <a:t>moz</a:t>
            </a:r>
            <a:r>
              <a:rPr lang="en-US" sz="2800" dirty="0" smtClean="0">
                <a:latin typeface="Tahoma"/>
                <a:cs typeface="Tahoma"/>
              </a:rPr>
              <a:t>- prefix, Chrome and Safari require the –</a:t>
            </a:r>
            <a:r>
              <a:rPr lang="en-US" sz="2800" dirty="0" err="1" smtClean="0">
                <a:latin typeface="Tahoma"/>
                <a:cs typeface="Tahoma"/>
              </a:rPr>
              <a:t>webkit</a:t>
            </a:r>
            <a:r>
              <a:rPr lang="en-US" sz="2800" dirty="0" smtClean="0">
                <a:latin typeface="Tahoma"/>
                <a:cs typeface="Tahoma"/>
              </a:rPr>
              <a:t>- prefix, and IE provides no support for these properties.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020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r>
              <a:rPr lang="en-US" sz="2800" dirty="0">
                <a:latin typeface="Tahoma"/>
                <a:cs typeface="Tahoma"/>
              </a:rPr>
              <a:t>How to float elements in 2- and 3-column layouts </a:t>
            </a:r>
          </a:p>
          <a:p>
            <a:r>
              <a:rPr lang="en-US" sz="2800" dirty="0" smtClean="0">
                <a:latin typeface="Tahoma"/>
                <a:cs typeface="Tahoma"/>
              </a:rPr>
              <a:t>Two </a:t>
            </a:r>
            <a:r>
              <a:rPr lang="en-US" sz="2800" dirty="0">
                <a:latin typeface="Tahoma"/>
                <a:cs typeface="Tahoma"/>
              </a:rPr>
              <a:t>web pages that use a 2-column, fixed-width </a:t>
            </a:r>
            <a:r>
              <a:rPr lang="en-US" sz="2800" dirty="0" smtClean="0">
                <a:latin typeface="Tahoma"/>
                <a:cs typeface="Tahoma"/>
              </a:rPr>
              <a:t>layout </a:t>
            </a:r>
            <a:endParaRPr lang="en-US" sz="2800" dirty="0">
              <a:latin typeface="Tahoma"/>
              <a:cs typeface="Tahoma"/>
            </a:endParaRPr>
          </a:p>
          <a:p>
            <a:r>
              <a:rPr lang="en-US" sz="2800" dirty="0" smtClean="0">
                <a:latin typeface="Tahoma"/>
                <a:cs typeface="Tahoma"/>
              </a:rPr>
              <a:t>How </a:t>
            </a:r>
            <a:r>
              <a:rPr lang="en-US" sz="2800" dirty="0">
                <a:latin typeface="Tahoma"/>
                <a:cs typeface="Tahoma"/>
              </a:rPr>
              <a:t>to use CSS3 to create text columns </a:t>
            </a:r>
          </a:p>
          <a:p>
            <a:r>
              <a:rPr lang="en-US" sz="2800" dirty="0" smtClean="0">
                <a:latin typeface="Tahoma"/>
                <a:cs typeface="Tahoma"/>
              </a:rPr>
              <a:t>How </a:t>
            </a:r>
            <a:r>
              <a:rPr lang="en-US" sz="2800" dirty="0">
                <a:latin typeface="Tahoma"/>
                <a:cs typeface="Tahoma"/>
              </a:rPr>
              <a:t>to position elements </a:t>
            </a:r>
          </a:p>
          <a:p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primary CSS3 properties for creating text columns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19.52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590800"/>
            <a:ext cx="845947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columns width 25px gaps and 2px rules in a browser window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19.58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199"/>
            <a:ext cx="7239000" cy="31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2-column web page with a 2-column article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CSS for creating the columns</a:t>
            </a: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>
              <a:latin typeface="Tahoma"/>
              <a:cs typeface="Tahoma"/>
            </a:endParaRPr>
          </a:p>
          <a:p>
            <a:pPr marL="0" indent="0">
              <a:buNone/>
            </a:pPr>
            <a:endParaRPr lang="en-US" sz="2800" dirty="0" smtClean="0">
              <a:latin typeface="Tahoma"/>
              <a:cs typeface="Tahoma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web page with a two-column article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28.39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62200"/>
            <a:ext cx="5029200" cy="16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19 at 5.28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90600"/>
            <a:ext cx="601118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position elements</a:t>
            </a:r>
            <a:endParaRPr lang="en-US" sz="4000" dirty="0">
              <a:latin typeface="Impact"/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5081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algn="l"/>
            <a:r>
              <a:rPr lang="en-US" dirty="0" smtClean="0"/>
              <a:t>Four ways to position an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By default, static position is used to position block elements from top to bottom and inline elements from left to right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Properties for position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31.45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657600"/>
            <a:ext cx="82296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ways to position an </a:t>
            </a:r>
            <a:r>
              <a:rPr lang="en-US" smtClean="0"/>
              <a:t>elements(cont.)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Possible value for the position property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4" name="Picture 3" descr="Screen Shot 2014-04-19 at 5.31.50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0"/>
            <a:ext cx="82169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fixed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absolute positioning, the remaining elements on the page are positioned as if the element weren’t there.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Use fixed positioning for an element, the positioning applies to the browser window and the element doesn’t move even.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web page with absolute positioning in a browser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45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/>
              <a:t>How to use fixed positioning -Example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14300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smtClean="0"/>
              <a:t>HTML </a:t>
            </a:r>
            <a:r>
              <a:rPr lang="en-US" b="1" dirty="0" smtClean="0"/>
              <a:t>code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28800"/>
            <a:ext cx="724958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/>
              <a:t>How to use fixed positioning -Example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9540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code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6572250" cy="240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2000"/>
            <a:ext cx="58578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3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3200"/>
            <a:ext cx="8229600" cy="1143000"/>
          </a:xfrm>
        </p:spPr>
        <p:txBody>
          <a:bodyPr/>
          <a:lstStyle/>
          <a:p>
            <a:r>
              <a:rPr lang="en-US" sz="4000" dirty="0" smtClean="0">
                <a:latin typeface="Impact"/>
                <a:cs typeface="Impact"/>
              </a:rPr>
              <a:t>How to float elements in 2 and 3 column layouts</a:t>
            </a:r>
            <a:endParaRPr lang="en-US" sz="4000" dirty="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>
                <a:latin typeface="Tahoma"/>
                <a:cs typeface="Tahoma"/>
              </a:rPr>
              <a:t>Use the float property an element, any element </a:t>
            </a:r>
          </a:p>
          <a:p>
            <a:r>
              <a:rPr lang="en-US" sz="2800" dirty="0" smtClean="0">
                <a:latin typeface="Tahoma"/>
                <a:cs typeface="Tahoma"/>
              </a:rPr>
              <a:t>In a fixed layout, the widths of the column are set. In a liquid layout, the width of the page and the width of at least one column change as the user changes the width</a:t>
            </a:r>
          </a:p>
          <a:p>
            <a:r>
              <a:rPr lang="en-US" sz="2800" dirty="0" smtClean="0">
                <a:latin typeface="Tahoma"/>
                <a:cs typeface="Tahoma"/>
              </a:rPr>
              <a:t>Use absolute positioning for a elements</a:t>
            </a:r>
          </a:p>
          <a:p>
            <a:r>
              <a:rPr lang="en-US" sz="2800" dirty="0" smtClean="0">
                <a:latin typeface="Tahoma"/>
                <a:cs typeface="Tahoma"/>
              </a:rPr>
              <a:t>Use relative positioning for an element, the remaining elements leave space for the moved element</a:t>
            </a:r>
          </a:p>
          <a:p>
            <a:r>
              <a:rPr lang="en-US" sz="2800" dirty="0" smtClean="0">
                <a:latin typeface="Tahoma"/>
                <a:cs typeface="Tahoma"/>
              </a:rPr>
              <a:t>Use fixed positioning for an element</a:t>
            </a:r>
            <a:endParaRPr lang="en-US" sz="28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float and clear elements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Float and element to the right or left, the content that follows flows around it.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properties for floating and clearing elements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2" name="Picture 1" descr="Screen Shot 2014-04-19 at 4.40.42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6600"/>
            <a:ext cx="8191500" cy="1638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4734" y="45720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code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7474" y="3840919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code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98233" y="3840919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Result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71688"/>
            <a:ext cx="7315200" cy="2124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4469156"/>
            <a:ext cx="3076575" cy="1838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4469156"/>
            <a:ext cx="5105400" cy="13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floating in a 2-column, fixed-width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smtClean="0">
                <a:latin typeface="Tahoma"/>
                <a:cs typeface="Tahoma"/>
              </a:rPr>
              <a:t>A </a:t>
            </a:r>
            <a:r>
              <a:rPr lang="en-US" sz="2800" dirty="0" smtClean="0">
                <a:latin typeface="Tahoma"/>
                <a:cs typeface="Tahoma"/>
              </a:rPr>
              <a:t>2-column web page width page fixed-width columns</a:t>
            </a:r>
            <a:endParaRPr lang="en-US" sz="2800" dirty="0">
              <a:latin typeface="Tahoma"/>
              <a:cs typeface="Tahom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2" y="2362200"/>
            <a:ext cx="7913096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pPr algn="l"/>
            <a:r>
              <a:rPr lang="en-US" dirty="0" smtClean="0"/>
              <a:t>How to use floating in a 2-column, </a:t>
            </a:r>
            <a:r>
              <a:rPr lang="en-US" smtClean="0"/>
              <a:t>fixed-width layout (cont.)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1600200"/>
            <a:ext cx="4391025" cy="1526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3205822"/>
            <a:ext cx="7010400" cy="365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to use floating in a 2-column, liquid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benefit of using liquid column sizes is that the size of the page is adjusted to the resolution of the browser</a:t>
            </a:r>
          </a:p>
          <a:p>
            <a:pPr marL="0" indent="0">
              <a:buNone/>
            </a:pPr>
            <a:r>
              <a:rPr lang="en-US" sz="2800" dirty="0" smtClean="0">
                <a:latin typeface="Tahoma"/>
                <a:cs typeface="Tahoma"/>
              </a:rPr>
              <a:t>The disadvantage is that changing the size of the columns may affect the typography or the appearance of the page</a:t>
            </a:r>
            <a:endParaRPr lang="en-US" sz="2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1974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/>
              <a:t>How to use floating in a 2-column, liquid layout (cont.)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534" y="1295400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HTML code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8534" y="3440668"/>
            <a:ext cx="17288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CSS code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34" y="3962400"/>
            <a:ext cx="6667500" cy="2419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4525"/>
            <a:ext cx="41243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685</Words>
  <Application>Microsoft Office PowerPoint</Application>
  <PresentationFormat>On-screen Show (4:3)</PresentationFormat>
  <Paragraphs>107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Impact</vt:lpstr>
      <vt:lpstr>Microsoft Sans Serif</vt:lpstr>
      <vt:lpstr>Tahoma</vt:lpstr>
      <vt:lpstr>Default Design</vt:lpstr>
      <vt:lpstr>Chapter 6 – S7</vt:lpstr>
      <vt:lpstr>Objectives</vt:lpstr>
      <vt:lpstr>How to float elements in 2 and 3 column layouts</vt:lpstr>
      <vt:lpstr>How to float and clear elements</vt:lpstr>
      <vt:lpstr>Example</vt:lpstr>
      <vt:lpstr>How to use floating in a 2-column, fixed-width layout</vt:lpstr>
      <vt:lpstr>How to use floating in a 2-column, fixed-width layout (cont.)</vt:lpstr>
      <vt:lpstr>How to use floating in a 2-column, liquid layout</vt:lpstr>
      <vt:lpstr>How to use floating in a 2-column, liquid layout (cont.)</vt:lpstr>
      <vt:lpstr>How to use floating in a 3-column, fixed-width layout</vt:lpstr>
      <vt:lpstr>Example</vt:lpstr>
      <vt:lpstr>Two web pages that use a 2-column, fixed-width layout</vt:lpstr>
      <vt:lpstr>The home page</vt:lpstr>
      <vt:lpstr>The HTML for the home page</vt:lpstr>
      <vt:lpstr>The CSS for the home page</vt:lpstr>
      <vt:lpstr>The speaker page</vt:lpstr>
      <vt:lpstr>The CSS for the speaker page</vt:lpstr>
      <vt:lpstr>How to use CSS3 to create text columns</vt:lpstr>
      <vt:lpstr>The CSS3 properties for creating text column</vt:lpstr>
      <vt:lpstr>PowerPoint Presentation</vt:lpstr>
      <vt:lpstr>PowerPoint Presentation</vt:lpstr>
      <vt:lpstr>A 2-column web page with a 2-column article</vt:lpstr>
      <vt:lpstr>PowerPoint Presentation</vt:lpstr>
      <vt:lpstr>How to position elements</vt:lpstr>
      <vt:lpstr>Four ways to position an elements</vt:lpstr>
      <vt:lpstr>Four ways to position an elements(cont.)</vt:lpstr>
      <vt:lpstr>How to use fixed positioning</vt:lpstr>
      <vt:lpstr>How to use fixed positioning -Example</vt:lpstr>
      <vt:lpstr>How to use fixed positioning -Example</vt:lpstr>
      <vt:lpstr>Summary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Thanh An</dc:creator>
  <cp:lastModifiedBy>MyPC</cp:lastModifiedBy>
  <cp:revision>70</cp:revision>
  <dcterms:created xsi:type="dcterms:W3CDTF">2014-02-09T07:44:29Z</dcterms:created>
  <dcterms:modified xsi:type="dcterms:W3CDTF">2020-08-13T12:12:51Z</dcterms:modified>
</cp:coreProperties>
</file>