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0F07-E6C5-4027-82F3-3B133223E624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5B53-3E25-4867-A024-66DA89E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680" y="533400"/>
            <a:ext cx="6831320" cy="2390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622692" y="1905000"/>
            <a:ext cx="4936386" cy="3460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V="1">
            <a:off x="6582001" y="1912865"/>
            <a:ext cx="1137124" cy="90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576125" y="1141107"/>
            <a:ext cx="0" cy="7355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7" descr="MCNA01296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25" y="1219200"/>
            <a:ext cx="847435" cy="58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546925" y="1219200"/>
            <a:ext cx="668890" cy="42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HRFI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=7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43" descr="MCNA01296_0000[1]"/>
          <p:cNvPicPr>
            <a:picLocks noChangeAspect="1" noChangeArrowheads="1"/>
          </p:cNvPicPr>
          <p:nvPr/>
        </p:nvPicPr>
        <p:blipFill>
          <a:blip r:embed="rId2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25" y="1164521"/>
            <a:ext cx="866773" cy="5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4" descr="MCNA01296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25" y="1377108"/>
            <a:ext cx="866773" cy="5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046626" y="1438224"/>
            <a:ext cx="291499" cy="2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 Saline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6970645" y="1197389"/>
            <a:ext cx="291499" cy="2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 LPS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7525" y="821494"/>
            <a:ext cx="47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baseline="30000" dirty="0" smtClean="0">
                <a:latin typeface="Arial" pitchFamily="34" charset="0"/>
                <a:cs typeface="Arial" pitchFamily="34" charset="0"/>
              </a:rPr>
              <a:t>st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289582" y="1952826"/>
            <a:ext cx="543" cy="685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5325" y="2638626"/>
            <a:ext cx="6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-96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1147" y="2650294"/>
            <a:ext cx="14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-216 (hours)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622692" y="1940567"/>
            <a:ext cx="433" cy="698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758766" y="1562100"/>
            <a:ext cx="1061632" cy="28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9-day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adaptation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3431" y="2638626"/>
            <a:ext cx="491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185725" y="1921947"/>
            <a:ext cx="0" cy="7589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34037" y="1921947"/>
            <a:ext cx="0" cy="7589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8525" y="1922346"/>
            <a:ext cx="0" cy="593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440772" y="2489274"/>
            <a:ext cx="135353" cy="17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9925" y="2638626"/>
            <a:ext cx="491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28525" y="2638626"/>
            <a:ext cx="491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9231" y="2638626"/>
            <a:ext cx="491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10200" y="12147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LPS/Saline Injection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85631" y="2618601"/>
            <a:ext cx="927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Bleeding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76125" y="1922346"/>
            <a:ext cx="0" cy="593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28526" y="2486226"/>
            <a:ext cx="90770" cy="180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7038" y="56626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1147" y="3200400"/>
            <a:ext cx="664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Whole blood samples from the HRFI pigs in the LPS treatment group were selected for RNA-seq.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</dc:creator>
  <cp:lastModifiedBy>Haibo</cp:lastModifiedBy>
  <cp:revision>14</cp:revision>
  <dcterms:created xsi:type="dcterms:W3CDTF">2019-02-12T03:57:42Z</dcterms:created>
  <dcterms:modified xsi:type="dcterms:W3CDTF">2019-12-27T22:50:58Z</dcterms:modified>
</cp:coreProperties>
</file>