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手把手教你写微信抢红包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250"/>
          </a:xfrm>
        </p:spPr>
        <p:txBody>
          <a:bodyPr>
            <a:normAutofit/>
          </a:bodyPr>
          <a:p>
            <a:r>
              <a:rPr lang="zh-CN" altLang="en-US" sz="3600">
                <a:sym typeface="+mn-ea"/>
              </a:rPr>
              <a:t>AccessibilityEvent 常用方法</a:t>
            </a:r>
            <a:endParaRPr lang="zh-CN" altLang="en-US" sz="36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3650"/>
            <a:ext cx="10515600" cy="4913630"/>
          </a:xfrm>
        </p:spPr>
        <p:txBody>
          <a:bodyPr>
            <a:normAutofit/>
          </a:bodyPr>
          <a:p>
            <a:r>
              <a:rPr lang="en-US" altLang="zh-CN" sz="2000"/>
              <a:t>getEventType()：事件类型</a:t>
            </a:r>
            <a:endParaRPr lang="en-US" altLang="zh-CN" sz="2000"/>
          </a:p>
          <a:p>
            <a:r>
              <a:rPr lang="en-US" altLang="zh-CN" sz="2000"/>
              <a:t>getSource()：获取事件源对应的结点信息</a:t>
            </a:r>
            <a:endParaRPr lang="en-US" altLang="zh-CN" sz="2000"/>
          </a:p>
          <a:p>
            <a:r>
              <a:rPr lang="en-US" altLang="zh-CN" sz="2000"/>
              <a:t>getClassName()：获取事件源对应类的</a:t>
            </a:r>
            <a:r>
              <a:rPr lang="zh-CN" altLang="en-US" sz="2000"/>
              <a:t>类名</a:t>
            </a:r>
            <a:r>
              <a:rPr lang="en-US" altLang="zh-CN" sz="2000"/>
              <a:t>，比如点击事件Button产生的，那么此时获取的就是Button的完整类名</a:t>
            </a:r>
            <a:endParaRPr lang="en-US" altLang="zh-CN" sz="2000"/>
          </a:p>
          <a:p>
            <a:r>
              <a:rPr lang="en-US" altLang="zh-CN" sz="2000"/>
              <a:t>getText()：获取事件源的文本信息，比如事件是TextView发出的,此时获取的就是TextView的text属性。</a:t>
            </a:r>
            <a:endParaRPr lang="en-US" altLang="zh-CN" sz="2000"/>
          </a:p>
          <a:p>
            <a:r>
              <a:rPr lang="zh-CN" altLang="en-US" sz="2000"/>
              <a:t>isEnabled()：事件源(对应的界面控件)是否处在可用状态</a:t>
            </a:r>
            <a:endParaRPr lang="zh-CN" altLang="en-US" sz="2000"/>
          </a:p>
          <a:p>
            <a:r>
              <a:rPr lang="zh-CN" altLang="en-US" sz="2000"/>
              <a:t>getItemCount()：如果事件源是树结构，将返回该树根节点下子节点的数量</a:t>
            </a:r>
            <a:endParaRPr lang="zh-CN" altLang="en-US" sz="2000"/>
          </a:p>
          <a:p>
            <a:r>
              <a:rPr lang="zh-CN" altLang="en-US" sz="2000"/>
              <a:t>getPackageName() ：</a:t>
            </a:r>
            <a:r>
              <a:rPr lang="zh-CN" altLang="en-US" sz="2000"/>
              <a:t>事件源的包名</a:t>
            </a:r>
            <a:endParaRPr lang="zh-CN" altLang="en-US" sz="2000"/>
          </a:p>
          <a:p>
            <a:r>
              <a:rPr lang="zh-CN" altLang="en-US" sz="2000"/>
              <a:t>getEventTime() ：事件时间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AccessibilityEvent  在不同的控件状态下有不同的</a:t>
            </a:r>
            <a:r>
              <a:rPr lang="en-US" altLang="zh-CN" sz="2000">
                <a:sym typeface="+mn-ea"/>
              </a:rPr>
              <a:t>api</a:t>
            </a:r>
            <a:r>
              <a:rPr lang="zh-CN" altLang="en-US" sz="2000">
                <a:sym typeface="+mn-ea"/>
              </a:rPr>
              <a:t>支持这里列举，比较常用的</a:t>
            </a:r>
            <a:r>
              <a:rPr lang="en-US" altLang="zh-CN" sz="2000">
                <a:sym typeface="+mn-ea"/>
              </a:rPr>
              <a:t>api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290"/>
          </a:xfrm>
        </p:spPr>
        <p:txBody>
          <a:bodyPr>
            <a:normAutofit fontScale="90000"/>
          </a:bodyPr>
          <a:p>
            <a:r>
              <a:rPr lang="zh-CN" altLang="en-US" sz="3600"/>
              <a:t>获取节点信息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7725"/>
            <a:ext cx="10515600" cy="5329555"/>
          </a:xfrm>
        </p:spPr>
        <p:txBody>
          <a:bodyPr/>
          <a:p>
            <a:r>
              <a:rPr lang="en-US" altLang="zh-CN" sz="1800"/>
              <a:t>android</a:t>
            </a:r>
            <a:r>
              <a:rPr lang="zh-CN" altLang="en-US" sz="1800"/>
              <a:t>的界面整体是一个树形结构，监听时获取节点信息首先需要获取根点</a:t>
            </a:r>
            <a:endParaRPr lang="en-US" altLang="zh-CN" sz="1800"/>
          </a:p>
          <a:p>
            <a:r>
              <a:rPr lang="zh-CN" altLang="en-US" sz="1800"/>
              <a:t>AccessibilityNodeInfo nodeInfo = getRootInActiveWindow();</a:t>
            </a:r>
            <a:endParaRPr lang="zh-CN" altLang="en-US" sz="1800"/>
          </a:p>
          <a:p>
            <a:r>
              <a:rPr lang="zh-CN" altLang="en-US" sz="1800"/>
              <a:t>获取的</a:t>
            </a:r>
            <a:r>
              <a:rPr lang="zh-CN" altLang="en-US" sz="1800">
                <a:sym typeface="+mn-ea"/>
              </a:rPr>
              <a:t>nodeInfo 就是根节点，往下寻找子节点有</a:t>
            </a:r>
            <a:r>
              <a:rPr lang="en-US" altLang="zh-CN" sz="1800">
                <a:sym typeface="+mn-ea"/>
              </a:rPr>
              <a:t>2</a:t>
            </a:r>
            <a:r>
              <a:rPr lang="zh-CN" altLang="en-US" sz="1800">
                <a:sym typeface="+mn-ea"/>
              </a:rPr>
              <a:t>种方法，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一，通过文本查找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//通过文本找到对应的节点集合 比如 </a:t>
            </a:r>
            <a:r>
              <a:rPr lang="en-US" altLang="zh-CN" sz="1800">
                <a:sym typeface="+mn-ea"/>
              </a:rPr>
              <a:t>“[微信红包]”</a:t>
            </a:r>
            <a:endParaRPr lang="en-US" altLang="zh-CN" sz="1800">
              <a:sym typeface="+mn-ea"/>
            </a:endParaRPr>
          </a:p>
          <a:p>
            <a:r>
              <a:rPr lang="zh-CN" altLang="en-US" sz="1800">
                <a:sym typeface="+mn-ea"/>
              </a:rPr>
              <a:t>List&lt;AccessibilityNodeInfo&gt; list = nodeInfo.findAccessibilityNodeInfosByText(text);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二，通过</a:t>
            </a:r>
            <a:r>
              <a:rPr lang="en-US" altLang="zh-CN" sz="1800">
                <a:sym typeface="+mn-ea"/>
              </a:rPr>
              <a:t>id</a:t>
            </a:r>
            <a:r>
              <a:rPr lang="zh-CN" altLang="en-US" sz="1800">
                <a:sym typeface="+mn-ea"/>
              </a:rPr>
              <a:t>查找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//通过控件ID找到对应的节点集合，如com.tencent.mm:id/gd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List&lt;AccessibilityNodeInfo&gt; list = nodeInfo.findAccessibilityNodeInfosByViewId(clickId);</a:t>
            </a:r>
            <a:endParaRPr lang="zh-CN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5780"/>
          </a:xfrm>
        </p:spPr>
        <p:txBody>
          <a:bodyPr>
            <a:normAutofit fontScale="90000"/>
          </a:bodyPr>
          <a:p>
            <a:r>
              <a:rPr lang="zh-CN" altLang="en-US" sz="3600"/>
              <a:t>模拟点击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0615"/>
            <a:ext cx="10515600" cy="5066665"/>
          </a:xfrm>
        </p:spPr>
        <p:txBody>
          <a:bodyPr/>
          <a:p>
            <a:r>
              <a:rPr lang="zh-CN" altLang="en-US" sz="1800"/>
              <a:t>获取到想要的节点后，就可以执行自己想要的操作，点击，长按</a:t>
            </a:r>
            <a:endParaRPr lang="zh-CN" altLang="en-US" sz="1800"/>
          </a:p>
          <a:p>
            <a:r>
              <a:rPr lang="en-US" altLang="zh-CN" sz="1800"/>
              <a:t>//</a:t>
            </a:r>
            <a:r>
              <a:rPr lang="zh-CN" altLang="en-US" sz="1800"/>
              <a:t>点击事件</a:t>
            </a:r>
            <a:endParaRPr lang="zh-CN" altLang="en-US" sz="1800"/>
          </a:p>
          <a:p>
            <a:r>
              <a:rPr lang="zh-CN" altLang="en-US" sz="1800"/>
              <a:t>accessibilityNodeInfo.performAction(AccessibilityNodeInfo.ACTION_CLICK)</a:t>
            </a:r>
            <a:endParaRPr lang="zh-CN" altLang="en-US" sz="1800"/>
          </a:p>
          <a:p>
            <a:r>
              <a:rPr lang="en-US" altLang="zh-CN" sz="1800"/>
              <a:t>//</a:t>
            </a:r>
            <a:r>
              <a:rPr lang="zh-CN" altLang="en-US" sz="1800"/>
              <a:t>长按</a:t>
            </a:r>
            <a:endParaRPr lang="zh-CN" altLang="en-US" sz="1800"/>
          </a:p>
          <a:p>
            <a:r>
              <a:rPr lang="zh-CN" altLang="en-US" sz="1800"/>
              <a:t>accessibilityNodeInfo.performAction(AccessibilityNodeInfo.ACTION_LONG_CLICK);</a:t>
            </a:r>
            <a:endParaRPr lang="zh-CN" altLang="en-US" sz="1800"/>
          </a:p>
          <a:p>
            <a:r>
              <a:rPr lang="en-US" altLang="zh-CN" sz="1800"/>
              <a:t>//</a:t>
            </a:r>
            <a:r>
              <a:rPr lang="zh-CN" altLang="en-US" sz="1800"/>
              <a:t>设置文本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accessibilityNodeInfo</a:t>
            </a:r>
            <a:r>
              <a:rPr lang="zh-CN" altLang="en-US" sz="1800"/>
              <a:t>.performAction(AccessibilityNodeInfo.ACTION_SET_TEXT, arguments);</a:t>
            </a:r>
            <a:endParaRPr lang="zh-CN" altLang="en-US" sz="1800"/>
          </a:p>
          <a:p>
            <a:r>
              <a:rPr lang="en-US" altLang="zh-CN" sz="1800"/>
              <a:t>//</a:t>
            </a:r>
            <a:r>
              <a:rPr lang="zh-CN" altLang="en-US" sz="1800"/>
              <a:t>粘贴</a:t>
            </a:r>
            <a:endParaRPr lang="zh-CN" altLang="en-US" sz="1800"/>
          </a:p>
          <a:p>
            <a:r>
              <a:rPr lang="zh-CN" altLang="en-US" sz="1800"/>
              <a:t>accessibilityNodeInfo.performAction(AccessibilityNodeInfo.ACTION_PASTE);</a:t>
            </a:r>
            <a:endParaRPr lang="zh-CN" altLang="en-US" sz="1800"/>
          </a:p>
          <a:p>
            <a:r>
              <a:rPr lang="en-US" altLang="zh-CN" sz="1800"/>
              <a:t>....</a:t>
            </a:r>
            <a:r>
              <a:rPr lang="zh-CN" altLang="en-US" sz="1800"/>
              <a:t>等等</a:t>
            </a:r>
            <a:endParaRPr lang="zh-CN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235"/>
          </a:xfrm>
        </p:spPr>
        <p:txBody>
          <a:bodyPr>
            <a:normAutofit fontScale="90000"/>
          </a:bodyPr>
          <a:p>
            <a:r>
              <a:rPr lang="zh-CN" altLang="en-US" sz="3600"/>
              <a:t>如何自动</a:t>
            </a:r>
            <a:r>
              <a:rPr lang="zh-CN" altLang="en-US" sz="3600"/>
              <a:t>抢红包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8360"/>
            <a:ext cx="10515600" cy="5328920"/>
          </a:xfrm>
        </p:spPr>
        <p:txBody>
          <a:bodyPr/>
          <a:p>
            <a:r>
              <a:rPr lang="zh-CN" altLang="en-US" sz="2000"/>
              <a:t>业务场景：</a:t>
            </a:r>
            <a:endParaRPr lang="zh-CN" altLang="en-US" sz="2000"/>
          </a:p>
          <a:p>
            <a:r>
              <a:rPr lang="zh-CN" altLang="en-US" sz="2000"/>
              <a:t>手机非锁屏状态下，微信推送消息通知：</a:t>
            </a:r>
            <a:r>
              <a:rPr lang="en-US" altLang="zh-CN" sz="2000"/>
              <a:t>“[</a:t>
            </a:r>
            <a:r>
              <a:rPr lang="zh-CN" altLang="en-US" sz="2000"/>
              <a:t>微信红包</a:t>
            </a:r>
            <a:r>
              <a:rPr lang="en-US" altLang="zh-CN" sz="2000"/>
              <a:t>]”</a:t>
            </a:r>
            <a:endParaRPr lang="en-US" altLang="zh-CN" sz="2000"/>
          </a:p>
          <a:p>
            <a:r>
              <a:rPr lang="zh-CN" altLang="en-US" sz="2000"/>
              <a:t>点击通知消息，进入聊天列表</a:t>
            </a:r>
            <a:endParaRPr lang="zh-CN" altLang="en-US" sz="2000"/>
          </a:p>
          <a:p>
            <a:r>
              <a:rPr lang="zh-CN" altLang="en-US" sz="2000"/>
              <a:t>查询聊天窗口的节点，通过关键字</a:t>
            </a:r>
            <a:r>
              <a:rPr lang="en-US" altLang="zh-CN" sz="2000"/>
              <a:t>“领取红包” </a:t>
            </a:r>
            <a:r>
              <a:rPr lang="zh-CN" altLang="en-US" sz="2000"/>
              <a:t>判断是否是红包消息</a:t>
            </a:r>
            <a:endParaRPr lang="zh-CN" altLang="en-US" sz="2000"/>
          </a:p>
          <a:p>
            <a:r>
              <a:rPr lang="zh-CN" altLang="en-US" sz="2000"/>
              <a:t>是红包信息，模拟</a:t>
            </a:r>
            <a:r>
              <a:rPr lang="zh-CN" altLang="en-US" sz="2000"/>
              <a:t>点击弹出领取红包界面</a:t>
            </a:r>
            <a:endParaRPr lang="zh-CN" altLang="en-US" sz="2000"/>
          </a:p>
          <a:p>
            <a:r>
              <a:rPr lang="zh-CN" altLang="en-US" sz="2000"/>
              <a:t>通过</a:t>
            </a:r>
            <a:r>
              <a:rPr lang="en-US" altLang="zh-CN" sz="2000"/>
              <a:t>id</a:t>
            </a:r>
            <a:r>
              <a:rPr lang="zh-CN" altLang="en-US" sz="2000"/>
              <a:t>找到</a:t>
            </a:r>
            <a:r>
              <a:rPr lang="en-US" altLang="zh-CN" sz="2000"/>
              <a:t>“</a:t>
            </a:r>
            <a:r>
              <a:rPr lang="zh-CN" altLang="en-US" sz="2000"/>
              <a:t>开</a:t>
            </a:r>
            <a:r>
              <a:rPr lang="en-US" altLang="zh-CN" sz="2000"/>
              <a:t>”</a:t>
            </a:r>
            <a:r>
              <a:rPr lang="zh-CN" altLang="en-US" sz="2000"/>
              <a:t>按钮的节点，模拟点击抢红包</a:t>
            </a:r>
            <a:endParaRPr lang="zh-CN" altLang="en-US" sz="2000"/>
          </a:p>
          <a:p>
            <a:r>
              <a:rPr lang="zh-CN" altLang="en-US" sz="2000"/>
              <a:t>进入到抢红包的结果界面，通过</a:t>
            </a:r>
            <a:r>
              <a:rPr lang="en-US" altLang="zh-CN" sz="2000"/>
              <a:t>id</a:t>
            </a:r>
            <a:r>
              <a:rPr lang="zh-CN" altLang="en-US" sz="2000"/>
              <a:t>找到返回的节点，模拟点击返回聊天界面</a:t>
            </a:r>
            <a:endParaRPr lang="zh-CN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945"/>
          </a:xfrm>
        </p:spPr>
        <p:txBody>
          <a:bodyPr>
            <a:normAutofit fontScale="90000"/>
          </a:bodyPr>
          <a:p>
            <a:r>
              <a:rPr lang="zh-CN" altLang="en-US" sz="3600"/>
              <a:t>如何获取控件</a:t>
            </a:r>
            <a:r>
              <a:rPr lang="en-US" altLang="zh-CN" sz="3600"/>
              <a:t>id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1280"/>
          </a:xfrm>
        </p:spPr>
        <p:txBody>
          <a:bodyPr/>
          <a:p>
            <a:r>
              <a:rPr lang="zh-CN" altLang="en-US" sz="2000"/>
              <a:t>手机连入</a:t>
            </a:r>
            <a:r>
              <a:rPr lang="en-US" altLang="zh-CN" sz="2000"/>
              <a:t>usb</a:t>
            </a:r>
            <a:r>
              <a:rPr lang="zh-CN" altLang="en-US" sz="2000"/>
              <a:t>，打开Android Device Monito</a:t>
            </a:r>
            <a:r>
              <a:rPr lang="en-US" altLang="zh-CN" sz="2000"/>
              <a:t>r </a:t>
            </a:r>
            <a:r>
              <a:rPr lang="zh-CN" altLang="en-US" sz="2000"/>
              <a:t>选择设备并开启Dump View Hierarchy for UI Automator工具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 descr="QQ图片201701121354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475" y="1758315"/>
            <a:ext cx="2792095" cy="1002665"/>
          </a:xfrm>
          <a:prstGeom prst="rect">
            <a:avLst/>
          </a:prstGeom>
        </p:spPr>
      </p:pic>
      <p:pic>
        <p:nvPicPr>
          <p:cNvPr id="5" name="图片 4" descr="20161121130820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190" y="2997200"/>
            <a:ext cx="5068570" cy="3590925"/>
          </a:xfrm>
          <a:prstGeom prst="rect">
            <a:avLst/>
          </a:prstGeom>
        </p:spPr>
      </p:pic>
      <p:pic>
        <p:nvPicPr>
          <p:cNvPr id="6" name="图片 5" descr="201611211308279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70" y="2996565"/>
            <a:ext cx="4969510" cy="35064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275"/>
          </a:xfrm>
        </p:spPr>
        <p:txBody>
          <a:bodyPr>
            <a:normAutofit fontScale="90000"/>
          </a:bodyPr>
          <a:p>
            <a:r>
              <a:rPr lang="zh-CN" altLang="en-US" sz="2000"/>
              <a:t>关键代码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2620"/>
            <a:ext cx="10515600" cy="5534660"/>
          </a:xfrm>
        </p:spPr>
        <p:txBody>
          <a:bodyPr>
            <a:normAutofit fontScale="25000"/>
          </a:bodyPr>
          <a:p>
            <a:r>
              <a:rPr lang="zh-CN" altLang="en-US"/>
              <a:t>    /**</a:t>
            </a:r>
            <a:endParaRPr lang="zh-CN" altLang="en-US"/>
          </a:p>
          <a:p>
            <a:r>
              <a:rPr lang="zh-CN" altLang="en-US"/>
              <a:t>     * 监听窗口变化的回调</a:t>
            </a:r>
            <a:endParaRPr lang="zh-CN" altLang="en-US"/>
          </a:p>
          <a:p>
            <a:r>
              <a:rPr lang="zh-CN" altLang="en-US"/>
              <a:t>     */</a:t>
            </a:r>
            <a:endParaRPr lang="zh-CN" altLang="en-US"/>
          </a:p>
          <a:p>
            <a:r>
              <a:rPr lang="zh-CN" altLang="en-US"/>
              <a:t>    @Override</a:t>
            </a:r>
            <a:endParaRPr lang="zh-CN" altLang="en-US"/>
          </a:p>
          <a:p>
            <a:r>
              <a:rPr lang="zh-CN" altLang="en-US"/>
              <a:t>    public void onAccessibilityEvent(AccessibilityEvent event) {</a:t>
            </a:r>
            <a:endParaRPr lang="zh-CN" altLang="en-US"/>
          </a:p>
          <a:p>
            <a:r>
              <a:rPr lang="zh-CN" altLang="en-US"/>
              <a:t>        int eventType = event.getEventType();</a:t>
            </a:r>
            <a:endParaRPr lang="zh-CN" altLang="en-US"/>
          </a:p>
          <a:p>
            <a:r>
              <a:rPr lang="zh-CN" altLang="en-US"/>
              <a:t>        switch (eventType) {</a:t>
            </a:r>
            <a:endParaRPr lang="zh-CN" altLang="en-US"/>
          </a:p>
          <a:p>
            <a:r>
              <a:rPr lang="zh-CN" altLang="en-US"/>
              <a:t>            //当通知栏发生改变时</a:t>
            </a:r>
            <a:endParaRPr lang="zh-CN" altLang="en-US"/>
          </a:p>
          <a:p>
            <a:r>
              <a:rPr lang="zh-CN" altLang="en-US"/>
              <a:t>            case AccessibilityEvent.TYPE_NOTIFICATION_STATE_CHANGED:</a:t>
            </a:r>
            <a:endParaRPr lang="zh-CN" altLang="en-US"/>
          </a:p>
          <a:p>
            <a:r>
              <a:rPr lang="zh-CN" altLang="en-US"/>
              <a:t>                List&lt;CharSequence&gt; texts = event.getText();</a:t>
            </a:r>
            <a:endParaRPr lang="zh-CN" altLang="en-US"/>
          </a:p>
          <a:p>
            <a:r>
              <a:rPr lang="zh-CN" altLang="en-US"/>
              <a:t>                if (!texts.isEmpty()) {</a:t>
            </a:r>
            <a:endParaRPr lang="zh-CN" altLang="en-US"/>
          </a:p>
          <a:p>
            <a:r>
              <a:rPr lang="zh-CN" altLang="en-US"/>
              <a:t>                    for (CharSequence text : texts) {</a:t>
            </a:r>
            <a:endParaRPr lang="zh-CN" altLang="en-US"/>
          </a:p>
          <a:p>
            <a:r>
              <a:rPr lang="zh-CN" altLang="en-US"/>
              <a:t>                        String content = text.toString();</a:t>
            </a:r>
            <a:endParaRPr lang="zh-CN" altLang="en-US"/>
          </a:p>
          <a:p>
            <a:r>
              <a:rPr lang="zh-CN" altLang="en-US"/>
              <a:t>                        if (content.contains("[微信红包]")) {</a:t>
            </a:r>
            <a:endParaRPr lang="zh-CN" altLang="en-US"/>
          </a:p>
          <a:p>
            <a:r>
              <a:rPr lang="zh-CN" altLang="en-US"/>
              <a:t>                            //模拟打开通知栏消息，即打开微信</a:t>
            </a:r>
            <a:endParaRPr lang="zh-CN" altLang="en-US"/>
          </a:p>
          <a:p>
            <a:r>
              <a:rPr lang="zh-CN" altLang="en-US"/>
              <a:t>                            if (event.getParcelableData() != null &amp;&amp;</a:t>
            </a:r>
            <a:endParaRPr lang="zh-CN" altLang="en-US"/>
          </a:p>
          <a:p>
            <a:r>
              <a:rPr lang="zh-CN" altLang="en-US"/>
              <a:t>                                    event.getParcelableData() instanceof Notification) {</a:t>
            </a:r>
            <a:endParaRPr lang="zh-CN" altLang="en-US"/>
          </a:p>
          <a:p>
            <a:r>
              <a:rPr lang="zh-CN" altLang="en-US"/>
              <a:t>                                Notification notification = (Notification) event.getParcelableData();</a:t>
            </a:r>
            <a:endParaRPr lang="zh-CN" altLang="en-US"/>
          </a:p>
          <a:p>
            <a:r>
              <a:rPr lang="zh-CN" altLang="en-US"/>
              <a:t>                                PendingIntent pendingIntent = notification.contentIntent;</a:t>
            </a:r>
            <a:endParaRPr lang="zh-CN" altLang="en-US"/>
          </a:p>
          <a:p>
            <a:r>
              <a:rPr lang="zh-CN" altLang="en-US"/>
              <a:t>                                try {</a:t>
            </a:r>
            <a:endParaRPr lang="zh-CN" altLang="en-US"/>
          </a:p>
          <a:p>
            <a:r>
              <a:rPr lang="zh-CN" altLang="en-US"/>
              <a:t>                                    pendingIntent.send();</a:t>
            </a:r>
            <a:endParaRPr lang="zh-CN" altLang="en-US"/>
          </a:p>
          <a:p>
            <a:r>
              <a:rPr lang="zh-CN" altLang="en-US"/>
              <a:t>                                    Log.e("demo","进入微信");</a:t>
            </a:r>
            <a:endParaRPr lang="zh-CN" altLang="en-US"/>
          </a:p>
          <a:p>
            <a:r>
              <a:rPr lang="zh-CN" altLang="en-US"/>
              <a:t>                                } catch (Exception e) {</a:t>
            </a:r>
            <a:endParaRPr lang="zh-CN" altLang="en-US"/>
          </a:p>
          <a:p>
            <a:r>
              <a:rPr lang="zh-CN" altLang="en-US"/>
              <a:t>                                    e.printStackTrace();</a:t>
            </a:r>
            <a:endParaRPr lang="zh-CN" altLang="en-US"/>
          </a:p>
          <a:p>
            <a:r>
              <a:rPr lang="zh-CN" altLang="en-US"/>
              <a:t>                                }</a:t>
            </a:r>
            <a:endParaRPr lang="zh-CN" altLang="en-US"/>
          </a:p>
          <a:p>
            <a:r>
              <a:rPr lang="zh-CN" altLang="en-US"/>
              <a:t>                            }</a:t>
            </a:r>
            <a:endParaRPr lang="zh-CN" altLang="en-US"/>
          </a:p>
          <a:p>
            <a:r>
              <a:rPr lang="zh-CN" altLang="en-US"/>
              <a:t>                        }</a:t>
            </a:r>
            <a:endParaRPr lang="zh-CN" altLang="en-US"/>
          </a:p>
          <a:p>
            <a:r>
              <a:rPr lang="zh-CN" altLang="en-US"/>
              <a:t>                    }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    break;</a:t>
            </a:r>
            <a:endParaRPr lang="zh-CN" altLang="en-US"/>
          </a:p>
          <a:p>
            <a:r>
              <a:rPr lang="zh-CN" altLang="en-US"/>
              <a:t>            //当窗口的状态发生改变时</a:t>
            </a:r>
            <a:endParaRPr lang="zh-CN" altLang="en-US"/>
          </a:p>
          <a:p>
            <a:r>
              <a:rPr lang="zh-CN" altLang="en-US"/>
              <a:t>            case AccessibilityEvent.TYPE_WINDOW_STATE_CHANGED:</a:t>
            </a:r>
            <a:endParaRPr lang="zh-CN" altLang="en-US"/>
          </a:p>
          <a:p>
            <a:r>
              <a:rPr lang="zh-CN" altLang="en-US"/>
              <a:t>                String className = event.getClassName().toString();</a:t>
            </a:r>
            <a:endParaRPr lang="zh-CN" altLang="en-US"/>
          </a:p>
          <a:p>
            <a:r>
              <a:rPr lang="zh-CN" altLang="en-US"/>
              <a:t>                if (className.equals("com.tencent.mm.ui.LauncherUI")) {</a:t>
            </a:r>
            <a:endParaRPr lang="zh-CN" altLang="en-US"/>
          </a:p>
          <a:p>
            <a:r>
              <a:rPr lang="zh-CN" altLang="en-US"/>
              <a:t>                    //点击最后一个红包</a:t>
            </a:r>
            <a:endParaRPr lang="zh-CN" altLang="en-US"/>
          </a:p>
          <a:p>
            <a:r>
              <a:rPr lang="zh-CN" altLang="en-US"/>
              <a:t>                    Log.e("demo","点击红包");</a:t>
            </a:r>
            <a:endParaRPr lang="zh-CN" altLang="en-US"/>
          </a:p>
          <a:p>
            <a:r>
              <a:rPr lang="zh-CN" altLang="en-US"/>
              <a:t>                    getLastPacket();</a:t>
            </a:r>
            <a:endParaRPr lang="zh-CN" altLang="en-US"/>
          </a:p>
          <a:p>
            <a:r>
              <a:rPr lang="zh-CN" altLang="en-US"/>
              <a:t>                } else if (className.equals("com.tencent.mm.plugin.luckymoney.ui.LuckyMoneyReceiveUI")) {</a:t>
            </a:r>
            <a:endParaRPr lang="zh-CN" altLang="en-US"/>
          </a:p>
          <a:p>
            <a:r>
              <a:rPr lang="zh-CN" altLang="en-US"/>
              <a:t>                    //开红包</a:t>
            </a:r>
            <a:endParaRPr lang="zh-CN" altLang="en-US"/>
          </a:p>
          <a:p>
            <a:r>
              <a:rPr lang="zh-CN" altLang="en-US"/>
              <a:t>                    Log.e("demo","开红包");</a:t>
            </a:r>
            <a:endParaRPr lang="zh-CN" altLang="en-US"/>
          </a:p>
          <a:p>
            <a:r>
              <a:rPr lang="zh-CN" altLang="en-US"/>
              <a:t>                    inputClick("com.tencent.mm:id/bg7");</a:t>
            </a:r>
            <a:endParaRPr lang="zh-CN" altLang="en-US"/>
          </a:p>
          <a:p>
            <a:r>
              <a:rPr lang="zh-CN" altLang="en-US"/>
              <a:t>                } else if (className.equals("com.tencent.mm.plugin.luckymoney.ui.LuckyMoneyDetailUI")) {</a:t>
            </a:r>
            <a:endParaRPr lang="zh-CN" altLang="en-US"/>
          </a:p>
          <a:p>
            <a:r>
              <a:rPr lang="zh-CN" altLang="en-US"/>
              <a:t>                    //退出红包</a:t>
            </a:r>
            <a:endParaRPr lang="zh-CN" altLang="en-US"/>
          </a:p>
          <a:p>
            <a:r>
              <a:rPr lang="zh-CN" altLang="en-US"/>
              <a:t>                    Log.e("demo","退出红包");</a:t>
            </a:r>
            <a:endParaRPr lang="zh-CN" altLang="en-US"/>
          </a:p>
          <a:p>
            <a:r>
              <a:rPr lang="zh-CN" altLang="en-US"/>
              <a:t>                    inputClick("com.tencent.mm:id/gd");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    break;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470"/>
          </a:xfrm>
        </p:spPr>
        <p:txBody>
          <a:bodyPr>
            <a:normAutofit/>
          </a:bodyPr>
          <a:p>
            <a:r>
              <a:rPr lang="zh-CN" altLang="en-US" sz="3600"/>
              <a:t>AccessibilityService功能拓展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2850"/>
            <a:ext cx="10515600" cy="4964430"/>
          </a:xfrm>
        </p:spPr>
        <p:txBody>
          <a:bodyPr/>
          <a:p>
            <a:r>
              <a:rPr lang="zh-CN" altLang="en-US" sz="2000"/>
              <a:t>抢红包只是一个很小的实现，通过</a:t>
            </a:r>
            <a:r>
              <a:rPr lang="zh-CN" altLang="en-US" sz="2000">
                <a:sym typeface="+mn-ea"/>
              </a:rPr>
              <a:t>AccessibilityService可以让程序自动执行很多操作，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比如绿色守护，在免</a:t>
            </a:r>
            <a:r>
              <a:rPr lang="en-US" altLang="zh-CN" sz="2000">
                <a:sym typeface="+mn-ea"/>
              </a:rPr>
              <a:t>root</a:t>
            </a:r>
            <a:r>
              <a:rPr lang="zh-CN" altLang="en-US" sz="2000">
                <a:sym typeface="+mn-ea"/>
              </a:rPr>
              <a:t>状态下就可以通过</a:t>
            </a:r>
            <a:r>
              <a:rPr lang="zh-CN" altLang="en-US" sz="2000">
                <a:sym typeface="+mn-ea"/>
              </a:rPr>
              <a:t>AccessibilityService，来进行应用的关闭，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浏览器劫持，比如打开浏览器就在</a:t>
            </a:r>
            <a:r>
              <a:rPr lang="en-US" altLang="zh-CN" sz="2000">
                <a:sym typeface="+mn-ea"/>
              </a:rPr>
              <a:t>url</a:t>
            </a:r>
            <a:r>
              <a:rPr lang="zh-CN" altLang="en-US" sz="2000">
                <a:sym typeface="+mn-ea"/>
              </a:rPr>
              <a:t>里面输入推广的网址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静默安装，调用系统的安装</a:t>
            </a:r>
            <a:r>
              <a:rPr lang="en-US" altLang="zh-CN" sz="2000">
                <a:sym typeface="+mn-ea"/>
              </a:rPr>
              <a:t>Intent</a:t>
            </a:r>
            <a:r>
              <a:rPr lang="zh-CN" altLang="en-US" sz="2000">
                <a:sym typeface="+mn-ea"/>
              </a:rPr>
              <a:t>，监听安装界面直接处理点击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等等耍流氓操作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635"/>
          </a:xfrm>
        </p:spPr>
        <p:txBody>
          <a:bodyPr>
            <a:normAutofit/>
          </a:bodyPr>
          <a:p>
            <a:r>
              <a:rPr lang="zh-CN" altLang="en-US" sz="3600"/>
              <a:t>如何跳过授权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8070"/>
            <a:ext cx="10515600" cy="5109210"/>
          </a:xfrm>
        </p:spPr>
        <p:txBody>
          <a:bodyPr/>
          <a:p>
            <a:r>
              <a:rPr lang="zh-CN" altLang="en-US"/>
              <a:t>由于</a:t>
            </a:r>
            <a:r>
              <a:rPr lang="en-US" altLang="zh-CN">
                <a:sym typeface="+mn-ea"/>
              </a:rPr>
              <a:t>AccessibilityService</a:t>
            </a:r>
            <a:r>
              <a:rPr lang="zh-CN" altLang="en-US">
                <a:sym typeface="+mn-ea"/>
              </a:rPr>
              <a:t>需要用户自己打开才能执行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但是在</a:t>
            </a:r>
            <a:r>
              <a:rPr lang="en-US" altLang="zh-CN">
                <a:sym typeface="+mn-ea"/>
              </a:rPr>
              <a:t>root</a:t>
            </a:r>
            <a:r>
              <a:rPr lang="zh-CN" altLang="en-US">
                <a:sym typeface="+mn-ea"/>
              </a:rPr>
              <a:t>情况下或者</a:t>
            </a:r>
            <a:r>
              <a:rPr lang="en-US" altLang="zh-CN">
                <a:sym typeface="+mn-ea"/>
              </a:rPr>
              <a:t>adb</a:t>
            </a:r>
            <a:r>
              <a:rPr lang="zh-CN" altLang="en-US">
                <a:sym typeface="+mn-ea"/>
              </a:rPr>
              <a:t>连接手机的情况下，可以直接完成授权操作。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比如没</a:t>
            </a:r>
            <a:r>
              <a:rPr lang="en-US" altLang="zh-CN">
                <a:sym typeface="+mn-ea"/>
              </a:rPr>
              <a:t>root</a:t>
            </a:r>
            <a:r>
              <a:rPr lang="zh-CN" altLang="en-US">
                <a:sym typeface="+mn-ea"/>
              </a:rPr>
              <a:t>的情况下，</a:t>
            </a:r>
            <a:r>
              <a:rPr lang="en-US" altLang="zh-CN">
                <a:sym typeface="+mn-ea"/>
              </a:rPr>
              <a:t>PC</a:t>
            </a:r>
            <a:r>
              <a:rPr lang="zh-CN" altLang="en-US">
                <a:sym typeface="+mn-ea"/>
              </a:rPr>
              <a:t>直接执行</a:t>
            </a:r>
            <a:r>
              <a:rPr lang="en-US" altLang="zh-CN">
                <a:sym typeface="+mn-ea"/>
              </a:rPr>
              <a:t>adb</a:t>
            </a:r>
            <a:r>
              <a:rPr lang="zh-CN" altLang="en-US">
                <a:sym typeface="+mn-ea"/>
              </a:rPr>
              <a:t>命令自动完成授权并静默</a:t>
            </a:r>
            <a:r>
              <a:rPr lang="zh-CN" altLang="en-US">
                <a:sym typeface="+mn-ea"/>
              </a:rPr>
              <a:t>安装应用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360</a:t>
            </a:r>
            <a:r>
              <a:rPr lang="zh-CN" altLang="en-US">
                <a:sym typeface="+mn-ea"/>
              </a:rPr>
              <a:t>软件助手就</a:t>
            </a:r>
            <a:r>
              <a:rPr lang="en-US" altLang="zh-CN">
                <a:sym typeface="+mn-ea"/>
              </a:rPr>
              <a:t>PC</a:t>
            </a:r>
            <a:r>
              <a:rPr lang="zh-CN" altLang="en-US">
                <a:sym typeface="+mn-ea"/>
              </a:rPr>
              <a:t>上就是这么做的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核心实现工具</a:t>
            </a:r>
            <a:r>
              <a:rPr lang="en-US" altLang="zh-CN"/>
              <a:t>AccessibilityService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AccessibilityService</a:t>
            </a:r>
            <a:r>
              <a:rPr lang="zh-CN" altLang="en-US">
                <a:sym typeface="+mn-ea"/>
              </a:rPr>
              <a:t>最初是官方提供的用于帮助残障人士的辅助服务，它会运行于系统后台，并接受AccessibilityEvent事件。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可以理解为</a:t>
            </a:r>
            <a:r>
              <a:rPr lang="en-US" altLang="zh-CN">
                <a:sym typeface="+mn-ea"/>
              </a:rPr>
              <a:t>android</a:t>
            </a:r>
            <a:r>
              <a:rPr lang="zh-CN" altLang="en-US">
                <a:sym typeface="+mn-ea"/>
              </a:rPr>
              <a:t>上的按键精灵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AccessibilityEvent表示用户界面上的一些状态变化，比如焦点的改变，</a:t>
            </a:r>
            <a:r>
              <a:rPr lang="en-US" altLang="zh-CN">
                <a:sym typeface="+mn-ea"/>
              </a:rPr>
              <a:t>button</a:t>
            </a:r>
            <a:r>
              <a:rPr lang="zh-CN" altLang="en-US">
                <a:sym typeface="+mn-ea"/>
              </a:rPr>
              <a:t>的点击。还可以可选的（一般通过包名来过滤）去查询活动窗口的内容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如何使用？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第一步继承</a:t>
            </a:r>
            <a:r>
              <a:rPr lang="en-US" altLang="zh-CN">
                <a:sym typeface="+mn-ea"/>
              </a:rPr>
              <a:t>AccessibilityService</a:t>
            </a:r>
            <a:r>
              <a:rPr lang="zh-CN" altLang="en-US">
                <a:sym typeface="+mn-ea"/>
              </a:rPr>
              <a:t>，并实现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个关键方法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public void onAccessibilityEvent(AccessibilityEvent event) {</a:t>
            </a:r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public void onInterrupt() {}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onAccessibilityEvent方法用来处理我们监听的事件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onInterrupt</a:t>
            </a:r>
            <a:r>
              <a:rPr lang="zh-CN" altLang="en-US">
                <a:sym typeface="+mn-ea"/>
              </a:rPr>
              <a:t>方法当服务中断的回调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845" y="261620"/>
            <a:ext cx="10515600" cy="6335395"/>
          </a:xfrm>
        </p:spPr>
        <p:txBody>
          <a:bodyPr>
            <a:normAutofit fontScale="60000"/>
          </a:bodyPr>
          <a:p>
            <a:r>
              <a:rPr lang="zh-CN" altLang="en-US">
                <a:sym typeface="+mn-ea"/>
              </a:rPr>
              <a:t>第二步配置</a:t>
            </a:r>
            <a:r>
              <a:rPr lang="en-US" altLang="zh-CN">
                <a:sym typeface="+mn-ea"/>
              </a:rPr>
              <a:t>AccessibilityService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配置文件又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种设置方法</a:t>
            </a:r>
            <a:r>
              <a:rPr lang="en-US" altLang="zh-CN">
                <a:sym typeface="+mn-ea"/>
              </a:rPr>
              <a:t>xml</a:t>
            </a:r>
            <a:r>
              <a:rPr lang="zh-CN" altLang="en-US">
                <a:sym typeface="+mn-ea"/>
              </a:rPr>
              <a:t>静态配置和代码动态配置</a:t>
            </a:r>
            <a:endParaRPr lang="zh-CN" altLang="en-US">
              <a:sym typeface="+mn-ea"/>
            </a:endParaRPr>
          </a:p>
          <a:p>
            <a:r>
              <a:rPr lang="en-US" altLang="zh-CN"/>
              <a:t>xml</a:t>
            </a:r>
            <a:r>
              <a:rPr lang="zh-CN" altLang="en-US"/>
              <a:t>指定配置需要系统</a:t>
            </a:r>
            <a:r>
              <a:rPr lang="en-US" altLang="zh-CN"/>
              <a:t>4.0</a:t>
            </a:r>
            <a:r>
              <a:rPr lang="zh-CN" altLang="en-US"/>
              <a:t>以上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res</a:t>
            </a:r>
            <a:r>
              <a:rPr lang="zh-CN" altLang="en-US"/>
              <a:t>文件下新建</a:t>
            </a:r>
            <a:r>
              <a:rPr lang="en-US" altLang="zh-CN"/>
              <a:t>xml</a:t>
            </a:r>
            <a:r>
              <a:rPr lang="zh-CN" altLang="en-US"/>
              <a:t>文件夹并创建一个</a:t>
            </a:r>
            <a:r>
              <a:rPr lang="en-US" altLang="zh-CN"/>
              <a:t>.xml</a:t>
            </a:r>
            <a:r>
              <a:rPr lang="zh-CN" altLang="en-US"/>
              <a:t>文件accessible_service_config</a:t>
            </a:r>
            <a:endParaRPr lang="zh-CN" altLang="en-US"/>
          </a:p>
          <a:p>
            <a:r>
              <a:rPr lang="zh-CN" altLang="en-US"/>
              <a:t>&lt;?xml version="1.0" encoding="utf-8"?&gt;</a:t>
            </a:r>
            <a:endParaRPr lang="zh-CN" altLang="en-US"/>
          </a:p>
          <a:p>
            <a:r>
              <a:rPr lang="zh-CN" altLang="en-US"/>
              <a:t>&lt;accessibility-service xmlns:android="http://schemas.android.com/apk/res/android"</a:t>
            </a:r>
            <a:endParaRPr lang="zh-CN" altLang="en-US"/>
          </a:p>
          <a:p>
            <a:r>
              <a:rPr lang="zh-CN" altLang="en-US"/>
              <a:t>android:description="@string/app_description"    对该无障碍功能的描述，会显示在系统设置中开启服务的地方</a:t>
            </a:r>
            <a:endParaRPr lang="zh-CN" altLang="en-US"/>
          </a:p>
          <a:p>
            <a:r>
              <a:rPr lang="zh-CN" altLang="en-US"/>
              <a:t>       android:accessibilityEventTypes="typeWindowStateChanged|typeWindowContentChanged|typeNotificationStateChanged"   表示该服务对界面中的哪些变化感兴趣，即哪些事件通知，比如窗口打开，滑动，焦点变化，长按等</a:t>
            </a:r>
            <a:endParaRPr lang="zh-CN" altLang="en-US"/>
          </a:p>
          <a:p>
            <a:r>
              <a:rPr lang="zh-CN" altLang="en-US"/>
              <a:t>    android:accessibilityFeedbackType="feedbackAllMask" 表示反馈给用户方式，比如是语音播放，震动</a:t>
            </a:r>
            <a:endParaRPr lang="zh-CN" altLang="en-US"/>
          </a:p>
          <a:p>
            <a:r>
              <a:rPr lang="zh-CN" altLang="en-US"/>
              <a:t>    android:packageNames="com.tencent.mm"  希望监听的包名，不写表示监听所有的包名</a:t>
            </a:r>
            <a:endParaRPr lang="zh-CN" altLang="en-US"/>
          </a:p>
          <a:p>
            <a:r>
              <a:rPr lang="zh-CN" altLang="en-US"/>
              <a:t>    android:notificationTimeout="10"   接受事件的时间间隔</a:t>
            </a:r>
            <a:endParaRPr lang="zh-CN" altLang="en-US"/>
          </a:p>
          <a:p>
            <a:r>
              <a:rPr lang="zh-CN" altLang="en-US"/>
              <a:t>    android:settingsActivity="xyz.monkeytong.hongbao.activities.SettingsActivity"</a:t>
            </a:r>
            <a:endParaRPr lang="zh-CN" altLang="en-US"/>
          </a:p>
          <a:p>
            <a:r>
              <a:rPr lang="zh-CN" altLang="en-US"/>
              <a:t>    android:accessibilityFlags="flagDefault"</a:t>
            </a:r>
            <a:endParaRPr lang="zh-CN" altLang="en-US"/>
          </a:p>
          <a:p>
            <a:r>
              <a:rPr lang="zh-CN" altLang="en-US"/>
              <a:t>    android:canRetrieveWindowContent="true"   表示该服务能否访问活动窗口中的内容 /&gt;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2090"/>
            <a:ext cx="10515600" cy="5965190"/>
          </a:xfrm>
        </p:spPr>
        <p:txBody>
          <a:bodyPr>
            <a:normAutofit fontScale="60000"/>
          </a:bodyPr>
          <a:p>
            <a:r>
              <a:rPr lang="zh-CN" altLang="en-US"/>
              <a:t>代码动态配置，可以动态配置随时生效</a:t>
            </a:r>
            <a:endParaRPr lang="zh-CN" altLang="en-US"/>
          </a:p>
          <a:p>
            <a:r>
              <a:rPr lang="zh-CN" altLang="en-US"/>
              <a:t>private void settingAccessibilityInfo() {</a:t>
            </a:r>
            <a:endParaRPr lang="zh-CN" altLang="en-US"/>
          </a:p>
          <a:p>
            <a:r>
              <a:rPr lang="zh-CN" altLang="en-US"/>
              <a:t>    String[] packageNames = {"com.tencent.mm"};</a:t>
            </a:r>
            <a:endParaRPr lang="zh-CN" altLang="en-US"/>
          </a:p>
          <a:p>
            <a:r>
              <a:rPr lang="zh-CN" altLang="en-US"/>
              <a:t>    AccessibilityServiceInfo mAccessibilityServiceInfo = new AccessibilityServiceInfo();</a:t>
            </a:r>
            <a:endParaRPr lang="zh-CN" altLang="en-US"/>
          </a:p>
          <a:p>
            <a:r>
              <a:rPr lang="zh-CN" altLang="en-US"/>
              <a:t>    // 响应事件的类型，</a:t>
            </a:r>
            <a:endParaRPr lang="zh-CN" altLang="en-US"/>
          </a:p>
          <a:p>
            <a:r>
              <a:rPr lang="zh-CN" altLang="en-US"/>
              <a:t>    mAccessibilityServiceInfo.eventTypes = AccessibilityEvent.TYPES_ALL_MASK;</a:t>
            </a:r>
            <a:endParaRPr lang="zh-CN" altLang="en-US"/>
          </a:p>
          <a:p>
            <a:r>
              <a:rPr lang="zh-CN" altLang="en-US"/>
              <a:t>    // 反馈给用户的方式</a:t>
            </a:r>
            <a:endParaRPr lang="zh-CN" altLang="en-US"/>
          </a:p>
          <a:p>
            <a:r>
              <a:rPr lang="zh-CN" altLang="en-US"/>
              <a:t>    mAccessibilityServiceInfo.feedbackType</a:t>
            </a:r>
            <a:r>
              <a:rPr lang="en-US" altLang="zh-CN"/>
              <a:t>=</a:t>
            </a:r>
            <a:r>
              <a:rPr lang="zh-CN" altLang="en-US"/>
              <a:t>AccessibilityServiceInfo.FEEDBACK_SPOKEN;</a:t>
            </a:r>
            <a:endParaRPr lang="zh-CN" altLang="en-US"/>
          </a:p>
          <a:p>
            <a:r>
              <a:rPr lang="zh-CN" altLang="en-US"/>
              <a:t>    // 过滤的包名</a:t>
            </a:r>
            <a:endParaRPr lang="zh-CN" altLang="en-US"/>
          </a:p>
          <a:p>
            <a:r>
              <a:rPr lang="zh-CN" altLang="en-US"/>
              <a:t>    mAccessibilityServiceInfo.packageNames = packageNames;</a:t>
            </a:r>
            <a:endParaRPr lang="zh-CN" altLang="en-US"/>
          </a:p>
          <a:p>
            <a:r>
              <a:rPr lang="en-US" altLang="zh-CN"/>
              <a:t>    //</a:t>
            </a:r>
            <a:r>
              <a:rPr lang="zh-CN" altLang="en-US"/>
              <a:t>接收</a:t>
            </a:r>
            <a:r>
              <a:rPr lang="zh-CN" altLang="en-US">
                <a:sym typeface="+mn-ea"/>
              </a:rPr>
              <a:t>事件的时间间隔</a:t>
            </a:r>
            <a:endParaRPr lang="en-US" altLang="zh-CN"/>
          </a:p>
          <a:p>
            <a:r>
              <a:rPr lang="zh-CN" altLang="en-US">
                <a:sym typeface="+mn-ea"/>
              </a:rPr>
              <a:t>    mAccessibilityServiceInfo</a:t>
            </a:r>
            <a:r>
              <a:rPr lang="en-US" altLang="zh-CN">
                <a:sym typeface="+mn-ea"/>
              </a:rPr>
              <a:t>.</a:t>
            </a:r>
            <a:r>
              <a:rPr lang="zh-CN" altLang="en-US"/>
              <a:t>notificationTimeout </a:t>
            </a:r>
            <a:r>
              <a:rPr lang="en-US" altLang="zh-CN"/>
              <a:t>= 100;</a:t>
            </a:r>
            <a:endParaRPr lang="en-US" altLang="zh-CN"/>
          </a:p>
          <a:p>
            <a:r>
              <a:rPr lang="en-US" altLang="zh-CN"/>
              <a:t>   //</a:t>
            </a:r>
            <a:r>
              <a:rPr lang="zh-CN" altLang="en-US"/>
              <a:t>通过</a:t>
            </a:r>
            <a:r>
              <a:rPr lang="en-US" altLang="zh-CN"/>
              <a:t>setServiceInfo</a:t>
            </a:r>
            <a:r>
              <a:rPr lang="zh-CN" altLang="en-US"/>
              <a:t>来生效</a:t>
            </a:r>
            <a:endParaRPr lang="zh-CN" altLang="en-US"/>
          </a:p>
          <a:p>
            <a:r>
              <a:rPr lang="zh-CN" altLang="en-US"/>
              <a:t>    setServiceInfo(mAccessibilityServiceInfo);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2090"/>
            <a:ext cx="10515600" cy="5965190"/>
          </a:xfrm>
        </p:spPr>
        <p:txBody>
          <a:bodyPr>
            <a:normAutofit lnSpcReduction="10000"/>
          </a:bodyPr>
          <a:p>
            <a:r>
              <a:rPr lang="zh-CN" altLang="en-US"/>
              <a:t>第三步 注册</a:t>
            </a:r>
            <a:r>
              <a:rPr lang="en-US" altLang="zh-CN"/>
              <a:t>service</a:t>
            </a:r>
            <a:endParaRPr lang="en-US" altLang="zh-CN"/>
          </a:p>
          <a:p>
            <a:r>
              <a:rPr lang="en-US" altLang="zh-CN" sz="2000"/>
              <a:t>&lt;service</a:t>
            </a:r>
            <a:endParaRPr lang="en-US" altLang="zh-CN" sz="2000"/>
          </a:p>
          <a:p>
            <a:r>
              <a:rPr lang="en-US" altLang="zh-CN" sz="2000"/>
              <a:t>    android:name=".services.HongbaoService"</a:t>
            </a:r>
            <a:endParaRPr lang="en-US" altLang="zh-CN" sz="2000"/>
          </a:p>
          <a:p>
            <a:r>
              <a:rPr lang="en-US" altLang="zh-CN" sz="2000"/>
              <a:t>              //需要指定BIND_ACCESSIBILITY_SERVICE权限，这是4.0以上的系统要求的</a:t>
            </a:r>
            <a:endParaRPr lang="en-US" altLang="zh-CN" sz="2000"/>
          </a:p>
          <a:p>
            <a:r>
              <a:rPr lang="en-US" altLang="zh-CN" sz="2000"/>
              <a:t>            android:permission="android.permission.BIND_ACCESSIBILITY_SERVICE"&gt;</a:t>
            </a:r>
            <a:endParaRPr lang="en-US" altLang="zh-CN" sz="2000"/>
          </a:p>
          <a:p>
            <a:r>
              <a:rPr lang="en-US" altLang="zh-CN" sz="2000"/>
              <a:t>            &lt;intent-filter&gt;</a:t>
            </a:r>
            <a:endParaRPr lang="en-US" altLang="zh-CN" sz="2000"/>
          </a:p>
          <a:p>
            <a:r>
              <a:rPr lang="en-US" altLang="zh-CN" sz="2000"/>
              <a:t>                  //这个name是固定不变的</a:t>
            </a:r>
            <a:endParaRPr lang="en-US" altLang="zh-CN" sz="2000"/>
          </a:p>
          <a:p>
            <a:r>
              <a:rPr lang="en-US" altLang="zh-CN" sz="2000"/>
              <a:t>                &lt;action android:name="android.accessibilityservice.AccessibilityService"/&gt;</a:t>
            </a:r>
            <a:endParaRPr lang="en-US" altLang="zh-CN" sz="2000"/>
          </a:p>
          <a:p>
            <a:r>
              <a:rPr lang="en-US" altLang="zh-CN" sz="2000"/>
              <a:t>            &lt;/intent-filter&gt;</a:t>
            </a:r>
            <a:endParaRPr lang="en-US" altLang="zh-CN" sz="2000"/>
          </a:p>
          <a:p>
            <a:r>
              <a:rPr lang="en-US" altLang="zh-CN" sz="2000"/>
              <a:t>            //</a:t>
            </a:r>
            <a:r>
              <a:rPr lang="zh-CN" altLang="en-US" sz="2000"/>
              <a:t>通过</a:t>
            </a:r>
            <a:r>
              <a:rPr lang="en-US" altLang="zh-CN" sz="2000"/>
              <a:t>meta-data </a:t>
            </a:r>
            <a:r>
              <a:rPr lang="zh-CN" altLang="en-US" sz="2000"/>
              <a:t>来指定</a:t>
            </a:r>
            <a:r>
              <a:rPr lang="en-US" altLang="zh-CN" sz="2000">
                <a:sym typeface="+mn-ea"/>
              </a:rPr>
              <a:t>AccessibilityService</a:t>
            </a:r>
            <a:r>
              <a:rPr lang="zh-CN" altLang="en-US" sz="2000">
                <a:sym typeface="+mn-ea"/>
              </a:rPr>
              <a:t>的配置</a:t>
            </a:r>
            <a:endParaRPr lang="zh-CN" altLang="en-US" sz="2000">
              <a:sym typeface="+mn-ea"/>
            </a:endParaRPr>
          </a:p>
          <a:p>
            <a:r>
              <a:rPr lang="en-US" altLang="zh-CN" sz="2000"/>
              <a:t>            &lt;meta-data android:name="android.accessibilityservice"</a:t>
            </a:r>
            <a:endParaRPr lang="en-US" altLang="zh-CN" sz="2000"/>
          </a:p>
          <a:p>
            <a:r>
              <a:rPr lang="en-US" altLang="zh-CN" sz="2000"/>
              <a:t>                                  android:resource="@xml/accessible_service_config"/&gt;</a:t>
            </a:r>
            <a:endParaRPr lang="en-US" altLang="zh-CN" sz="2000"/>
          </a:p>
          <a:p>
            <a:r>
              <a:rPr lang="en-US" altLang="zh-CN" sz="2000"/>
              <a:t>  &lt;/service&gt;</a:t>
            </a:r>
            <a:endParaRPr lang="en-US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8935"/>
            <a:ext cx="10515600" cy="5808345"/>
          </a:xfrm>
        </p:spPr>
        <p:txBody>
          <a:bodyPr/>
          <a:p>
            <a:r>
              <a:rPr lang="zh-CN" altLang="en-US"/>
              <a:t>第四步 启动</a:t>
            </a:r>
            <a:r>
              <a:rPr lang="en-US" altLang="zh-CN"/>
              <a:t>service</a:t>
            </a:r>
            <a:endParaRPr lang="en-US" altLang="zh-CN"/>
          </a:p>
          <a:p>
            <a:r>
              <a:rPr lang="zh-CN" altLang="en-US"/>
              <a:t>由于</a:t>
            </a:r>
            <a:r>
              <a:rPr lang="en-US" altLang="zh-CN">
                <a:sym typeface="+mn-ea"/>
              </a:rPr>
              <a:t>AccessibilityService</a:t>
            </a:r>
            <a:r>
              <a:rPr lang="zh-CN" altLang="en-US">
                <a:sym typeface="+mn-ea"/>
              </a:rPr>
              <a:t>属于系统级的服务，所以它的启动必须由用户自己在无障碍功能中手动开启服务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这个代码可以直接打开无障碍服务的界面</a:t>
            </a:r>
            <a:endParaRPr lang="zh-CN" altLang="en-US">
              <a:sym typeface="+mn-ea"/>
            </a:endParaRPr>
          </a:p>
          <a:p>
            <a:r>
              <a:rPr lang="zh-CN" altLang="en-US"/>
              <a:t>Intent intent = new Intent(Settings.ACTION_ACCESSIBILITY_SETTINGS);</a:t>
            </a:r>
            <a:endParaRPr lang="zh-CN" altLang="en-US"/>
          </a:p>
          <a:p>
            <a:r>
              <a:rPr lang="zh-CN" altLang="en-US"/>
              <a:t>startActivity(intent);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AccessibilityService</a:t>
            </a:r>
            <a:r>
              <a:rPr lang="zh-CN" altLang="en-US"/>
              <a:t>的生命周期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>
                <a:sym typeface="+mn-ea"/>
              </a:rPr>
              <a:t>AccessibilityService</a:t>
            </a:r>
            <a:r>
              <a:rPr lang="zh-CN" altLang="en-US" sz="2400">
                <a:sym typeface="+mn-ea"/>
              </a:rPr>
              <a:t>的生命周期由系统来管理，服务只能由用户自己再设置中选择打开，来开启服务。开启服务会回调onServiceConnected()方法，可以在这个方法中做一些初始化的操作。当用户在设置中关闭服务后服务就会被关闭，或者代码调用disableSelf()方法，也可以停止</a:t>
            </a:r>
            <a:r>
              <a:rPr lang="en-US" altLang="zh-CN" sz="2400">
                <a:sym typeface="+mn-ea"/>
              </a:rPr>
              <a:t>AccessibilityService</a:t>
            </a:r>
            <a:r>
              <a:rPr lang="zh-CN" altLang="en-US" sz="2400">
                <a:sym typeface="+mn-ea"/>
              </a:rPr>
              <a:t>服务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1785"/>
          </a:xfrm>
        </p:spPr>
        <p:txBody>
          <a:bodyPr>
            <a:normAutofit fontScale="90000"/>
          </a:bodyPr>
          <a:p>
            <a:r>
              <a:rPr lang="zh-CN" altLang="en-US" sz="2800"/>
              <a:t>实现监听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76275"/>
            <a:ext cx="10515600" cy="6071870"/>
          </a:xfrm>
        </p:spPr>
        <p:txBody>
          <a:bodyPr>
            <a:noAutofit/>
          </a:bodyPr>
          <a:p>
            <a:r>
              <a:rPr lang="zh-CN" altLang="en-US" sz="1800"/>
              <a:t>设置好你希望的监听内容后</a:t>
            </a:r>
            <a:r>
              <a:rPr lang="en-US" altLang="zh-CN" sz="1800"/>
              <a:t>(</a:t>
            </a:r>
            <a:r>
              <a:rPr lang="zh-CN" altLang="en-US" sz="1800">
                <a:sym typeface="+mn-ea"/>
              </a:rPr>
              <a:t>accessibilityEventTypes</a:t>
            </a:r>
            <a:r>
              <a:rPr lang="en-US" altLang="zh-CN" sz="1800"/>
              <a:t>)</a:t>
            </a:r>
            <a:r>
              <a:rPr lang="zh-CN" altLang="en-US" sz="1800"/>
              <a:t>，当指定的</a:t>
            </a:r>
            <a:r>
              <a:rPr lang="en-US" altLang="zh-CN" sz="1800"/>
              <a:t>packgeNames</a:t>
            </a:r>
            <a:r>
              <a:rPr lang="zh-CN" altLang="en-US" sz="1800"/>
              <a:t>的通知栏或者内容发生变化时，就会回调onAccessibilityEvent方法</a:t>
            </a:r>
            <a:endParaRPr lang="zh-CN" altLang="en-US" sz="1800"/>
          </a:p>
          <a:p>
            <a:r>
              <a:rPr lang="zh-CN" altLang="en-US" sz="1800"/>
              <a:t>@Override</a:t>
            </a:r>
            <a:endParaRPr lang="zh-CN" altLang="en-US" sz="1800"/>
          </a:p>
          <a:p>
            <a:r>
              <a:rPr lang="zh-CN" altLang="en-US" sz="1800"/>
              <a:t>public void onAccessibilityEvent(AccessibilityEvent event) {</a:t>
            </a:r>
            <a:endParaRPr lang="zh-CN" altLang="en-US" sz="1800"/>
          </a:p>
          <a:p>
            <a:r>
              <a:rPr lang="zh-CN" altLang="en-US" sz="1800"/>
              <a:t>    int eventType = event.getEventType();</a:t>
            </a:r>
            <a:endParaRPr lang="zh-CN" altLang="en-US" sz="1800"/>
          </a:p>
          <a:p>
            <a:r>
              <a:rPr lang="zh-CN" altLang="en-US" sz="1800"/>
              <a:t>    //根据事件回调类型进行处理</a:t>
            </a:r>
            <a:endParaRPr lang="zh-CN" altLang="en-US" sz="1800"/>
          </a:p>
          <a:p>
            <a:r>
              <a:rPr lang="zh-CN" altLang="en-US" sz="1800"/>
              <a:t>    switch (eventType) {</a:t>
            </a:r>
            <a:endParaRPr lang="zh-CN" altLang="en-US" sz="1800"/>
          </a:p>
          <a:p>
            <a:r>
              <a:rPr lang="zh-CN" altLang="en-US" sz="1800"/>
              <a:t>        //当通知栏发生改变时</a:t>
            </a:r>
            <a:endParaRPr lang="zh-CN" altLang="en-US" sz="1800"/>
          </a:p>
          <a:p>
            <a:r>
              <a:rPr lang="zh-CN" altLang="en-US" sz="1800"/>
              <a:t>        case AccessibilityEvent.TYPE_NOTIFICATION_STATE_CHANGED:</a:t>
            </a:r>
            <a:endParaRPr lang="zh-CN" altLang="en-US" sz="1800"/>
          </a:p>
          <a:p>
            <a:r>
              <a:rPr lang="zh-CN" altLang="en-US" sz="1800"/>
              <a:t>             </a:t>
            </a:r>
            <a:r>
              <a:rPr lang="en-US" altLang="zh-CN" sz="1800"/>
              <a:t>//</a:t>
            </a:r>
            <a:r>
              <a:rPr lang="zh-CN" altLang="en-US" sz="1800"/>
              <a:t>例如微信的消息通知</a:t>
            </a:r>
            <a:endParaRPr lang="zh-CN" altLang="en-US" sz="1800"/>
          </a:p>
          <a:p>
            <a:r>
              <a:rPr lang="zh-CN" altLang="en-US" sz="1800"/>
              <a:t>            break;</a:t>
            </a:r>
            <a:endParaRPr lang="zh-CN" altLang="en-US" sz="1800"/>
          </a:p>
          <a:p>
            <a:r>
              <a:rPr lang="zh-CN" altLang="en-US" sz="1800"/>
              <a:t>        //当窗口的状态发生改变时</a:t>
            </a:r>
            <a:endParaRPr lang="zh-CN" altLang="en-US" sz="1800"/>
          </a:p>
          <a:p>
            <a:r>
              <a:rPr lang="zh-CN" altLang="en-US" sz="1800"/>
              <a:t>        case AccessibilityEvent.TYPE_WINDOW_STATE_CHANGED:</a:t>
            </a:r>
            <a:br>
              <a:rPr lang="zh-CN" altLang="en-US" sz="1800"/>
            </a:br>
            <a:r>
              <a:rPr lang="zh-CN" altLang="en-US" sz="1800"/>
              <a:t>           </a:t>
            </a:r>
            <a:r>
              <a:rPr lang="en-US" altLang="zh-CN" sz="1800"/>
              <a:t>//</a:t>
            </a:r>
            <a:r>
              <a:rPr lang="zh-CN" altLang="en-US" sz="1800"/>
              <a:t>例如切换到</a:t>
            </a:r>
            <a:r>
              <a:rPr lang="zh-CN" altLang="en-US" sz="1800"/>
              <a:t>微信的界面</a:t>
            </a:r>
            <a:endParaRPr lang="zh-CN" altLang="en-US" sz="1800"/>
          </a:p>
          <a:p>
            <a:r>
              <a:rPr lang="zh-CN" altLang="en-US" sz="1800"/>
              <a:t>            break;</a:t>
            </a:r>
            <a:endParaRPr lang="zh-CN" altLang="en-US" sz="1800"/>
          </a:p>
          <a:p>
            <a:r>
              <a:rPr lang="zh-CN" altLang="en-US" sz="1800"/>
              <a:t>    }</a:t>
            </a:r>
            <a:endParaRPr lang="zh-CN" altLang="en-US" sz="1800"/>
          </a:p>
          <a:p>
            <a:r>
              <a:rPr lang="zh-CN" altLang="en-US" sz="1800"/>
              <a:t>}</a:t>
            </a:r>
            <a:endParaRPr lang="zh-CN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7157</Words>
  <Application>WPS 演示</Application>
  <PresentationFormat>宽屏</PresentationFormat>
  <Paragraphs>211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Calibri Light</vt:lpstr>
      <vt:lpstr>微软雅黑</vt:lpstr>
      <vt:lpstr>Calibri</vt:lpstr>
      <vt:lpstr>Office 主题</vt:lpstr>
      <vt:lpstr>手把手教你写微信抢红包</vt:lpstr>
      <vt:lpstr>核心实现工具AccessibilityService</vt:lpstr>
      <vt:lpstr>如何使用？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yourdream</cp:lastModifiedBy>
  <cp:revision>7</cp:revision>
  <dcterms:created xsi:type="dcterms:W3CDTF">2015-05-05T08:02:00Z</dcterms:created>
  <dcterms:modified xsi:type="dcterms:W3CDTF">2017-01-12T05:56:41Z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