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2"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DBB92-13E0-45A1-9A2B-B5C8E2E102D9}"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zh-CN" altLang="en-US"/>
        </a:p>
      </dgm:t>
    </dgm:pt>
    <dgm:pt modelId="{939725E3-BF44-4072-8912-C9412FB6E023}">
      <dgm:prSet phldrT="[文本]" custT="1">
        <dgm:style>
          <a:lnRef idx="2">
            <a:schemeClr val="dk1">
              <a:shade val="50000"/>
            </a:schemeClr>
          </a:lnRef>
          <a:fillRef idx="1">
            <a:schemeClr val="dk1"/>
          </a:fillRef>
          <a:effectRef idx="0">
            <a:schemeClr val="dk1"/>
          </a:effectRef>
          <a:fontRef idx="minor">
            <a:schemeClr val="lt1"/>
          </a:fontRef>
        </dgm:style>
      </dgm:prSet>
      <dgm:spPr/>
      <dgm:t>
        <a:bodyPr/>
        <a:lstStyle/>
        <a:p>
          <a:r>
            <a:rPr lang="zh-CN" altLang="en-US" sz="1800" dirty="0">
              <a:latin typeface="Microsoft YaHei UI" panose="020B0503020204020204" pitchFamily="34" charset="-122"/>
              <a:ea typeface="Microsoft YaHei UI" panose="020B0503020204020204" pitchFamily="34" charset="-122"/>
            </a:rPr>
            <a:t>存储介质</a:t>
          </a:r>
        </a:p>
      </dgm:t>
    </dgm:pt>
    <dgm:pt modelId="{679B6185-1781-4353-80FE-D9A73D7897F2}" type="parTrans" cxnId="{FC3D8AFC-3AC4-403B-AD55-BA3C459CFFF6}">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19400C6-0D8F-40C8-A3C2-8E22D26437EB}" type="sibTrans" cxnId="{FC3D8AFC-3AC4-403B-AD55-BA3C459CFFF6}">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EA3B98B5-F2F2-42C2-BC1D-CFFFAEFDC139}">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易失存储介质</a:t>
          </a:r>
        </a:p>
      </dgm:t>
    </dgm:pt>
    <dgm:pt modelId="{8064BA88-7B2B-4705-AA22-D38B882C5890}" type="parTrans" cxnId="{D8E38C6E-8857-4A4D-89D9-8E283F2EE645}">
      <dgm:prSet/>
      <dgm:spPr>
        <a:ln>
          <a:solidFill>
            <a:schemeClr val="bg1">
              <a:lumMod val="75000"/>
              <a:lumOff val="25000"/>
            </a:schemeClr>
          </a:solidFill>
        </a:ln>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73B6421-5EB4-453D-9227-99F8278A4B6D}" type="sibTrans" cxnId="{D8E38C6E-8857-4A4D-89D9-8E283F2EE645}">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62731DA9-BF3E-45D2-8FAC-7AF743932752}">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RAM</a:t>
          </a:r>
          <a:endParaRPr lang="zh-CN" altLang="en-US" sz="1800" dirty="0">
            <a:latin typeface="Microsoft YaHei UI" panose="020B0503020204020204" pitchFamily="34" charset="-122"/>
            <a:ea typeface="Microsoft YaHei UI" panose="020B0503020204020204" pitchFamily="34" charset="-122"/>
          </a:endParaRPr>
        </a:p>
      </dgm:t>
    </dgm:pt>
    <dgm:pt modelId="{019BA8D2-28B3-466C-B1A4-5BCAEB1723B2}" type="parTrans" cxnId="{6AF84364-0E5D-492D-862A-B51EBCF5F45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A94348F2-35CE-4806-835B-5C77B45FE0B6}" type="sibTrans" cxnId="{6AF84364-0E5D-492D-862A-B51EBCF5F45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2D75D29-D6A5-49B6-B0D6-7EFC217E4AAC}">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SRAM</a:t>
          </a:r>
          <a:endParaRPr lang="zh-CN" altLang="en-US" sz="1800" dirty="0">
            <a:latin typeface="Microsoft YaHei UI" panose="020B0503020204020204" pitchFamily="34" charset="-122"/>
            <a:ea typeface="Microsoft YaHei UI" panose="020B0503020204020204" pitchFamily="34" charset="-122"/>
          </a:endParaRPr>
        </a:p>
      </dgm:t>
    </dgm:pt>
    <dgm:pt modelId="{A0CACA43-4096-423A-A2D8-8E8D3BA3CFCF}" type="parTrans" cxnId="{3ECF98EB-D8B8-42A3-A93E-B09BF3E03AD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2A2A1A5-40F4-4A6F-9925-41DE5ACC3D19}" type="sibTrans" cxnId="{3ECF98EB-D8B8-42A3-A93E-B09BF3E03AD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8DBF313-6367-462B-A9E7-0C83BE2D9A61}">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非易失存储介质</a:t>
          </a:r>
        </a:p>
      </dgm:t>
    </dgm:pt>
    <dgm:pt modelId="{68D6874D-844B-4257-8CDB-5969CCA73115}" type="parTrans" cxnId="{B4372403-F392-47FA-A769-F3B292F81C41}">
      <dgm:prSet/>
      <dgm:spPr>
        <a:ln>
          <a:solidFill>
            <a:schemeClr val="bg1">
              <a:lumMod val="75000"/>
              <a:lumOff val="25000"/>
            </a:schemeClr>
          </a:solidFill>
        </a:ln>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E6C9A55-D134-47E9-947D-35AC146AF59B}" type="sibTrans" cxnId="{B4372403-F392-47FA-A769-F3B292F81C41}">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FEF83A0-88CE-420A-87BB-8813C1C802D9}">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ROM</a:t>
          </a:r>
        </a:p>
      </dgm:t>
    </dgm:pt>
    <dgm:pt modelId="{602158AD-5352-49A0-9C53-637247DF93BB}" type="parTrans" cxnId="{65D908D4-9702-448B-8B4B-4280C67D9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49D9C90-AD2A-456A-BBC2-D0FFD9BD0E5E}" type="sibTrans" cxnId="{65D908D4-9702-448B-8B4B-4280C67D9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BE43819-BBFB-452F-970A-FC1802F52BC8}">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DRAM</a:t>
          </a:r>
          <a:endParaRPr lang="zh-CN" altLang="en-US" sz="1800" dirty="0">
            <a:latin typeface="Microsoft YaHei UI" panose="020B0503020204020204" pitchFamily="34" charset="-122"/>
            <a:ea typeface="Microsoft YaHei UI" panose="020B0503020204020204" pitchFamily="34" charset="-122"/>
          </a:endParaRPr>
        </a:p>
      </dgm:t>
    </dgm:pt>
    <dgm:pt modelId="{D1A03E24-2800-4BCF-90D7-6E2A4DBEB58F}" type="parTrans" cxnId="{B1FAF94A-EACB-466F-9EAB-BAAE183D2BF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B1309B9-CF06-469F-BFCF-CC410536CFDF}" type="sibTrans" cxnId="{B1FAF94A-EACB-466F-9EAB-BAAE183D2BF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A22BB40-89D6-46F5-8584-F2A6D91D3B6C}">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SDRAM</a:t>
          </a:r>
          <a:endParaRPr lang="zh-CN" altLang="en-US" sz="1000" dirty="0">
            <a:latin typeface="Microsoft YaHei UI" panose="020B0503020204020204" pitchFamily="34" charset="-122"/>
            <a:ea typeface="Microsoft YaHei UI" panose="020B0503020204020204" pitchFamily="34" charset="-122"/>
          </a:endParaRPr>
        </a:p>
      </dgm:t>
    </dgm:pt>
    <dgm:pt modelId="{80CA8AD3-65D2-4BF1-B473-145F1395FB1B}" type="parTrans" cxnId="{F37EF07B-71C4-4F02-9A37-82349BC3EE1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EA76402-38A6-454D-A957-EE422E1FE4E5}" type="sibTrans" cxnId="{F37EF07B-71C4-4F02-9A37-82349BC3EE1E}">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E0FF1F6-4905-4073-83B4-6F4027DF0107}">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 SDRAM</a:t>
          </a:r>
        </a:p>
      </dgm:t>
    </dgm:pt>
    <dgm:pt modelId="{C08E7AC4-7444-4484-8921-771359A8377E}" type="parTrans" cxnId="{9987F9A9-6D1D-4B42-9A16-71CB928FDE5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B79C2AE-B775-414B-BE65-912D5594C836}" type="sibTrans" cxnId="{9987F9A9-6D1D-4B42-9A16-71CB928FDE5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D1C29D6-F2DC-4CF1-A009-3137497E18C9}">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DDR2 SDRAM</a:t>
          </a:r>
        </a:p>
      </dgm:t>
    </dgm:pt>
    <dgm:pt modelId="{D112AFE9-7C37-4644-B666-CEC12786D56E}" type="parTrans" cxnId="{06A3D747-DB8A-40AE-8A48-31AB8E39C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77F534AA-D3EF-4803-B017-2E6F4B87DBB9}" type="sibTrans" cxnId="{06A3D747-DB8A-40AE-8A48-31AB8E39CDC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8730ACA-0C95-4CA8-B633-79AD93AE8F07}">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DDR3 SDRAM</a:t>
          </a:r>
        </a:p>
      </dgm:t>
    </dgm:pt>
    <dgm:pt modelId="{62E405E7-09DD-4A63-B424-D3D7A2792FED}" type="parTrans" cxnId="{34FB4A40-DAF5-4A41-97D6-0B41486EFC8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8EB3F93-7978-4218-B4FC-F66BC0F49EED}" type="sibTrans" cxnId="{34FB4A40-DAF5-4A41-97D6-0B41486EFC8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28E7B19-10D4-46E5-BF86-58CF2A451FBE}">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FLASH</a:t>
          </a:r>
        </a:p>
      </dgm:t>
    </dgm:pt>
    <dgm:pt modelId="{B79E7E17-5CB9-4478-8869-279D6F841B33}" type="parTrans" cxnId="{CE4854AD-BEC2-4811-8113-28714EF46BDD}">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CBC9791-6134-4D90-A7D1-B5454775B249}" type="sibTrans" cxnId="{CE4854AD-BEC2-4811-8113-28714EF46BDD}">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7D63690-CB62-4566-B22F-24B0152E8DC2}">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光盘 </a:t>
          </a:r>
          <a:endParaRPr lang="en-US" altLang="zh-CN" sz="1000" dirty="0">
            <a:latin typeface="Microsoft YaHei UI" panose="020B0503020204020204" pitchFamily="34" charset="-122"/>
            <a:ea typeface="Microsoft YaHei UI" panose="020B0503020204020204" pitchFamily="34" charset="-122"/>
          </a:endParaRPr>
        </a:p>
      </dgm:t>
    </dgm:pt>
    <dgm:pt modelId="{5BE241BC-A209-4328-8FB0-CBA7377A0342}" type="parTrans" cxnId="{2A4E03F1-8210-4FED-A1C1-77276713E328}">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0A909422-DDB2-49B2-87EE-E8B8F0715385}" type="sibTrans" cxnId="{2A4E03F1-8210-4FED-A1C1-77276713E328}">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0F37C75-4C78-4E9B-9B80-D1F7989ACB5F}">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软盘</a:t>
          </a:r>
          <a:endParaRPr lang="en-US" altLang="zh-CN" sz="1000" dirty="0">
            <a:latin typeface="Microsoft YaHei UI" panose="020B0503020204020204" pitchFamily="34" charset="-122"/>
            <a:ea typeface="Microsoft YaHei UI" panose="020B0503020204020204" pitchFamily="34" charset="-122"/>
          </a:endParaRPr>
        </a:p>
      </dgm:t>
    </dgm:pt>
    <dgm:pt modelId="{4C8F6BA8-64EE-4465-8FC0-E9B99095113F}" type="parTrans" cxnId="{ABE80875-8511-4AB0-A570-B44361D3910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8809A01-3D75-4C20-B198-16DEF8E967B3}" type="sibTrans" cxnId="{ABE80875-8511-4AB0-A570-B44361D3910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294AAFB-D048-40F8-A8FF-8BD68D73A77E}">
      <dgm:prSet phldrT="[文本]" custT="1"/>
      <dgm:spPr>
        <a:ln>
          <a:noFill/>
        </a:ln>
      </dgm:spPr>
      <dgm:t>
        <a:bodyPr/>
        <a:lstStyle/>
        <a:p>
          <a:r>
            <a:rPr lang="zh-CN" altLang="en-US" sz="1000" dirty="0">
              <a:latin typeface="Microsoft YaHei UI" panose="020B0503020204020204" pitchFamily="34" charset="-122"/>
              <a:ea typeface="Microsoft YaHei UI" panose="020B0503020204020204" pitchFamily="34" charset="-122"/>
            </a:rPr>
            <a:t>硬盘</a:t>
          </a:r>
          <a:endParaRPr lang="en-US" altLang="zh-CN" sz="1000" dirty="0">
            <a:latin typeface="Microsoft YaHei UI" panose="020B0503020204020204" pitchFamily="34" charset="-122"/>
            <a:ea typeface="Microsoft YaHei UI" panose="020B0503020204020204" pitchFamily="34" charset="-122"/>
          </a:endParaRPr>
        </a:p>
      </dgm:t>
    </dgm:pt>
    <dgm:pt modelId="{39C9E018-FBA7-49F7-AC8F-BD8009946834}" type="parTrans" cxnId="{87DC1CE4-DA46-45D4-9F60-AD6312C08FA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82D2F20B-E48B-4E22-9B4C-8629A4399B4B}" type="sibTrans" cxnId="{87DC1CE4-DA46-45D4-9F60-AD6312C08FA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EA2437C4-54ED-4A21-A107-B73850822CBA}">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MASK ROM</a:t>
          </a:r>
        </a:p>
      </dgm:t>
    </dgm:pt>
    <dgm:pt modelId="{D7E28157-97F0-44E9-80E6-A6CD1BD3869C}" type="parTrans" cxnId="{64A9ABE1-23D8-4E0A-89ED-6F52B2C67CC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3DE02E10-343A-4810-92E0-6798A98BC805}" type="sibTrans" cxnId="{64A9ABE1-23D8-4E0A-89ED-6F52B2C67CC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657194C-6975-4468-BED3-6CC20F24E57A}">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PROM</a:t>
          </a:r>
        </a:p>
      </dgm:t>
    </dgm:pt>
    <dgm:pt modelId="{764F7692-B65A-4463-9941-C74140C73C89}" type="parTrans" cxnId="{252AC239-9AF4-4940-97A0-8A51C301C74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C4E2845-5248-432D-94D8-0D96114E27F8}" type="sibTrans" cxnId="{252AC239-9AF4-4940-97A0-8A51C301C743}">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7A5E448-423A-4562-B370-FE2DF87E48F3}">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OTPROM</a:t>
          </a:r>
        </a:p>
      </dgm:t>
    </dgm:pt>
    <dgm:pt modelId="{C3411960-2529-4F1F-94DD-9B81C405A17E}" type="parTrans" cxnId="{74E20F66-84DB-4DBC-B571-758B915FAC6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DDFB60A3-933D-4BFD-93CA-E1B1115E725A}" type="sibTrans" cxnId="{74E20F66-84DB-4DBC-B571-758B915FAC62}">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52A9B63F-7FE8-4B4C-B58D-83805D1FC055}">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EPROM</a:t>
          </a:r>
        </a:p>
      </dgm:t>
    </dgm:pt>
    <dgm:pt modelId="{18889D51-D7F1-47E7-AF1E-A1C4426543BD}" type="parTrans" cxnId="{F6BC8DF2-B167-41FD-8DF1-78642D1C591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54912DE7-A431-406B-9F0C-0A5BBCF49E2A}" type="sibTrans" cxnId="{F6BC8DF2-B167-41FD-8DF1-78642D1C591C}">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BB6134A9-4096-4830-8A91-1585B767EB7E}">
      <dgm:prSet phldrT="[文本]" custT="1"/>
      <dgm:spPr>
        <a:ln>
          <a:noFill/>
        </a:ln>
      </dgm:spPr>
      <dgm:t>
        <a:bodyPr/>
        <a:lstStyle/>
        <a:p>
          <a:r>
            <a:rPr lang="en-US" altLang="zh-CN" sz="1000" dirty="0">
              <a:latin typeface="Microsoft YaHei UI" panose="020B0503020204020204" pitchFamily="34" charset="-122"/>
              <a:ea typeface="Microsoft YaHei UI" panose="020B0503020204020204" pitchFamily="34" charset="-122"/>
            </a:rPr>
            <a:t>EEPROM</a:t>
          </a:r>
        </a:p>
      </dgm:t>
    </dgm:pt>
    <dgm:pt modelId="{A50B82C9-BF2A-4ACE-BE17-84B5C6271F31}" type="parTrans" cxnId="{5054B7BE-D09E-40D1-8952-0E596488027B}">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2BB791AF-4520-4CC7-A113-E7344869B224}" type="sibTrans" cxnId="{5054B7BE-D09E-40D1-8952-0E596488027B}">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FD93F5AF-1E18-411D-AB8B-A70213A2025B}">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NOR FLASH</a:t>
          </a:r>
        </a:p>
      </dgm:t>
    </dgm:pt>
    <dgm:pt modelId="{5044FDB5-7167-4724-9A8A-979AAE266BC4}" type="parTrans" cxnId="{28AB4A33-CA37-4254-A6B4-D5D352959CA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816AE71B-0401-4B13-8A2D-9E82750EB958}" type="sibTrans" cxnId="{28AB4A33-CA37-4254-A6B4-D5D352959CA0}">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4B60B6E4-C553-4CD8-87ED-F20CB0AD6274}">
      <dgm:prSet phldrT="[文本]" custT="1"/>
      <dgm:spPr>
        <a:ln>
          <a:noFill/>
        </a:ln>
      </dgm:spPr>
      <dgm:t>
        <a:bodyPr/>
        <a:lstStyle/>
        <a:p>
          <a:r>
            <a:rPr lang="en-US" altLang="zh-CN" sz="1800" dirty="0">
              <a:latin typeface="Microsoft YaHei UI" panose="020B0503020204020204" pitchFamily="34" charset="-122"/>
              <a:ea typeface="Microsoft YaHei UI" panose="020B0503020204020204" pitchFamily="34" charset="-122"/>
            </a:rPr>
            <a:t>NAND FLASH</a:t>
          </a:r>
        </a:p>
      </dgm:t>
    </dgm:pt>
    <dgm:pt modelId="{3CBF2C7B-9F40-4AFA-B7A5-4E8F4D1B8F2F}" type="parTrans" cxnId="{4896DD11-08B0-45AE-B651-A5C10E146ACA}">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91CAA235-477A-4433-B03C-A3BFEC6A0B9A}" type="sibTrans" cxnId="{4896DD11-08B0-45AE-B651-A5C10E146ACA}">
      <dgm:prSet/>
      <dgm:spPr/>
      <dgm:t>
        <a:bodyPr/>
        <a:lstStyle/>
        <a:p>
          <a:endParaRPr lang="zh-CN" altLang="en-US" sz="1800">
            <a:latin typeface="Microsoft YaHei UI" panose="020B0503020204020204" pitchFamily="34" charset="-122"/>
            <a:ea typeface="Microsoft YaHei UI" panose="020B0503020204020204" pitchFamily="34" charset="-122"/>
          </a:endParaRPr>
        </a:p>
      </dgm:t>
    </dgm:pt>
    <dgm:pt modelId="{154CE1FD-FFB3-422A-9586-0AA616F1037C}">
      <dgm:prSet phldrT="[文本]" custT="1"/>
      <dgm:spPr>
        <a:ln>
          <a:noFill/>
        </a:ln>
      </dgm:spPr>
      <dgm:t>
        <a:bodyPr/>
        <a:lstStyle/>
        <a:p>
          <a:r>
            <a:rPr lang="zh-CN" altLang="en-US" sz="1800" dirty="0">
              <a:latin typeface="Microsoft YaHei UI" panose="020B0503020204020204" pitchFamily="34" charset="-122"/>
              <a:ea typeface="Microsoft YaHei UI" panose="020B0503020204020204" pitchFamily="34" charset="-122"/>
            </a:rPr>
            <a:t>其他</a:t>
          </a:r>
          <a:endParaRPr lang="en-US" altLang="zh-CN" sz="1800" dirty="0">
            <a:latin typeface="Microsoft YaHei UI" panose="020B0503020204020204" pitchFamily="34" charset="-122"/>
            <a:ea typeface="Microsoft YaHei UI" panose="020B0503020204020204" pitchFamily="34" charset="-122"/>
          </a:endParaRPr>
        </a:p>
      </dgm:t>
    </dgm:pt>
    <dgm:pt modelId="{F1B5C706-0D3C-44EB-978B-1A1D4C9FC6BC}" type="parTrans" cxnId="{02FD5DD5-5966-46FB-84D8-A22C9B390FDE}">
      <dgm:prSet/>
      <dgm:spPr/>
      <dgm:t>
        <a:bodyPr/>
        <a:lstStyle/>
        <a:p>
          <a:endParaRPr lang="zh-CN" altLang="en-US" sz="1800"/>
        </a:p>
      </dgm:t>
    </dgm:pt>
    <dgm:pt modelId="{BB862106-825A-4C2B-AD82-53C87FE6D5CB}" type="sibTrans" cxnId="{02FD5DD5-5966-46FB-84D8-A22C9B390FDE}">
      <dgm:prSet/>
      <dgm:spPr/>
      <dgm:t>
        <a:bodyPr/>
        <a:lstStyle/>
        <a:p>
          <a:endParaRPr lang="zh-CN" altLang="en-US" sz="1800"/>
        </a:p>
      </dgm:t>
    </dgm:pt>
    <dgm:pt modelId="{8301E292-6210-4031-B910-DF5007EC71C4}" type="pres">
      <dgm:prSet presAssocID="{EA1DBB92-13E0-45A1-9A2B-B5C8E2E102D9}" presName="Name0" presStyleCnt="0">
        <dgm:presLayoutVars>
          <dgm:chPref val="1"/>
          <dgm:dir/>
          <dgm:animOne val="branch"/>
          <dgm:animLvl val="lvl"/>
          <dgm:resizeHandles val="exact"/>
        </dgm:presLayoutVars>
      </dgm:prSet>
      <dgm:spPr/>
    </dgm:pt>
    <dgm:pt modelId="{72F4DFDF-E4D0-4FA4-BAA8-0D0F4B497FCB}" type="pres">
      <dgm:prSet presAssocID="{939725E3-BF44-4072-8912-C9412FB6E023}" presName="root1" presStyleCnt="0"/>
      <dgm:spPr/>
    </dgm:pt>
    <dgm:pt modelId="{3461A56A-397D-48DE-A3A8-6BF14A35B989}" type="pres">
      <dgm:prSet presAssocID="{939725E3-BF44-4072-8912-C9412FB6E023}" presName="LevelOneTextNode" presStyleLbl="node0" presStyleIdx="0" presStyleCnt="1">
        <dgm:presLayoutVars>
          <dgm:chPref val="3"/>
        </dgm:presLayoutVars>
      </dgm:prSet>
      <dgm:spPr/>
    </dgm:pt>
    <dgm:pt modelId="{3500BC9D-2B69-4BC2-B33E-073092C8FCFF}" type="pres">
      <dgm:prSet presAssocID="{939725E3-BF44-4072-8912-C9412FB6E023}" presName="level2hierChild" presStyleCnt="0"/>
      <dgm:spPr/>
    </dgm:pt>
    <dgm:pt modelId="{59CE25CC-B1EF-46E8-A5A2-9A8C347E8800}" type="pres">
      <dgm:prSet presAssocID="{8064BA88-7B2B-4705-AA22-D38B882C5890}" presName="conn2-1" presStyleLbl="parChTrans1D2" presStyleIdx="0" presStyleCnt="2"/>
      <dgm:spPr/>
    </dgm:pt>
    <dgm:pt modelId="{A0273B54-B138-44B6-A9F1-C1F08EB4A967}" type="pres">
      <dgm:prSet presAssocID="{8064BA88-7B2B-4705-AA22-D38B882C5890}" presName="connTx" presStyleLbl="parChTrans1D2" presStyleIdx="0" presStyleCnt="2"/>
      <dgm:spPr/>
    </dgm:pt>
    <dgm:pt modelId="{1216F004-22F3-4D61-9A1E-682EBA4A67ED}" type="pres">
      <dgm:prSet presAssocID="{EA3B98B5-F2F2-42C2-BC1D-CFFFAEFDC139}" presName="root2" presStyleCnt="0"/>
      <dgm:spPr/>
    </dgm:pt>
    <dgm:pt modelId="{0A9D3079-C60F-4FDA-8306-BEE4DFFDC2CE}" type="pres">
      <dgm:prSet presAssocID="{EA3B98B5-F2F2-42C2-BC1D-CFFFAEFDC139}" presName="LevelTwoTextNode" presStyleLbl="node2" presStyleIdx="0" presStyleCnt="2" custScaleX="136382">
        <dgm:presLayoutVars>
          <dgm:chPref val="3"/>
        </dgm:presLayoutVars>
      </dgm:prSet>
      <dgm:spPr/>
    </dgm:pt>
    <dgm:pt modelId="{7F5BF7CA-601C-4B3F-B638-CD725A224F97}" type="pres">
      <dgm:prSet presAssocID="{EA3B98B5-F2F2-42C2-BC1D-CFFFAEFDC139}" presName="level3hierChild" presStyleCnt="0"/>
      <dgm:spPr/>
    </dgm:pt>
    <dgm:pt modelId="{2431D24D-9119-4C64-ABC2-D2B20E2E9E67}" type="pres">
      <dgm:prSet presAssocID="{019BA8D2-28B3-466C-B1A4-5BCAEB1723B2}" presName="conn2-1" presStyleLbl="parChTrans1D3" presStyleIdx="0" presStyleCnt="4"/>
      <dgm:spPr/>
    </dgm:pt>
    <dgm:pt modelId="{7026BDE7-4607-436B-AD17-DC0B7A615A8D}" type="pres">
      <dgm:prSet presAssocID="{019BA8D2-28B3-466C-B1A4-5BCAEB1723B2}" presName="connTx" presStyleLbl="parChTrans1D3" presStyleIdx="0" presStyleCnt="4"/>
      <dgm:spPr/>
    </dgm:pt>
    <dgm:pt modelId="{7EABE1F6-0AC7-4D79-B2C4-FFD8555DF4DB}" type="pres">
      <dgm:prSet presAssocID="{62731DA9-BF3E-45D2-8FAC-7AF743932752}" presName="root2" presStyleCnt="0"/>
      <dgm:spPr/>
    </dgm:pt>
    <dgm:pt modelId="{B7E4637A-50B9-4E4B-9627-54DABB976CB5}" type="pres">
      <dgm:prSet presAssocID="{62731DA9-BF3E-45D2-8FAC-7AF743932752}" presName="LevelTwoTextNode" presStyleLbl="node3" presStyleIdx="0" presStyleCnt="4">
        <dgm:presLayoutVars>
          <dgm:chPref val="3"/>
        </dgm:presLayoutVars>
      </dgm:prSet>
      <dgm:spPr/>
    </dgm:pt>
    <dgm:pt modelId="{591F56E3-FB9C-42DE-A5C5-4477C3DC87D6}" type="pres">
      <dgm:prSet presAssocID="{62731DA9-BF3E-45D2-8FAC-7AF743932752}" presName="level3hierChild" presStyleCnt="0"/>
      <dgm:spPr/>
    </dgm:pt>
    <dgm:pt modelId="{774FA45A-5A0B-4B9F-8FB0-188B864D075A}" type="pres">
      <dgm:prSet presAssocID="{D1A03E24-2800-4BCF-90D7-6E2A4DBEB58F}" presName="conn2-1" presStyleLbl="parChTrans1D4" presStyleIdx="0" presStyleCnt="16"/>
      <dgm:spPr/>
    </dgm:pt>
    <dgm:pt modelId="{FE5FDC90-DAAA-4D55-B590-E429FAD4BFE5}" type="pres">
      <dgm:prSet presAssocID="{D1A03E24-2800-4BCF-90D7-6E2A4DBEB58F}" presName="connTx" presStyleLbl="parChTrans1D4" presStyleIdx="0" presStyleCnt="16"/>
      <dgm:spPr/>
    </dgm:pt>
    <dgm:pt modelId="{63F9A9B6-568E-4072-B32D-3DE760D95DF2}" type="pres">
      <dgm:prSet presAssocID="{7BE43819-BBFB-452F-970A-FC1802F52BC8}" presName="root2" presStyleCnt="0"/>
      <dgm:spPr/>
    </dgm:pt>
    <dgm:pt modelId="{12EC4911-7BA8-49CD-81F8-D6164BAB8CFD}" type="pres">
      <dgm:prSet presAssocID="{7BE43819-BBFB-452F-970A-FC1802F52BC8}" presName="LevelTwoTextNode" presStyleLbl="node4" presStyleIdx="0" presStyleCnt="16">
        <dgm:presLayoutVars>
          <dgm:chPref val="3"/>
        </dgm:presLayoutVars>
      </dgm:prSet>
      <dgm:spPr/>
    </dgm:pt>
    <dgm:pt modelId="{59A8EF29-05C3-411A-8DC9-98D4445A5044}" type="pres">
      <dgm:prSet presAssocID="{7BE43819-BBFB-452F-970A-FC1802F52BC8}" presName="level3hierChild" presStyleCnt="0"/>
      <dgm:spPr/>
    </dgm:pt>
    <dgm:pt modelId="{9455A5EC-8CC2-405B-9B6F-10745D95249E}" type="pres">
      <dgm:prSet presAssocID="{80CA8AD3-65D2-4BF1-B473-145F1395FB1B}" presName="conn2-1" presStyleLbl="parChTrans1D4" presStyleIdx="1" presStyleCnt="16"/>
      <dgm:spPr/>
    </dgm:pt>
    <dgm:pt modelId="{194E7347-CA51-4DE1-A0BF-0287D8158A2C}" type="pres">
      <dgm:prSet presAssocID="{80CA8AD3-65D2-4BF1-B473-145F1395FB1B}" presName="connTx" presStyleLbl="parChTrans1D4" presStyleIdx="1" presStyleCnt="16"/>
      <dgm:spPr/>
    </dgm:pt>
    <dgm:pt modelId="{77F26499-09B9-4A06-8C71-95BFA89B6CC2}" type="pres">
      <dgm:prSet presAssocID="{DA22BB40-89D6-46F5-8584-F2A6D91D3B6C}" presName="root2" presStyleCnt="0"/>
      <dgm:spPr/>
    </dgm:pt>
    <dgm:pt modelId="{7B43624B-B78C-4380-8EB9-906163D0E493}" type="pres">
      <dgm:prSet presAssocID="{DA22BB40-89D6-46F5-8584-F2A6D91D3B6C}" presName="LevelTwoTextNode" presStyleLbl="node4" presStyleIdx="1" presStyleCnt="16">
        <dgm:presLayoutVars>
          <dgm:chPref val="3"/>
        </dgm:presLayoutVars>
      </dgm:prSet>
      <dgm:spPr/>
    </dgm:pt>
    <dgm:pt modelId="{741C5EC5-58EC-4EFE-80A2-8B3D7D743CC6}" type="pres">
      <dgm:prSet presAssocID="{DA22BB40-89D6-46F5-8584-F2A6D91D3B6C}" presName="level3hierChild" presStyleCnt="0"/>
      <dgm:spPr/>
    </dgm:pt>
    <dgm:pt modelId="{1E22E9A2-5FD7-498F-B344-E5A705D83987}" type="pres">
      <dgm:prSet presAssocID="{C08E7AC4-7444-4484-8921-771359A8377E}" presName="conn2-1" presStyleLbl="parChTrans1D4" presStyleIdx="2" presStyleCnt="16"/>
      <dgm:spPr/>
    </dgm:pt>
    <dgm:pt modelId="{3BF15569-EE65-4F16-9D1B-5C67B630FC17}" type="pres">
      <dgm:prSet presAssocID="{C08E7AC4-7444-4484-8921-771359A8377E}" presName="connTx" presStyleLbl="parChTrans1D4" presStyleIdx="2" presStyleCnt="16"/>
      <dgm:spPr/>
    </dgm:pt>
    <dgm:pt modelId="{AB996672-1812-488D-AAF2-621CA0BD8B62}" type="pres">
      <dgm:prSet presAssocID="{3E0FF1F6-4905-4073-83B4-6F4027DF0107}" presName="root2" presStyleCnt="0"/>
      <dgm:spPr/>
    </dgm:pt>
    <dgm:pt modelId="{DE920C28-F564-4CE8-ACA0-1813A2606B54}" type="pres">
      <dgm:prSet presAssocID="{3E0FF1F6-4905-4073-83B4-6F4027DF0107}" presName="LevelTwoTextNode" presStyleLbl="node4" presStyleIdx="2" presStyleCnt="16">
        <dgm:presLayoutVars>
          <dgm:chPref val="3"/>
        </dgm:presLayoutVars>
      </dgm:prSet>
      <dgm:spPr/>
    </dgm:pt>
    <dgm:pt modelId="{76C43AF6-CDCD-4CA3-85A5-386200F43F89}" type="pres">
      <dgm:prSet presAssocID="{3E0FF1F6-4905-4073-83B4-6F4027DF0107}" presName="level3hierChild" presStyleCnt="0"/>
      <dgm:spPr/>
    </dgm:pt>
    <dgm:pt modelId="{CDF47704-2BF6-4441-8D8D-350096DD7723}" type="pres">
      <dgm:prSet presAssocID="{D112AFE9-7C37-4644-B666-CEC12786D56E}" presName="conn2-1" presStyleLbl="parChTrans1D4" presStyleIdx="3" presStyleCnt="16"/>
      <dgm:spPr/>
    </dgm:pt>
    <dgm:pt modelId="{14AB6ADE-650C-491F-803B-A680AABD99F8}" type="pres">
      <dgm:prSet presAssocID="{D112AFE9-7C37-4644-B666-CEC12786D56E}" presName="connTx" presStyleLbl="parChTrans1D4" presStyleIdx="3" presStyleCnt="16"/>
      <dgm:spPr/>
    </dgm:pt>
    <dgm:pt modelId="{614827B0-988F-4BBB-80ED-F1DC6665ED14}" type="pres">
      <dgm:prSet presAssocID="{9D1C29D6-F2DC-4CF1-A009-3137497E18C9}" presName="root2" presStyleCnt="0"/>
      <dgm:spPr/>
    </dgm:pt>
    <dgm:pt modelId="{EBF1E5CB-CC55-48B0-B79E-B06828249136}" type="pres">
      <dgm:prSet presAssocID="{9D1C29D6-F2DC-4CF1-A009-3137497E18C9}" presName="LevelTwoTextNode" presStyleLbl="node4" presStyleIdx="3" presStyleCnt="16">
        <dgm:presLayoutVars>
          <dgm:chPref val="3"/>
        </dgm:presLayoutVars>
      </dgm:prSet>
      <dgm:spPr/>
    </dgm:pt>
    <dgm:pt modelId="{9297C008-691C-4FBE-B878-7D4638CD5734}" type="pres">
      <dgm:prSet presAssocID="{9D1C29D6-F2DC-4CF1-A009-3137497E18C9}" presName="level3hierChild" presStyleCnt="0"/>
      <dgm:spPr/>
    </dgm:pt>
    <dgm:pt modelId="{A44215A4-B128-4C6F-9489-3AE6A99F0446}" type="pres">
      <dgm:prSet presAssocID="{62E405E7-09DD-4A63-B424-D3D7A2792FED}" presName="conn2-1" presStyleLbl="parChTrans1D4" presStyleIdx="4" presStyleCnt="16"/>
      <dgm:spPr/>
    </dgm:pt>
    <dgm:pt modelId="{9B4C9FAF-3A6E-4EAA-99EF-391560A2625F}" type="pres">
      <dgm:prSet presAssocID="{62E405E7-09DD-4A63-B424-D3D7A2792FED}" presName="connTx" presStyleLbl="parChTrans1D4" presStyleIdx="4" presStyleCnt="16"/>
      <dgm:spPr/>
    </dgm:pt>
    <dgm:pt modelId="{8D88084B-3103-4DEC-9774-2A2261E5216D}" type="pres">
      <dgm:prSet presAssocID="{B8730ACA-0C95-4CA8-B633-79AD93AE8F07}" presName="root2" presStyleCnt="0"/>
      <dgm:spPr/>
    </dgm:pt>
    <dgm:pt modelId="{FA939847-BD79-40B8-A064-C040C95749D2}" type="pres">
      <dgm:prSet presAssocID="{B8730ACA-0C95-4CA8-B633-79AD93AE8F07}" presName="LevelTwoTextNode" presStyleLbl="node4" presStyleIdx="4" presStyleCnt="16">
        <dgm:presLayoutVars>
          <dgm:chPref val="3"/>
        </dgm:presLayoutVars>
      </dgm:prSet>
      <dgm:spPr/>
    </dgm:pt>
    <dgm:pt modelId="{B0284BAD-BC51-4537-B78E-F481EEB65530}" type="pres">
      <dgm:prSet presAssocID="{B8730ACA-0C95-4CA8-B633-79AD93AE8F07}" presName="level3hierChild" presStyleCnt="0"/>
      <dgm:spPr/>
    </dgm:pt>
    <dgm:pt modelId="{49EE2774-B843-430A-AFFB-DD4426EE4EE6}" type="pres">
      <dgm:prSet presAssocID="{A0CACA43-4096-423A-A2D8-8E8D3BA3CFCF}" presName="conn2-1" presStyleLbl="parChTrans1D4" presStyleIdx="5" presStyleCnt="16"/>
      <dgm:spPr/>
    </dgm:pt>
    <dgm:pt modelId="{053E91FF-DCDE-4EE5-AD1E-E0A297620CF0}" type="pres">
      <dgm:prSet presAssocID="{A0CACA43-4096-423A-A2D8-8E8D3BA3CFCF}" presName="connTx" presStyleLbl="parChTrans1D4" presStyleIdx="5" presStyleCnt="16"/>
      <dgm:spPr/>
    </dgm:pt>
    <dgm:pt modelId="{B23A8290-A571-4A33-897C-177130AF034C}" type="pres">
      <dgm:prSet presAssocID="{02D75D29-D6A5-49B6-B0D6-7EFC217E4AAC}" presName="root2" presStyleCnt="0"/>
      <dgm:spPr/>
    </dgm:pt>
    <dgm:pt modelId="{99903F37-B772-415E-8F69-6C6246C496AB}" type="pres">
      <dgm:prSet presAssocID="{02D75D29-D6A5-49B6-B0D6-7EFC217E4AAC}" presName="LevelTwoTextNode" presStyleLbl="node4" presStyleIdx="5" presStyleCnt="16">
        <dgm:presLayoutVars>
          <dgm:chPref val="3"/>
        </dgm:presLayoutVars>
      </dgm:prSet>
      <dgm:spPr/>
    </dgm:pt>
    <dgm:pt modelId="{B7DA530B-DFF9-4DA1-A917-2BE124809D71}" type="pres">
      <dgm:prSet presAssocID="{02D75D29-D6A5-49B6-B0D6-7EFC217E4AAC}" presName="level3hierChild" presStyleCnt="0"/>
      <dgm:spPr/>
    </dgm:pt>
    <dgm:pt modelId="{00BC9914-4B9B-4D27-9B7E-39A14438E3A1}" type="pres">
      <dgm:prSet presAssocID="{68D6874D-844B-4257-8CDB-5969CCA73115}" presName="conn2-1" presStyleLbl="parChTrans1D2" presStyleIdx="1" presStyleCnt="2"/>
      <dgm:spPr/>
    </dgm:pt>
    <dgm:pt modelId="{01F0242B-F8AF-4297-94AA-08A36C947C0A}" type="pres">
      <dgm:prSet presAssocID="{68D6874D-844B-4257-8CDB-5969CCA73115}" presName="connTx" presStyleLbl="parChTrans1D2" presStyleIdx="1" presStyleCnt="2"/>
      <dgm:spPr/>
    </dgm:pt>
    <dgm:pt modelId="{6B976BC1-48B7-465B-9CCD-4B8029A7668F}" type="pres">
      <dgm:prSet presAssocID="{18DBF313-6367-462B-A9E7-0C83BE2D9A61}" presName="root2" presStyleCnt="0"/>
      <dgm:spPr/>
    </dgm:pt>
    <dgm:pt modelId="{F144C008-60DE-456F-845D-DB9F97331D18}" type="pres">
      <dgm:prSet presAssocID="{18DBF313-6367-462B-A9E7-0C83BE2D9A61}" presName="LevelTwoTextNode" presStyleLbl="node2" presStyleIdx="1" presStyleCnt="2" custScaleX="135680">
        <dgm:presLayoutVars>
          <dgm:chPref val="3"/>
        </dgm:presLayoutVars>
      </dgm:prSet>
      <dgm:spPr/>
    </dgm:pt>
    <dgm:pt modelId="{15161A4B-2768-4526-B55C-CE46CF500C38}" type="pres">
      <dgm:prSet presAssocID="{18DBF313-6367-462B-A9E7-0C83BE2D9A61}" presName="level3hierChild" presStyleCnt="0"/>
      <dgm:spPr/>
    </dgm:pt>
    <dgm:pt modelId="{121CCEEB-1EB5-4ED2-852B-E7CDCD740976}" type="pres">
      <dgm:prSet presAssocID="{602158AD-5352-49A0-9C53-637247DF93BB}" presName="conn2-1" presStyleLbl="parChTrans1D3" presStyleIdx="1" presStyleCnt="4"/>
      <dgm:spPr/>
    </dgm:pt>
    <dgm:pt modelId="{DEEA50C5-3DFF-4FCD-9088-7B2EF9F611F0}" type="pres">
      <dgm:prSet presAssocID="{602158AD-5352-49A0-9C53-637247DF93BB}" presName="connTx" presStyleLbl="parChTrans1D3" presStyleIdx="1" presStyleCnt="4"/>
      <dgm:spPr/>
    </dgm:pt>
    <dgm:pt modelId="{682D94B3-4561-453D-B4AD-EECDEB4176CA}" type="pres">
      <dgm:prSet presAssocID="{7FEF83A0-88CE-420A-87BB-8813C1C802D9}" presName="root2" presStyleCnt="0"/>
      <dgm:spPr/>
    </dgm:pt>
    <dgm:pt modelId="{65EB00D5-7FAF-4C06-AB5D-6755D4C318A2}" type="pres">
      <dgm:prSet presAssocID="{7FEF83A0-88CE-420A-87BB-8813C1C802D9}" presName="LevelTwoTextNode" presStyleLbl="node3" presStyleIdx="1" presStyleCnt="4">
        <dgm:presLayoutVars>
          <dgm:chPref val="3"/>
        </dgm:presLayoutVars>
      </dgm:prSet>
      <dgm:spPr/>
    </dgm:pt>
    <dgm:pt modelId="{FB7A3A21-1DA3-41FE-917D-99CC22DB76CB}" type="pres">
      <dgm:prSet presAssocID="{7FEF83A0-88CE-420A-87BB-8813C1C802D9}" presName="level3hierChild" presStyleCnt="0"/>
      <dgm:spPr/>
    </dgm:pt>
    <dgm:pt modelId="{0533CB28-60B2-4C4B-B38D-5912E5218DE4}" type="pres">
      <dgm:prSet presAssocID="{D7E28157-97F0-44E9-80E6-A6CD1BD3869C}" presName="conn2-1" presStyleLbl="parChTrans1D4" presStyleIdx="6" presStyleCnt="16"/>
      <dgm:spPr/>
    </dgm:pt>
    <dgm:pt modelId="{9585FE61-8963-425B-9F0E-535BB6FA79C0}" type="pres">
      <dgm:prSet presAssocID="{D7E28157-97F0-44E9-80E6-A6CD1BD3869C}" presName="connTx" presStyleLbl="parChTrans1D4" presStyleIdx="6" presStyleCnt="16"/>
      <dgm:spPr/>
    </dgm:pt>
    <dgm:pt modelId="{2FC73684-290F-45C8-A4BA-4AB060CDBE81}" type="pres">
      <dgm:prSet presAssocID="{EA2437C4-54ED-4A21-A107-B73850822CBA}" presName="root2" presStyleCnt="0"/>
      <dgm:spPr/>
    </dgm:pt>
    <dgm:pt modelId="{53DF6085-8CBA-4DCC-BE48-01C5B237F816}" type="pres">
      <dgm:prSet presAssocID="{EA2437C4-54ED-4A21-A107-B73850822CBA}" presName="LevelTwoTextNode" presStyleLbl="node4" presStyleIdx="6" presStyleCnt="16">
        <dgm:presLayoutVars>
          <dgm:chPref val="3"/>
        </dgm:presLayoutVars>
      </dgm:prSet>
      <dgm:spPr/>
    </dgm:pt>
    <dgm:pt modelId="{9E91EDC3-B237-4DBE-9262-BB639F179809}" type="pres">
      <dgm:prSet presAssocID="{EA2437C4-54ED-4A21-A107-B73850822CBA}" presName="level3hierChild" presStyleCnt="0"/>
      <dgm:spPr/>
    </dgm:pt>
    <dgm:pt modelId="{47636823-BA5A-4A11-9020-9EF10631E53F}" type="pres">
      <dgm:prSet presAssocID="{764F7692-B65A-4463-9941-C74140C73C89}" presName="conn2-1" presStyleLbl="parChTrans1D4" presStyleIdx="7" presStyleCnt="16"/>
      <dgm:spPr/>
    </dgm:pt>
    <dgm:pt modelId="{260E671E-50F2-41EB-A14F-E6FFD6FDDAD1}" type="pres">
      <dgm:prSet presAssocID="{764F7692-B65A-4463-9941-C74140C73C89}" presName="connTx" presStyleLbl="parChTrans1D4" presStyleIdx="7" presStyleCnt="16"/>
      <dgm:spPr/>
    </dgm:pt>
    <dgm:pt modelId="{BBD8B1C1-2CFC-411B-8863-CBA157B27DF2}" type="pres">
      <dgm:prSet presAssocID="{9657194C-6975-4468-BED3-6CC20F24E57A}" presName="root2" presStyleCnt="0"/>
      <dgm:spPr/>
    </dgm:pt>
    <dgm:pt modelId="{D035CF6A-A9A3-40AE-9156-8B94D98D6098}" type="pres">
      <dgm:prSet presAssocID="{9657194C-6975-4468-BED3-6CC20F24E57A}" presName="LevelTwoTextNode" presStyleLbl="node4" presStyleIdx="7" presStyleCnt="16">
        <dgm:presLayoutVars>
          <dgm:chPref val="3"/>
        </dgm:presLayoutVars>
      </dgm:prSet>
      <dgm:spPr/>
    </dgm:pt>
    <dgm:pt modelId="{1D396348-132C-469B-BBD6-45F39C56B389}" type="pres">
      <dgm:prSet presAssocID="{9657194C-6975-4468-BED3-6CC20F24E57A}" presName="level3hierChild" presStyleCnt="0"/>
      <dgm:spPr/>
    </dgm:pt>
    <dgm:pt modelId="{4611ACFB-9710-4922-9666-9C5E55EE269A}" type="pres">
      <dgm:prSet presAssocID="{C3411960-2529-4F1F-94DD-9B81C405A17E}" presName="conn2-1" presStyleLbl="parChTrans1D4" presStyleIdx="8" presStyleCnt="16"/>
      <dgm:spPr/>
    </dgm:pt>
    <dgm:pt modelId="{11739AE2-1E44-4DC9-90A1-BA0732ABA91B}" type="pres">
      <dgm:prSet presAssocID="{C3411960-2529-4F1F-94DD-9B81C405A17E}" presName="connTx" presStyleLbl="parChTrans1D4" presStyleIdx="8" presStyleCnt="16"/>
      <dgm:spPr/>
    </dgm:pt>
    <dgm:pt modelId="{40C4792A-C6F6-4EB2-8DCD-C586A7176503}" type="pres">
      <dgm:prSet presAssocID="{47A5E448-423A-4562-B370-FE2DF87E48F3}" presName="root2" presStyleCnt="0"/>
      <dgm:spPr/>
    </dgm:pt>
    <dgm:pt modelId="{E2999CD9-1982-43D7-978F-8674E04976BF}" type="pres">
      <dgm:prSet presAssocID="{47A5E448-423A-4562-B370-FE2DF87E48F3}" presName="LevelTwoTextNode" presStyleLbl="node4" presStyleIdx="8" presStyleCnt="16">
        <dgm:presLayoutVars>
          <dgm:chPref val="3"/>
        </dgm:presLayoutVars>
      </dgm:prSet>
      <dgm:spPr/>
    </dgm:pt>
    <dgm:pt modelId="{49413761-C022-4331-846C-CCBE5756230C}" type="pres">
      <dgm:prSet presAssocID="{47A5E448-423A-4562-B370-FE2DF87E48F3}" presName="level3hierChild" presStyleCnt="0"/>
      <dgm:spPr/>
    </dgm:pt>
    <dgm:pt modelId="{35B083D3-7D73-433E-9339-00041C7DF3D5}" type="pres">
      <dgm:prSet presAssocID="{18889D51-D7F1-47E7-AF1E-A1C4426543BD}" presName="conn2-1" presStyleLbl="parChTrans1D4" presStyleIdx="9" presStyleCnt="16"/>
      <dgm:spPr/>
    </dgm:pt>
    <dgm:pt modelId="{23072504-F5EC-49FF-82F5-ECAC8ABCF042}" type="pres">
      <dgm:prSet presAssocID="{18889D51-D7F1-47E7-AF1E-A1C4426543BD}" presName="connTx" presStyleLbl="parChTrans1D4" presStyleIdx="9" presStyleCnt="16"/>
      <dgm:spPr/>
    </dgm:pt>
    <dgm:pt modelId="{4EB37C22-B2AA-4BB6-B1A1-7D2D323D8F15}" type="pres">
      <dgm:prSet presAssocID="{52A9B63F-7FE8-4B4C-B58D-83805D1FC055}" presName="root2" presStyleCnt="0"/>
      <dgm:spPr/>
    </dgm:pt>
    <dgm:pt modelId="{CB6C0760-1DBA-438D-BCB3-9A1FF3D54AFF}" type="pres">
      <dgm:prSet presAssocID="{52A9B63F-7FE8-4B4C-B58D-83805D1FC055}" presName="LevelTwoTextNode" presStyleLbl="node4" presStyleIdx="9" presStyleCnt="16">
        <dgm:presLayoutVars>
          <dgm:chPref val="3"/>
        </dgm:presLayoutVars>
      </dgm:prSet>
      <dgm:spPr/>
    </dgm:pt>
    <dgm:pt modelId="{AA39AEB6-5F2E-47C1-9074-16070A6A11AD}" type="pres">
      <dgm:prSet presAssocID="{52A9B63F-7FE8-4B4C-B58D-83805D1FC055}" presName="level3hierChild" presStyleCnt="0"/>
      <dgm:spPr/>
    </dgm:pt>
    <dgm:pt modelId="{5BBF10F1-B7EF-4A38-A729-5660018DA3C3}" type="pres">
      <dgm:prSet presAssocID="{A50B82C9-BF2A-4ACE-BE17-84B5C6271F31}" presName="conn2-1" presStyleLbl="parChTrans1D4" presStyleIdx="10" presStyleCnt="16"/>
      <dgm:spPr/>
    </dgm:pt>
    <dgm:pt modelId="{7661BB54-CA56-4D49-9CDD-D43A49EA80DA}" type="pres">
      <dgm:prSet presAssocID="{A50B82C9-BF2A-4ACE-BE17-84B5C6271F31}" presName="connTx" presStyleLbl="parChTrans1D4" presStyleIdx="10" presStyleCnt="16"/>
      <dgm:spPr/>
    </dgm:pt>
    <dgm:pt modelId="{61301C6B-E338-429A-BC31-3129F2593D35}" type="pres">
      <dgm:prSet presAssocID="{BB6134A9-4096-4830-8A91-1585B767EB7E}" presName="root2" presStyleCnt="0"/>
      <dgm:spPr/>
    </dgm:pt>
    <dgm:pt modelId="{090B7AD5-5B3D-42F3-8B1F-3B8D745B1228}" type="pres">
      <dgm:prSet presAssocID="{BB6134A9-4096-4830-8A91-1585B767EB7E}" presName="LevelTwoTextNode" presStyleLbl="node4" presStyleIdx="10" presStyleCnt="16">
        <dgm:presLayoutVars>
          <dgm:chPref val="3"/>
        </dgm:presLayoutVars>
      </dgm:prSet>
      <dgm:spPr/>
    </dgm:pt>
    <dgm:pt modelId="{211156CB-428F-4944-B95A-DC9295B3060A}" type="pres">
      <dgm:prSet presAssocID="{BB6134A9-4096-4830-8A91-1585B767EB7E}" presName="level3hierChild" presStyleCnt="0"/>
      <dgm:spPr/>
    </dgm:pt>
    <dgm:pt modelId="{1780C153-922E-4F3C-AB02-5E0B38802E9E}" type="pres">
      <dgm:prSet presAssocID="{B79E7E17-5CB9-4478-8869-279D6F841B33}" presName="conn2-1" presStyleLbl="parChTrans1D3" presStyleIdx="2" presStyleCnt="4"/>
      <dgm:spPr/>
    </dgm:pt>
    <dgm:pt modelId="{9728EA31-895C-4FD6-83C3-E830F4B354A9}" type="pres">
      <dgm:prSet presAssocID="{B79E7E17-5CB9-4478-8869-279D6F841B33}" presName="connTx" presStyleLbl="parChTrans1D3" presStyleIdx="2" presStyleCnt="4"/>
      <dgm:spPr/>
    </dgm:pt>
    <dgm:pt modelId="{2A09304E-562B-4C0E-AD3F-3874CD680CAE}" type="pres">
      <dgm:prSet presAssocID="{D28E7B19-10D4-46E5-BF86-58CF2A451FBE}" presName="root2" presStyleCnt="0"/>
      <dgm:spPr/>
    </dgm:pt>
    <dgm:pt modelId="{4F13DC95-39DA-413C-97E6-537FCD2C9281}" type="pres">
      <dgm:prSet presAssocID="{D28E7B19-10D4-46E5-BF86-58CF2A451FBE}" presName="LevelTwoTextNode" presStyleLbl="node3" presStyleIdx="2" presStyleCnt="4" custLinFactNeighborX="7214" custLinFactNeighborY="30421">
        <dgm:presLayoutVars>
          <dgm:chPref val="3"/>
        </dgm:presLayoutVars>
      </dgm:prSet>
      <dgm:spPr/>
    </dgm:pt>
    <dgm:pt modelId="{7A847279-0AEA-4BB0-B2D8-ACBE799E6778}" type="pres">
      <dgm:prSet presAssocID="{D28E7B19-10D4-46E5-BF86-58CF2A451FBE}" presName="level3hierChild" presStyleCnt="0"/>
      <dgm:spPr/>
    </dgm:pt>
    <dgm:pt modelId="{776FB55F-9C73-4416-9F6F-E0D12BEBA2A7}" type="pres">
      <dgm:prSet presAssocID="{5044FDB5-7167-4724-9A8A-979AAE266BC4}" presName="conn2-1" presStyleLbl="parChTrans1D4" presStyleIdx="11" presStyleCnt="16"/>
      <dgm:spPr/>
    </dgm:pt>
    <dgm:pt modelId="{2020B968-B7AA-4BDA-A824-7253BB34DD62}" type="pres">
      <dgm:prSet presAssocID="{5044FDB5-7167-4724-9A8A-979AAE266BC4}" presName="connTx" presStyleLbl="parChTrans1D4" presStyleIdx="11" presStyleCnt="16"/>
      <dgm:spPr/>
    </dgm:pt>
    <dgm:pt modelId="{7F6F3E17-B005-45E0-9D1F-4C290D21B9D3}" type="pres">
      <dgm:prSet presAssocID="{FD93F5AF-1E18-411D-AB8B-A70213A2025B}" presName="root2" presStyleCnt="0"/>
      <dgm:spPr/>
    </dgm:pt>
    <dgm:pt modelId="{0FFCECD0-182C-4044-9C45-EEC883F90F7A}" type="pres">
      <dgm:prSet presAssocID="{FD93F5AF-1E18-411D-AB8B-A70213A2025B}" presName="LevelTwoTextNode" presStyleLbl="node4" presStyleIdx="11" presStyleCnt="16">
        <dgm:presLayoutVars>
          <dgm:chPref val="3"/>
        </dgm:presLayoutVars>
      </dgm:prSet>
      <dgm:spPr/>
    </dgm:pt>
    <dgm:pt modelId="{2A59120E-09AF-4F55-96A7-EFDBF9F715E1}" type="pres">
      <dgm:prSet presAssocID="{FD93F5AF-1E18-411D-AB8B-A70213A2025B}" presName="level3hierChild" presStyleCnt="0"/>
      <dgm:spPr/>
    </dgm:pt>
    <dgm:pt modelId="{4B6EBAF3-4202-49F9-AC22-A9F49DFFC1DC}" type="pres">
      <dgm:prSet presAssocID="{3CBF2C7B-9F40-4AFA-B7A5-4E8F4D1B8F2F}" presName="conn2-1" presStyleLbl="parChTrans1D4" presStyleIdx="12" presStyleCnt="16"/>
      <dgm:spPr/>
    </dgm:pt>
    <dgm:pt modelId="{6C58FFF4-AA40-45BA-BDC8-FEA1500899CC}" type="pres">
      <dgm:prSet presAssocID="{3CBF2C7B-9F40-4AFA-B7A5-4E8F4D1B8F2F}" presName="connTx" presStyleLbl="parChTrans1D4" presStyleIdx="12" presStyleCnt="16"/>
      <dgm:spPr/>
    </dgm:pt>
    <dgm:pt modelId="{37C5365D-D05C-4E9F-A294-B0D4DDECF739}" type="pres">
      <dgm:prSet presAssocID="{4B60B6E4-C553-4CD8-87ED-F20CB0AD6274}" presName="root2" presStyleCnt="0"/>
      <dgm:spPr/>
    </dgm:pt>
    <dgm:pt modelId="{07323A6F-7AFE-44BE-A443-626365016045}" type="pres">
      <dgm:prSet presAssocID="{4B60B6E4-C553-4CD8-87ED-F20CB0AD6274}" presName="LevelTwoTextNode" presStyleLbl="node4" presStyleIdx="12" presStyleCnt="16" custScaleX="113299">
        <dgm:presLayoutVars>
          <dgm:chPref val="3"/>
        </dgm:presLayoutVars>
      </dgm:prSet>
      <dgm:spPr/>
    </dgm:pt>
    <dgm:pt modelId="{7A6F9047-9D30-4931-A148-D3F7D9363E89}" type="pres">
      <dgm:prSet presAssocID="{4B60B6E4-C553-4CD8-87ED-F20CB0AD6274}" presName="level3hierChild" presStyleCnt="0"/>
      <dgm:spPr/>
    </dgm:pt>
    <dgm:pt modelId="{28C3922D-BDC7-4CFB-858E-734830B7275B}" type="pres">
      <dgm:prSet presAssocID="{F1B5C706-0D3C-44EB-978B-1A1D4C9FC6BC}" presName="conn2-1" presStyleLbl="parChTrans1D3" presStyleIdx="3" presStyleCnt="4"/>
      <dgm:spPr/>
    </dgm:pt>
    <dgm:pt modelId="{7906E5CC-E4B1-4E1D-98AA-9F58021BE481}" type="pres">
      <dgm:prSet presAssocID="{F1B5C706-0D3C-44EB-978B-1A1D4C9FC6BC}" presName="connTx" presStyleLbl="parChTrans1D3" presStyleIdx="3" presStyleCnt="4"/>
      <dgm:spPr/>
    </dgm:pt>
    <dgm:pt modelId="{9D3F5B10-E78C-495C-AD89-269172D3EE6C}" type="pres">
      <dgm:prSet presAssocID="{154CE1FD-FFB3-422A-9586-0AA616F1037C}" presName="root2" presStyleCnt="0"/>
      <dgm:spPr/>
    </dgm:pt>
    <dgm:pt modelId="{ED5B6941-8CA6-476A-AA4E-2754D1CC6956}" type="pres">
      <dgm:prSet presAssocID="{154CE1FD-FFB3-422A-9586-0AA616F1037C}" presName="LevelTwoTextNode" presStyleLbl="node3" presStyleIdx="3" presStyleCnt="4">
        <dgm:presLayoutVars>
          <dgm:chPref val="3"/>
        </dgm:presLayoutVars>
      </dgm:prSet>
      <dgm:spPr/>
    </dgm:pt>
    <dgm:pt modelId="{C137AEB1-47FF-47EA-AB2D-5E3A93CF7C41}" type="pres">
      <dgm:prSet presAssocID="{154CE1FD-FFB3-422A-9586-0AA616F1037C}" presName="level3hierChild" presStyleCnt="0"/>
      <dgm:spPr/>
    </dgm:pt>
    <dgm:pt modelId="{4ACC2E6D-EB1E-40D2-B61B-FEAFEEE91D13}" type="pres">
      <dgm:prSet presAssocID="{5BE241BC-A209-4328-8FB0-CBA7377A0342}" presName="conn2-1" presStyleLbl="parChTrans1D4" presStyleIdx="13" presStyleCnt="16"/>
      <dgm:spPr/>
    </dgm:pt>
    <dgm:pt modelId="{7743A39E-7F6E-4653-8167-86AA63EABEB8}" type="pres">
      <dgm:prSet presAssocID="{5BE241BC-A209-4328-8FB0-CBA7377A0342}" presName="connTx" presStyleLbl="parChTrans1D4" presStyleIdx="13" presStyleCnt="16"/>
      <dgm:spPr/>
    </dgm:pt>
    <dgm:pt modelId="{3411A135-13AE-48D8-B46B-A73D04E25CE5}" type="pres">
      <dgm:prSet presAssocID="{37D63690-CB62-4566-B22F-24B0152E8DC2}" presName="root2" presStyleCnt="0"/>
      <dgm:spPr/>
    </dgm:pt>
    <dgm:pt modelId="{498A5418-3346-47DD-98E2-F1A26776AA1C}" type="pres">
      <dgm:prSet presAssocID="{37D63690-CB62-4566-B22F-24B0152E8DC2}" presName="LevelTwoTextNode" presStyleLbl="node4" presStyleIdx="13" presStyleCnt="16">
        <dgm:presLayoutVars>
          <dgm:chPref val="3"/>
        </dgm:presLayoutVars>
      </dgm:prSet>
      <dgm:spPr/>
    </dgm:pt>
    <dgm:pt modelId="{B01B6905-EA9B-465F-BCAF-7C16DB0B9F50}" type="pres">
      <dgm:prSet presAssocID="{37D63690-CB62-4566-B22F-24B0152E8DC2}" presName="level3hierChild" presStyleCnt="0"/>
      <dgm:spPr/>
    </dgm:pt>
    <dgm:pt modelId="{16C6E68C-F614-4ACB-80D5-AC9D82C02979}" type="pres">
      <dgm:prSet presAssocID="{4C8F6BA8-64EE-4465-8FC0-E9B99095113F}" presName="conn2-1" presStyleLbl="parChTrans1D4" presStyleIdx="14" presStyleCnt="16"/>
      <dgm:spPr/>
    </dgm:pt>
    <dgm:pt modelId="{E66A0EEF-2EAC-46CD-A3B2-7698DA64551C}" type="pres">
      <dgm:prSet presAssocID="{4C8F6BA8-64EE-4465-8FC0-E9B99095113F}" presName="connTx" presStyleLbl="parChTrans1D4" presStyleIdx="14" presStyleCnt="16"/>
      <dgm:spPr/>
    </dgm:pt>
    <dgm:pt modelId="{621ADA41-46A1-49EC-8E88-EAD2A4F8CCAA}" type="pres">
      <dgm:prSet presAssocID="{20F37C75-4C78-4E9B-9B80-D1F7989ACB5F}" presName="root2" presStyleCnt="0"/>
      <dgm:spPr/>
    </dgm:pt>
    <dgm:pt modelId="{B216DA90-6F11-4779-88BF-3D0668BD2713}" type="pres">
      <dgm:prSet presAssocID="{20F37C75-4C78-4E9B-9B80-D1F7989ACB5F}" presName="LevelTwoTextNode" presStyleLbl="node4" presStyleIdx="14" presStyleCnt="16">
        <dgm:presLayoutVars>
          <dgm:chPref val="3"/>
        </dgm:presLayoutVars>
      </dgm:prSet>
      <dgm:spPr/>
    </dgm:pt>
    <dgm:pt modelId="{CFADAF21-1B92-4EC7-B4B3-307BC188AD78}" type="pres">
      <dgm:prSet presAssocID="{20F37C75-4C78-4E9B-9B80-D1F7989ACB5F}" presName="level3hierChild" presStyleCnt="0"/>
      <dgm:spPr/>
    </dgm:pt>
    <dgm:pt modelId="{5D4D333B-337F-492D-A586-02CEBFC8EEB8}" type="pres">
      <dgm:prSet presAssocID="{39C9E018-FBA7-49F7-AC8F-BD8009946834}" presName="conn2-1" presStyleLbl="parChTrans1D4" presStyleIdx="15" presStyleCnt="16"/>
      <dgm:spPr/>
    </dgm:pt>
    <dgm:pt modelId="{98863534-97BA-4EAA-9A75-539A88CA6354}" type="pres">
      <dgm:prSet presAssocID="{39C9E018-FBA7-49F7-AC8F-BD8009946834}" presName="connTx" presStyleLbl="parChTrans1D4" presStyleIdx="15" presStyleCnt="16"/>
      <dgm:spPr/>
    </dgm:pt>
    <dgm:pt modelId="{F29E170C-97A5-4E81-9802-C8F48C9500DF}" type="pres">
      <dgm:prSet presAssocID="{2294AAFB-D048-40F8-A8FF-8BD68D73A77E}" presName="root2" presStyleCnt="0"/>
      <dgm:spPr/>
    </dgm:pt>
    <dgm:pt modelId="{0921F052-22BF-4778-A279-D62A1E4E1230}" type="pres">
      <dgm:prSet presAssocID="{2294AAFB-D048-40F8-A8FF-8BD68D73A77E}" presName="LevelTwoTextNode" presStyleLbl="node4" presStyleIdx="15" presStyleCnt="16">
        <dgm:presLayoutVars>
          <dgm:chPref val="3"/>
        </dgm:presLayoutVars>
      </dgm:prSet>
      <dgm:spPr/>
    </dgm:pt>
    <dgm:pt modelId="{58749B1E-B359-4920-B569-C26F79520785}" type="pres">
      <dgm:prSet presAssocID="{2294AAFB-D048-40F8-A8FF-8BD68D73A77E}" presName="level3hierChild" presStyleCnt="0"/>
      <dgm:spPr/>
    </dgm:pt>
  </dgm:ptLst>
  <dgm:cxnLst>
    <dgm:cxn modelId="{B4372403-F392-47FA-A769-F3B292F81C41}" srcId="{939725E3-BF44-4072-8912-C9412FB6E023}" destId="{18DBF313-6367-462B-A9E7-0C83BE2D9A61}" srcOrd="1" destOrd="0" parTransId="{68D6874D-844B-4257-8CDB-5969CCA73115}" sibTransId="{FE6C9A55-D134-47E9-947D-35AC146AF59B}"/>
    <dgm:cxn modelId="{C652CC03-18BF-4CEB-9255-7748E82470C3}" type="presOf" srcId="{EA1DBB92-13E0-45A1-9A2B-B5C8E2E102D9}" destId="{8301E292-6210-4031-B910-DF5007EC71C4}" srcOrd="0" destOrd="0" presId="urn:microsoft.com/office/officeart/2008/layout/HorizontalMultiLevelHierarchy"/>
    <dgm:cxn modelId="{1973CB0E-8514-4227-9DE5-432CB6B8674D}" type="presOf" srcId="{62731DA9-BF3E-45D2-8FAC-7AF743932752}" destId="{B7E4637A-50B9-4E4B-9627-54DABB976CB5}" srcOrd="0" destOrd="0" presId="urn:microsoft.com/office/officeart/2008/layout/HorizontalMultiLevelHierarchy"/>
    <dgm:cxn modelId="{D5E06C11-377A-4382-8752-506594357B36}" type="presOf" srcId="{019BA8D2-28B3-466C-B1A4-5BCAEB1723B2}" destId="{2431D24D-9119-4C64-ABC2-D2B20E2E9E67}" srcOrd="0" destOrd="0" presId="urn:microsoft.com/office/officeart/2008/layout/HorizontalMultiLevelHierarchy"/>
    <dgm:cxn modelId="{4896DD11-08B0-45AE-B651-A5C10E146ACA}" srcId="{D28E7B19-10D4-46E5-BF86-58CF2A451FBE}" destId="{4B60B6E4-C553-4CD8-87ED-F20CB0AD6274}" srcOrd="1" destOrd="0" parTransId="{3CBF2C7B-9F40-4AFA-B7A5-4E8F4D1B8F2F}" sibTransId="{91CAA235-477A-4433-B03C-A3BFEC6A0B9A}"/>
    <dgm:cxn modelId="{38051114-B8AC-4A41-9DAD-AD20F922083C}" type="presOf" srcId="{5BE241BC-A209-4328-8FB0-CBA7377A0342}" destId="{4ACC2E6D-EB1E-40D2-B61B-FEAFEEE91D13}" srcOrd="0" destOrd="0" presId="urn:microsoft.com/office/officeart/2008/layout/HorizontalMultiLevelHierarchy"/>
    <dgm:cxn modelId="{CDFC0717-4678-47A5-BD3F-3C5EB2271918}" type="presOf" srcId="{39C9E018-FBA7-49F7-AC8F-BD8009946834}" destId="{5D4D333B-337F-492D-A586-02CEBFC8EEB8}" srcOrd="0" destOrd="0" presId="urn:microsoft.com/office/officeart/2008/layout/HorizontalMultiLevelHierarchy"/>
    <dgm:cxn modelId="{0C52501E-BC02-4A12-91F7-559B3C7B3395}" type="presOf" srcId="{A50B82C9-BF2A-4ACE-BE17-84B5C6271F31}" destId="{5BBF10F1-B7EF-4A38-A729-5660018DA3C3}" srcOrd="0" destOrd="0" presId="urn:microsoft.com/office/officeart/2008/layout/HorizontalMultiLevelHierarchy"/>
    <dgm:cxn modelId="{65652F26-BB94-4613-A947-B14CDCE8AF2C}" type="presOf" srcId="{68D6874D-844B-4257-8CDB-5969CCA73115}" destId="{00BC9914-4B9B-4D27-9B7E-39A14438E3A1}" srcOrd="0" destOrd="0" presId="urn:microsoft.com/office/officeart/2008/layout/HorizontalMultiLevelHierarchy"/>
    <dgm:cxn modelId="{0A9EBB2A-0096-4774-A013-ACABD78D8EE5}" type="presOf" srcId="{7BE43819-BBFB-452F-970A-FC1802F52BC8}" destId="{12EC4911-7BA8-49CD-81F8-D6164BAB8CFD}" srcOrd="0" destOrd="0" presId="urn:microsoft.com/office/officeart/2008/layout/HorizontalMultiLevelHierarchy"/>
    <dgm:cxn modelId="{FF2E392E-9073-4CE8-BDFD-92D34D1AC1BB}" type="presOf" srcId="{4C8F6BA8-64EE-4465-8FC0-E9B99095113F}" destId="{E66A0EEF-2EAC-46CD-A3B2-7698DA64551C}" srcOrd="1" destOrd="0" presId="urn:microsoft.com/office/officeart/2008/layout/HorizontalMultiLevelHierarchy"/>
    <dgm:cxn modelId="{F8203D30-1111-420D-A5DD-AAB2B287D9A1}" type="presOf" srcId="{F1B5C706-0D3C-44EB-978B-1A1D4C9FC6BC}" destId="{28C3922D-BDC7-4CFB-858E-734830B7275B}" srcOrd="0" destOrd="0" presId="urn:microsoft.com/office/officeart/2008/layout/HorizontalMultiLevelHierarchy"/>
    <dgm:cxn modelId="{9B9D0B32-6B7D-4E17-BA99-A030D35CFA26}" type="presOf" srcId="{9D1C29D6-F2DC-4CF1-A009-3137497E18C9}" destId="{EBF1E5CB-CC55-48B0-B79E-B06828249136}" srcOrd="0" destOrd="0" presId="urn:microsoft.com/office/officeart/2008/layout/HorizontalMultiLevelHierarchy"/>
    <dgm:cxn modelId="{28AB4A33-CA37-4254-A6B4-D5D352959CA0}" srcId="{D28E7B19-10D4-46E5-BF86-58CF2A451FBE}" destId="{FD93F5AF-1E18-411D-AB8B-A70213A2025B}" srcOrd="0" destOrd="0" parTransId="{5044FDB5-7167-4724-9A8A-979AAE266BC4}" sibTransId="{816AE71B-0401-4B13-8A2D-9E82750EB958}"/>
    <dgm:cxn modelId="{9547BD34-0F37-47D0-AB56-82FDB0894810}" type="presOf" srcId="{B8730ACA-0C95-4CA8-B633-79AD93AE8F07}" destId="{FA939847-BD79-40B8-A064-C040C95749D2}" srcOrd="0" destOrd="0" presId="urn:microsoft.com/office/officeart/2008/layout/HorizontalMultiLevelHierarchy"/>
    <dgm:cxn modelId="{252AC239-9AF4-4940-97A0-8A51C301C743}" srcId="{7FEF83A0-88CE-420A-87BB-8813C1C802D9}" destId="{9657194C-6975-4468-BED3-6CC20F24E57A}" srcOrd="1" destOrd="0" parTransId="{764F7692-B65A-4463-9941-C74140C73C89}" sibTransId="{1C4E2845-5248-432D-94D8-0D96114E27F8}"/>
    <dgm:cxn modelId="{F2D65E3F-A0AB-446E-B21B-D631174141D3}" type="presOf" srcId="{47A5E448-423A-4562-B370-FE2DF87E48F3}" destId="{E2999CD9-1982-43D7-978F-8674E04976BF}" srcOrd="0" destOrd="0" presId="urn:microsoft.com/office/officeart/2008/layout/HorizontalMultiLevelHierarchy"/>
    <dgm:cxn modelId="{34FB4A40-DAF5-4A41-97D6-0B41486EFC82}" srcId="{7BE43819-BBFB-452F-970A-FC1802F52BC8}" destId="{B8730ACA-0C95-4CA8-B633-79AD93AE8F07}" srcOrd="3" destOrd="0" parTransId="{62E405E7-09DD-4A63-B424-D3D7A2792FED}" sibTransId="{38EB3F93-7978-4218-B4FC-F66BC0F49EED}"/>
    <dgm:cxn modelId="{C80CBA5D-9D73-4E52-8184-3336A5526946}" type="presOf" srcId="{764F7692-B65A-4463-9941-C74140C73C89}" destId="{260E671E-50F2-41EB-A14F-E6FFD6FDDAD1}" srcOrd="1" destOrd="0" presId="urn:microsoft.com/office/officeart/2008/layout/HorizontalMultiLevelHierarchy"/>
    <dgm:cxn modelId="{D924665E-3B8A-4903-8584-8D64CF67C63B}" type="presOf" srcId="{5044FDB5-7167-4724-9A8A-979AAE266BC4}" destId="{2020B968-B7AA-4BDA-A824-7253BB34DD62}" srcOrd="1" destOrd="0" presId="urn:microsoft.com/office/officeart/2008/layout/HorizontalMultiLevelHierarchy"/>
    <dgm:cxn modelId="{AA102061-19D3-4A31-8176-A24102F51040}" type="presOf" srcId="{F1B5C706-0D3C-44EB-978B-1A1D4C9FC6BC}" destId="{7906E5CC-E4B1-4E1D-98AA-9F58021BE481}" srcOrd="1" destOrd="0" presId="urn:microsoft.com/office/officeart/2008/layout/HorizontalMultiLevelHierarchy"/>
    <dgm:cxn modelId="{DDAFAC41-9F2D-48A3-8BE2-1F912294DB60}" type="presOf" srcId="{80CA8AD3-65D2-4BF1-B473-145F1395FB1B}" destId="{9455A5EC-8CC2-405B-9B6F-10745D95249E}" srcOrd="0" destOrd="0" presId="urn:microsoft.com/office/officeart/2008/layout/HorizontalMultiLevelHierarchy"/>
    <dgm:cxn modelId="{01305F63-EF84-4F21-AD11-24C85BB8EE9A}" type="presOf" srcId="{C3411960-2529-4F1F-94DD-9B81C405A17E}" destId="{11739AE2-1E44-4DC9-90A1-BA0732ABA91B}" srcOrd="1" destOrd="0" presId="urn:microsoft.com/office/officeart/2008/layout/HorizontalMultiLevelHierarchy"/>
    <dgm:cxn modelId="{9924F663-E29C-4E22-8601-10D0E5BF01EE}" type="presOf" srcId="{9657194C-6975-4468-BED3-6CC20F24E57A}" destId="{D035CF6A-A9A3-40AE-9156-8B94D98D6098}" srcOrd="0" destOrd="0" presId="urn:microsoft.com/office/officeart/2008/layout/HorizontalMultiLevelHierarchy"/>
    <dgm:cxn modelId="{6AF84364-0E5D-492D-862A-B51EBCF5F45E}" srcId="{EA3B98B5-F2F2-42C2-BC1D-CFFFAEFDC139}" destId="{62731DA9-BF3E-45D2-8FAC-7AF743932752}" srcOrd="0" destOrd="0" parTransId="{019BA8D2-28B3-466C-B1A4-5BCAEB1723B2}" sibTransId="{A94348F2-35CE-4806-835B-5C77B45FE0B6}"/>
    <dgm:cxn modelId="{74E20F66-84DB-4DBC-B571-758B915FAC62}" srcId="{9657194C-6975-4468-BED3-6CC20F24E57A}" destId="{47A5E448-423A-4562-B370-FE2DF87E48F3}" srcOrd="0" destOrd="0" parTransId="{C3411960-2529-4F1F-94DD-9B81C405A17E}" sibTransId="{DDFB60A3-933D-4BFD-93CA-E1B1115E725A}"/>
    <dgm:cxn modelId="{03E9C966-ED1D-4749-B0E3-BA27A6F9E89A}" type="presOf" srcId="{EA2437C4-54ED-4A21-A107-B73850822CBA}" destId="{53DF6085-8CBA-4DCC-BE48-01C5B237F816}" srcOrd="0" destOrd="0" presId="urn:microsoft.com/office/officeart/2008/layout/HorizontalMultiLevelHierarchy"/>
    <dgm:cxn modelId="{06A3D747-DB8A-40AE-8A48-31AB8E39CDC3}" srcId="{7BE43819-BBFB-452F-970A-FC1802F52BC8}" destId="{9D1C29D6-F2DC-4CF1-A009-3137497E18C9}" srcOrd="2" destOrd="0" parTransId="{D112AFE9-7C37-4644-B666-CEC12786D56E}" sibTransId="{77F534AA-D3EF-4803-B017-2E6F4B87DBB9}"/>
    <dgm:cxn modelId="{B7542768-69B1-42D7-9B84-E6C83AD07162}" type="presOf" srcId="{5BE241BC-A209-4328-8FB0-CBA7377A0342}" destId="{7743A39E-7F6E-4653-8167-86AA63EABEB8}" srcOrd="1" destOrd="0" presId="urn:microsoft.com/office/officeart/2008/layout/HorizontalMultiLevelHierarchy"/>
    <dgm:cxn modelId="{25F1C648-1728-4EA2-B0FA-B7105B5ED75B}" type="presOf" srcId="{62E405E7-09DD-4A63-B424-D3D7A2792FED}" destId="{A44215A4-B128-4C6F-9489-3AE6A99F0446}" srcOrd="0" destOrd="0" presId="urn:microsoft.com/office/officeart/2008/layout/HorizontalMultiLevelHierarchy"/>
    <dgm:cxn modelId="{B1FAF94A-EACB-466F-9EAB-BAAE183D2BFC}" srcId="{62731DA9-BF3E-45D2-8FAC-7AF743932752}" destId="{7BE43819-BBFB-452F-970A-FC1802F52BC8}" srcOrd="0" destOrd="0" parTransId="{D1A03E24-2800-4BCF-90D7-6E2A4DBEB58F}" sibTransId="{1B1309B9-CF06-469F-BFCF-CC410536CFDF}"/>
    <dgm:cxn modelId="{8BCD866C-E680-4A13-B352-97364E1FE4DB}" type="presOf" srcId="{D28E7B19-10D4-46E5-BF86-58CF2A451FBE}" destId="{4F13DC95-39DA-413C-97E6-537FCD2C9281}" srcOrd="0" destOrd="0" presId="urn:microsoft.com/office/officeart/2008/layout/HorizontalMultiLevelHierarchy"/>
    <dgm:cxn modelId="{1657D36C-D0E4-4156-BA46-3FE2778820D6}" type="presOf" srcId="{A0CACA43-4096-423A-A2D8-8E8D3BA3CFCF}" destId="{49EE2774-B843-430A-AFFB-DD4426EE4EE6}" srcOrd="0" destOrd="0" presId="urn:microsoft.com/office/officeart/2008/layout/HorizontalMultiLevelHierarchy"/>
    <dgm:cxn modelId="{D8E38C6E-8857-4A4D-89D9-8E283F2EE645}" srcId="{939725E3-BF44-4072-8912-C9412FB6E023}" destId="{EA3B98B5-F2F2-42C2-BC1D-CFFFAEFDC139}" srcOrd="0" destOrd="0" parTransId="{8064BA88-7B2B-4705-AA22-D38B882C5890}" sibTransId="{773B6421-5EB4-453D-9227-99F8278A4B6D}"/>
    <dgm:cxn modelId="{49FC3B54-5753-4F73-81BA-986E054DFCED}" type="presOf" srcId="{80CA8AD3-65D2-4BF1-B473-145F1395FB1B}" destId="{194E7347-CA51-4DE1-A0BF-0287D8158A2C}" srcOrd="1" destOrd="0" presId="urn:microsoft.com/office/officeart/2008/layout/HorizontalMultiLevelHierarchy"/>
    <dgm:cxn modelId="{FB9B6F74-18A0-4B89-87ED-1FEAEC3F0852}" type="presOf" srcId="{D1A03E24-2800-4BCF-90D7-6E2A4DBEB58F}" destId="{774FA45A-5A0B-4B9F-8FB0-188B864D075A}" srcOrd="0" destOrd="0" presId="urn:microsoft.com/office/officeart/2008/layout/HorizontalMultiLevelHierarchy"/>
    <dgm:cxn modelId="{D6D87754-674A-43A5-9035-6932637C07A9}" type="presOf" srcId="{4B60B6E4-C553-4CD8-87ED-F20CB0AD6274}" destId="{07323A6F-7AFE-44BE-A443-626365016045}" srcOrd="0" destOrd="0" presId="urn:microsoft.com/office/officeart/2008/layout/HorizontalMultiLevelHierarchy"/>
    <dgm:cxn modelId="{6B64AF74-16E1-418E-BE26-194C9EB516EE}" type="presOf" srcId="{602158AD-5352-49A0-9C53-637247DF93BB}" destId="{121CCEEB-1EB5-4ED2-852B-E7CDCD740976}" srcOrd="0" destOrd="0" presId="urn:microsoft.com/office/officeart/2008/layout/HorizontalMultiLevelHierarchy"/>
    <dgm:cxn modelId="{ABE80875-8511-4AB0-A570-B44361D3910C}" srcId="{154CE1FD-FFB3-422A-9586-0AA616F1037C}" destId="{20F37C75-4C78-4E9B-9B80-D1F7989ACB5F}" srcOrd="1" destOrd="0" parTransId="{4C8F6BA8-64EE-4465-8FC0-E9B99095113F}" sibTransId="{B8809A01-3D75-4C20-B198-16DEF8E967B3}"/>
    <dgm:cxn modelId="{1BFA8B55-444A-4844-BAF9-47974DB83072}" type="presOf" srcId="{D7E28157-97F0-44E9-80E6-A6CD1BD3869C}" destId="{9585FE61-8963-425B-9F0E-535BB6FA79C0}" srcOrd="1" destOrd="0" presId="urn:microsoft.com/office/officeart/2008/layout/HorizontalMultiLevelHierarchy"/>
    <dgm:cxn modelId="{85FBFA55-1F8C-4C29-BCD6-BA9B1F1C58C2}" type="presOf" srcId="{D7E28157-97F0-44E9-80E6-A6CD1BD3869C}" destId="{0533CB28-60B2-4C4B-B38D-5912E5218DE4}" srcOrd="0" destOrd="0" presId="urn:microsoft.com/office/officeart/2008/layout/HorizontalMultiLevelHierarchy"/>
    <dgm:cxn modelId="{6AC22276-7A2A-4CE8-BEC8-B70B2FB4603D}" type="presOf" srcId="{EA3B98B5-F2F2-42C2-BC1D-CFFFAEFDC139}" destId="{0A9D3079-C60F-4FDA-8306-BEE4DFFDC2CE}" srcOrd="0" destOrd="0" presId="urn:microsoft.com/office/officeart/2008/layout/HorizontalMultiLevelHierarchy"/>
    <dgm:cxn modelId="{E646C776-79E1-449D-9769-483F851802D4}" type="presOf" srcId="{3E0FF1F6-4905-4073-83B4-6F4027DF0107}" destId="{DE920C28-F564-4CE8-ACA0-1813A2606B54}" srcOrd="0" destOrd="0" presId="urn:microsoft.com/office/officeart/2008/layout/HorizontalMultiLevelHierarchy"/>
    <dgm:cxn modelId="{F37EF07B-71C4-4F02-9A37-82349BC3EE1E}" srcId="{7BE43819-BBFB-452F-970A-FC1802F52BC8}" destId="{DA22BB40-89D6-46F5-8584-F2A6D91D3B6C}" srcOrd="0" destOrd="0" parTransId="{80CA8AD3-65D2-4BF1-B473-145F1395FB1B}" sibTransId="{2EA76402-38A6-454D-A957-EE422E1FE4E5}"/>
    <dgm:cxn modelId="{1B10497E-0873-430C-A643-597B63E5C8CC}" type="presOf" srcId="{B79E7E17-5CB9-4478-8869-279D6F841B33}" destId="{1780C153-922E-4F3C-AB02-5E0B38802E9E}" srcOrd="0" destOrd="0" presId="urn:microsoft.com/office/officeart/2008/layout/HorizontalMultiLevelHierarchy"/>
    <dgm:cxn modelId="{04CA347F-0358-4723-8016-AA408930984D}" type="presOf" srcId="{A0CACA43-4096-423A-A2D8-8E8D3BA3CFCF}" destId="{053E91FF-DCDE-4EE5-AD1E-E0A297620CF0}" srcOrd="1" destOrd="0" presId="urn:microsoft.com/office/officeart/2008/layout/HorizontalMultiLevelHierarchy"/>
    <dgm:cxn modelId="{F203B280-4186-43AB-95E6-1091845DB98D}" type="presOf" srcId="{18DBF313-6367-462B-A9E7-0C83BE2D9A61}" destId="{F144C008-60DE-456F-845D-DB9F97331D18}" srcOrd="0" destOrd="0" presId="urn:microsoft.com/office/officeart/2008/layout/HorizontalMultiLevelHierarchy"/>
    <dgm:cxn modelId="{085E6281-4E95-4A46-9B8C-AAE3C5D60D47}" type="presOf" srcId="{C3411960-2529-4F1F-94DD-9B81C405A17E}" destId="{4611ACFB-9710-4922-9666-9C5E55EE269A}" srcOrd="0" destOrd="0" presId="urn:microsoft.com/office/officeart/2008/layout/HorizontalMultiLevelHierarchy"/>
    <dgm:cxn modelId="{771A4385-EB7B-4663-AFF0-928D5F389E8C}" type="presOf" srcId="{3CBF2C7B-9F40-4AFA-B7A5-4E8F4D1B8F2F}" destId="{6C58FFF4-AA40-45BA-BDC8-FEA1500899CC}" srcOrd="1" destOrd="0" presId="urn:microsoft.com/office/officeart/2008/layout/HorizontalMultiLevelHierarchy"/>
    <dgm:cxn modelId="{4112118A-AC32-425A-A5BF-7C88AB2EEB6F}" type="presOf" srcId="{939725E3-BF44-4072-8912-C9412FB6E023}" destId="{3461A56A-397D-48DE-A3A8-6BF14A35B989}" srcOrd="0" destOrd="0" presId="urn:microsoft.com/office/officeart/2008/layout/HorizontalMultiLevelHierarchy"/>
    <dgm:cxn modelId="{BCB6438D-E521-43DF-AF52-9026FE4DCC0C}" type="presOf" srcId="{8064BA88-7B2B-4705-AA22-D38B882C5890}" destId="{59CE25CC-B1EF-46E8-A5A2-9A8C347E8800}" srcOrd="0" destOrd="0" presId="urn:microsoft.com/office/officeart/2008/layout/HorizontalMultiLevelHierarchy"/>
    <dgm:cxn modelId="{8E541892-0A22-4DE6-A3E5-F405E77F0436}" type="presOf" srcId="{4C8F6BA8-64EE-4465-8FC0-E9B99095113F}" destId="{16C6E68C-F614-4ACB-80D5-AC9D82C02979}" srcOrd="0" destOrd="0" presId="urn:microsoft.com/office/officeart/2008/layout/HorizontalMultiLevelHierarchy"/>
    <dgm:cxn modelId="{2C934094-791A-4E06-B4C8-27D67A87B03D}" type="presOf" srcId="{7FEF83A0-88CE-420A-87BB-8813C1C802D9}" destId="{65EB00D5-7FAF-4C06-AB5D-6755D4C318A2}" srcOrd="0" destOrd="0" presId="urn:microsoft.com/office/officeart/2008/layout/HorizontalMultiLevelHierarchy"/>
    <dgm:cxn modelId="{1E17EC94-83DF-4808-9F65-CC6524515300}" type="presOf" srcId="{18889D51-D7F1-47E7-AF1E-A1C4426543BD}" destId="{35B083D3-7D73-433E-9339-00041C7DF3D5}" srcOrd="0" destOrd="0" presId="urn:microsoft.com/office/officeart/2008/layout/HorizontalMultiLevelHierarchy"/>
    <dgm:cxn modelId="{9528F098-8096-4135-9409-A79ECF99C725}" type="presOf" srcId="{C08E7AC4-7444-4484-8921-771359A8377E}" destId="{3BF15569-EE65-4F16-9D1B-5C67B630FC17}" srcOrd="1" destOrd="0" presId="urn:microsoft.com/office/officeart/2008/layout/HorizontalMultiLevelHierarchy"/>
    <dgm:cxn modelId="{B1A9FD99-8F6A-4173-8A8C-22FE5BC273D8}" type="presOf" srcId="{3CBF2C7B-9F40-4AFA-B7A5-4E8F4D1B8F2F}" destId="{4B6EBAF3-4202-49F9-AC22-A9F49DFFC1DC}" srcOrd="0" destOrd="0" presId="urn:microsoft.com/office/officeart/2008/layout/HorizontalMultiLevelHierarchy"/>
    <dgm:cxn modelId="{8482B49B-85B9-4060-AFD2-DF8E17CB1F29}" type="presOf" srcId="{52A9B63F-7FE8-4B4C-B58D-83805D1FC055}" destId="{CB6C0760-1DBA-438D-BCB3-9A1FF3D54AFF}" srcOrd="0" destOrd="0" presId="urn:microsoft.com/office/officeart/2008/layout/HorizontalMultiLevelHierarchy"/>
    <dgm:cxn modelId="{9180149C-9B3A-46A1-81F0-EE5E741475DE}" type="presOf" srcId="{C08E7AC4-7444-4484-8921-771359A8377E}" destId="{1E22E9A2-5FD7-498F-B344-E5A705D83987}" srcOrd="0" destOrd="0" presId="urn:microsoft.com/office/officeart/2008/layout/HorizontalMultiLevelHierarchy"/>
    <dgm:cxn modelId="{5CB1C59F-0B4D-4E30-BA8F-9DDF38ED8605}" type="presOf" srcId="{02D75D29-D6A5-49B6-B0D6-7EFC217E4AAC}" destId="{99903F37-B772-415E-8F69-6C6246C496AB}" srcOrd="0" destOrd="0" presId="urn:microsoft.com/office/officeart/2008/layout/HorizontalMultiLevelHierarchy"/>
    <dgm:cxn modelId="{3434D2A8-135B-4EF5-9485-FCFFC78CC925}" type="presOf" srcId="{D112AFE9-7C37-4644-B666-CEC12786D56E}" destId="{CDF47704-2BF6-4441-8D8D-350096DD7723}" srcOrd="0" destOrd="0" presId="urn:microsoft.com/office/officeart/2008/layout/HorizontalMultiLevelHierarchy"/>
    <dgm:cxn modelId="{9987F9A9-6D1D-4B42-9A16-71CB928FDE50}" srcId="{7BE43819-BBFB-452F-970A-FC1802F52BC8}" destId="{3E0FF1F6-4905-4073-83B4-6F4027DF0107}" srcOrd="1" destOrd="0" parTransId="{C08E7AC4-7444-4484-8921-771359A8377E}" sibTransId="{FB79C2AE-B775-414B-BE65-912D5594C836}"/>
    <dgm:cxn modelId="{B963C7AB-0886-4090-92D3-6CE096CC8C0B}" type="presOf" srcId="{019BA8D2-28B3-466C-B1A4-5BCAEB1723B2}" destId="{7026BDE7-4607-436B-AD17-DC0B7A615A8D}" srcOrd="1" destOrd="0" presId="urn:microsoft.com/office/officeart/2008/layout/HorizontalMultiLevelHierarchy"/>
    <dgm:cxn modelId="{CE4854AD-BEC2-4811-8113-28714EF46BDD}" srcId="{18DBF313-6367-462B-A9E7-0C83BE2D9A61}" destId="{D28E7B19-10D4-46E5-BF86-58CF2A451FBE}" srcOrd="1" destOrd="0" parTransId="{B79E7E17-5CB9-4478-8869-279D6F841B33}" sibTransId="{4CBC9791-6134-4D90-A7D1-B5454775B249}"/>
    <dgm:cxn modelId="{E507ADAE-8BE0-4554-83F0-90DE6D2FD670}" type="presOf" srcId="{62E405E7-09DD-4A63-B424-D3D7A2792FED}" destId="{9B4C9FAF-3A6E-4EAA-99EF-391560A2625F}" srcOrd="1" destOrd="0" presId="urn:microsoft.com/office/officeart/2008/layout/HorizontalMultiLevelHierarchy"/>
    <dgm:cxn modelId="{5CE855B1-BA57-4134-BE7F-5D271731982C}" type="presOf" srcId="{20F37C75-4C78-4E9B-9B80-D1F7989ACB5F}" destId="{B216DA90-6F11-4779-88BF-3D0668BD2713}" srcOrd="0" destOrd="0" presId="urn:microsoft.com/office/officeart/2008/layout/HorizontalMultiLevelHierarchy"/>
    <dgm:cxn modelId="{5054B7BE-D09E-40D1-8952-0E596488027B}" srcId="{9657194C-6975-4468-BED3-6CC20F24E57A}" destId="{BB6134A9-4096-4830-8A91-1585B767EB7E}" srcOrd="2" destOrd="0" parTransId="{A50B82C9-BF2A-4ACE-BE17-84B5C6271F31}" sibTransId="{2BB791AF-4520-4CC7-A113-E7344869B224}"/>
    <dgm:cxn modelId="{768549CA-3532-4D8D-939D-20B4408AC9BE}" type="presOf" srcId="{B79E7E17-5CB9-4478-8869-279D6F841B33}" destId="{9728EA31-895C-4FD6-83C3-E830F4B354A9}" srcOrd="1" destOrd="0" presId="urn:microsoft.com/office/officeart/2008/layout/HorizontalMultiLevelHierarchy"/>
    <dgm:cxn modelId="{0CA17FCA-D0CF-4049-9D47-894A84ECC16B}" type="presOf" srcId="{FD93F5AF-1E18-411D-AB8B-A70213A2025B}" destId="{0FFCECD0-182C-4044-9C45-EEC883F90F7A}" srcOrd="0" destOrd="0" presId="urn:microsoft.com/office/officeart/2008/layout/HorizontalMultiLevelHierarchy"/>
    <dgm:cxn modelId="{CE3EC5CA-9498-40D1-B008-141704B4116C}" type="presOf" srcId="{A50B82C9-BF2A-4ACE-BE17-84B5C6271F31}" destId="{7661BB54-CA56-4D49-9CDD-D43A49EA80DA}" srcOrd="1" destOrd="0" presId="urn:microsoft.com/office/officeart/2008/layout/HorizontalMultiLevelHierarchy"/>
    <dgm:cxn modelId="{E45749CB-786A-4BF9-8F46-EA5B66405712}" type="presOf" srcId="{2294AAFB-D048-40F8-A8FF-8BD68D73A77E}" destId="{0921F052-22BF-4778-A279-D62A1E4E1230}" srcOrd="0" destOrd="0" presId="urn:microsoft.com/office/officeart/2008/layout/HorizontalMultiLevelHierarchy"/>
    <dgm:cxn modelId="{3D80E8CF-135C-44FF-B725-A5F8FE399121}" type="presOf" srcId="{39C9E018-FBA7-49F7-AC8F-BD8009946834}" destId="{98863534-97BA-4EAA-9A75-539A88CA6354}" srcOrd="1" destOrd="0" presId="urn:microsoft.com/office/officeart/2008/layout/HorizontalMultiLevelHierarchy"/>
    <dgm:cxn modelId="{38749FD1-E8F8-40EE-ACC1-B2D7943574B6}" type="presOf" srcId="{154CE1FD-FFB3-422A-9586-0AA616F1037C}" destId="{ED5B6941-8CA6-476A-AA4E-2754D1CC6956}" srcOrd="0" destOrd="0" presId="urn:microsoft.com/office/officeart/2008/layout/HorizontalMultiLevelHierarchy"/>
    <dgm:cxn modelId="{65D908D4-9702-448B-8B4B-4280C67D9DC3}" srcId="{18DBF313-6367-462B-A9E7-0C83BE2D9A61}" destId="{7FEF83A0-88CE-420A-87BB-8813C1C802D9}" srcOrd="0" destOrd="0" parTransId="{602158AD-5352-49A0-9C53-637247DF93BB}" sibTransId="{B49D9C90-AD2A-456A-BBC2-D0FFD9BD0E5E}"/>
    <dgm:cxn modelId="{39AA7ED4-ACA3-46D9-BEAF-8D8BAE3D049C}" type="presOf" srcId="{D112AFE9-7C37-4644-B666-CEC12786D56E}" destId="{14AB6ADE-650C-491F-803B-A680AABD99F8}" srcOrd="1" destOrd="0" presId="urn:microsoft.com/office/officeart/2008/layout/HorizontalMultiLevelHierarchy"/>
    <dgm:cxn modelId="{02FD5DD5-5966-46FB-84D8-A22C9B390FDE}" srcId="{18DBF313-6367-462B-A9E7-0C83BE2D9A61}" destId="{154CE1FD-FFB3-422A-9586-0AA616F1037C}" srcOrd="2" destOrd="0" parTransId="{F1B5C706-0D3C-44EB-978B-1A1D4C9FC6BC}" sibTransId="{BB862106-825A-4C2B-AD82-53C87FE6D5CB}"/>
    <dgm:cxn modelId="{E3BFFED7-1A80-40DA-93E8-1EE4B1A0FE45}" type="presOf" srcId="{D1A03E24-2800-4BCF-90D7-6E2A4DBEB58F}" destId="{FE5FDC90-DAAA-4D55-B590-E429FAD4BFE5}" srcOrd="1" destOrd="0" presId="urn:microsoft.com/office/officeart/2008/layout/HorizontalMultiLevelHierarchy"/>
    <dgm:cxn modelId="{495D97DB-A4B3-4419-8DF5-54397CC9E720}" type="presOf" srcId="{68D6874D-844B-4257-8CDB-5969CCA73115}" destId="{01F0242B-F8AF-4297-94AA-08A36C947C0A}" srcOrd="1" destOrd="0" presId="urn:microsoft.com/office/officeart/2008/layout/HorizontalMultiLevelHierarchy"/>
    <dgm:cxn modelId="{C7E780E0-5D29-472C-A887-FA42D61E168C}" type="presOf" srcId="{37D63690-CB62-4566-B22F-24B0152E8DC2}" destId="{498A5418-3346-47DD-98E2-F1A26776AA1C}" srcOrd="0" destOrd="0" presId="urn:microsoft.com/office/officeart/2008/layout/HorizontalMultiLevelHierarchy"/>
    <dgm:cxn modelId="{EAC12EE1-B892-46BE-B4CD-9F939717EB5F}" type="presOf" srcId="{18889D51-D7F1-47E7-AF1E-A1C4426543BD}" destId="{23072504-F5EC-49FF-82F5-ECAC8ABCF042}" srcOrd="1" destOrd="0" presId="urn:microsoft.com/office/officeart/2008/layout/HorizontalMultiLevelHierarchy"/>
    <dgm:cxn modelId="{64A9ABE1-23D8-4E0A-89ED-6F52B2C67CC2}" srcId="{7FEF83A0-88CE-420A-87BB-8813C1C802D9}" destId="{EA2437C4-54ED-4A21-A107-B73850822CBA}" srcOrd="0" destOrd="0" parTransId="{D7E28157-97F0-44E9-80E6-A6CD1BD3869C}" sibTransId="{3DE02E10-343A-4810-92E0-6798A98BC805}"/>
    <dgm:cxn modelId="{87DC1CE4-DA46-45D4-9F60-AD6312C08FA2}" srcId="{154CE1FD-FFB3-422A-9586-0AA616F1037C}" destId="{2294AAFB-D048-40F8-A8FF-8BD68D73A77E}" srcOrd="2" destOrd="0" parTransId="{39C9E018-FBA7-49F7-AC8F-BD8009946834}" sibTransId="{82D2F20B-E48B-4E22-9B4C-8629A4399B4B}"/>
    <dgm:cxn modelId="{3ECF98EB-D8B8-42A3-A93E-B09BF3E03AD1}" srcId="{62731DA9-BF3E-45D2-8FAC-7AF743932752}" destId="{02D75D29-D6A5-49B6-B0D6-7EFC217E4AAC}" srcOrd="1" destOrd="0" parTransId="{A0CACA43-4096-423A-A2D8-8E8D3BA3CFCF}" sibTransId="{D2A2A1A5-40F4-4A6F-9925-41DE5ACC3D19}"/>
    <dgm:cxn modelId="{74BF78ED-1963-4341-BC40-59D3BD93CF48}" type="presOf" srcId="{BB6134A9-4096-4830-8A91-1585B767EB7E}" destId="{090B7AD5-5B3D-42F3-8B1F-3B8D745B1228}" srcOrd="0" destOrd="0" presId="urn:microsoft.com/office/officeart/2008/layout/HorizontalMultiLevelHierarchy"/>
    <dgm:cxn modelId="{944AFDF0-A1C1-4F3E-8D1C-0238A2F1D622}" type="presOf" srcId="{764F7692-B65A-4463-9941-C74140C73C89}" destId="{47636823-BA5A-4A11-9020-9EF10631E53F}" srcOrd="0" destOrd="0" presId="urn:microsoft.com/office/officeart/2008/layout/HorizontalMultiLevelHierarchy"/>
    <dgm:cxn modelId="{2A4E03F1-8210-4FED-A1C1-77276713E328}" srcId="{154CE1FD-FFB3-422A-9586-0AA616F1037C}" destId="{37D63690-CB62-4566-B22F-24B0152E8DC2}" srcOrd="0" destOrd="0" parTransId="{5BE241BC-A209-4328-8FB0-CBA7377A0342}" sibTransId="{0A909422-DDB2-49B2-87EE-E8B8F0715385}"/>
    <dgm:cxn modelId="{E29262F2-54C0-4C34-9076-1E2F00CE9718}" type="presOf" srcId="{8064BA88-7B2B-4705-AA22-D38B882C5890}" destId="{A0273B54-B138-44B6-A9F1-C1F08EB4A967}" srcOrd="1" destOrd="0" presId="urn:microsoft.com/office/officeart/2008/layout/HorizontalMultiLevelHierarchy"/>
    <dgm:cxn modelId="{F6BC8DF2-B167-41FD-8DF1-78642D1C591C}" srcId="{9657194C-6975-4468-BED3-6CC20F24E57A}" destId="{52A9B63F-7FE8-4B4C-B58D-83805D1FC055}" srcOrd="1" destOrd="0" parTransId="{18889D51-D7F1-47E7-AF1E-A1C4426543BD}" sibTransId="{54912DE7-A431-406B-9F0C-0A5BBCF49E2A}"/>
    <dgm:cxn modelId="{EC25F9F5-E2FF-43C3-97FA-9D962EEF4A10}" type="presOf" srcId="{DA22BB40-89D6-46F5-8584-F2A6D91D3B6C}" destId="{7B43624B-B78C-4380-8EB9-906163D0E493}" srcOrd="0" destOrd="0" presId="urn:microsoft.com/office/officeart/2008/layout/HorizontalMultiLevelHierarchy"/>
    <dgm:cxn modelId="{229173F9-E9B3-48D0-81B6-89DD4196EE40}" type="presOf" srcId="{5044FDB5-7167-4724-9A8A-979AAE266BC4}" destId="{776FB55F-9C73-4416-9F6F-E0D12BEBA2A7}" srcOrd="0" destOrd="0" presId="urn:microsoft.com/office/officeart/2008/layout/HorizontalMultiLevelHierarchy"/>
    <dgm:cxn modelId="{54492AFC-B82C-44A9-8E4B-4E8F82CC6DFE}" type="presOf" srcId="{602158AD-5352-49A0-9C53-637247DF93BB}" destId="{DEEA50C5-3DFF-4FCD-9088-7B2EF9F611F0}" srcOrd="1" destOrd="0" presId="urn:microsoft.com/office/officeart/2008/layout/HorizontalMultiLevelHierarchy"/>
    <dgm:cxn modelId="{FC3D8AFC-3AC4-403B-AD55-BA3C459CFFF6}" srcId="{EA1DBB92-13E0-45A1-9A2B-B5C8E2E102D9}" destId="{939725E3-BF44-4072-8912-C9412FB6E023}" srcOrd="0" destOrd="0" parTransId="{679B6185-1781-4353-80FE-D9A73D7897F2}" sibTransId="{019400C6-0D8F-40C8-A3C2-8E22D26437EB}"/>
    <dgm:cxn modelId="{4C720772-BE72-4D94-9F5B-E87FC8C9C87A}" type="presParOf" srcId="{8301E292-6210-4031-B910-DF5007EC71C4}" destId="{72F4DFDF-E4D0-4FA4-BAA8-0D0F4B497FCB}" srcOrd="0" destOrd="0" presId="urn:microsoft.com/office/officeart/2008/layout/HorizontalMultiLevelHierarchy"/>
    <dgm:cxn modelId="{2ABFB579-4888-4F9D-A43F-E95B63FC5665}" type="presParOf" srcId="{72F4DFDF-E4D0-4FA4-BAA8-0D0F4B497FCB}" destId="{3461A56A-397D-48DE-A3A8-6BF14A35B989}" srcOrd="0" destOrd="0" presId="urn:microsoft.com/office/officeart/2008/layout/HorizontalMultiLevelHierarchy"/>
    <dgm:cxn modelId="{60AB132E-F533-484C-9B4C-A7A23D6CDF6B}" type="presParOf" srcId="{72F4DFDF-E4D0-4FA4-BAA8-0D0F4B497FCB}" destId="{3500BC9D-2B69-4BC2-B33E-073092C8FCFF}" srcOrd="1" destOrd="0" presId="urn:microsoft.com/office/officeart/2008/layout/HorizontalMultiLevelHierarchy"/>
    <dgm:cxn modelId="{223D09E2-EFB1-4B2C-9D61-9CCD9A039E7A}" type="presParOf" srcId="{3500BC9D-2B69-4BC2-B33E-073092C8FCFF}" destId="{59CE25CC-B1EF-46E8-A5A2-9A8C347E8800}" srcOrd="0" destOrd="0" presId="urn:microsoft.com/office/officeart/2008/layout/HorizontalMultiLevelHierarchy"/>
    <dgm:cxn modelId="{ED36679F-EA09-49DF-AC71-CE4B91D1B1F1}" type="presParOf" srcId="{59CE25CC-B1EF-46E8-A5A2-9A8C347E8800}" destId="{A0273B54-B138-44B6-A9F1-C1F08EB4A967}" srcOrd="0" destOrd="0" presId="urn:microsoft.com/office/officeart/2008/layout/HorizontalMultiLevelHierarchy"/>
    <dgm:cxn modelId="{31D567F6-4D16-4310-BE55-8972DF304FE5}" type="presParOf" srcId="{3500BC9D-2B69-4BC2-B33E-073092C8FCFF}" destId="{1216F004-22F3-4D61-9A1E-682EBA4A67ED}" srcOrd="1" destOrd="0" presId="urn:microsoft.com/office/officeart/2008/layout/HorizontalMultiLevelHierarchy"/>
    <dgm:cxn modelId="{9AD30925-B434-4E7B-9315-404ACDE1D048}" type="presParOf" srcId="{1216F004-22F3-4D61-9A1E-682EBA4A67ED}" destId="{0A9D3079-C60F-4FDA-8306-BEE4DFFDC2CE}" srcOrd="0" destOrd="0" presId="urn:microsoft.com/office/officeart/2008/layout/HorizontalMultiLevelHierarchy"/>
    <dgm:cxn modelId="{EB051A5F-748C-4C30-846A-9C7EEBED7202}" type="presParOf" srcId="{1216F004-22F3-4D61-9A1E-682EBA4A67ED}" destId="{7F5BF7CA-601C-4B3F-B638-CD725A224F97}" srcOrd="1" destOrd="0" presId="urn:microsoft.com/office/officeart/2008/layout/HorizontalMultiLevelHierarchy"/>
    <dgm:cxn modelId="{1E237D31-CD37-4D0C-9CCF-C0606B5174C9}" type="presParOf" srcId="{7F5BF7CA-601C-4B3F-B638-CD725A224F97}" destId="{2431D24D-9119-4C64-ABC2-D2B20E2E9E67}" srcOrd="0" destOrd="0" presId="urn:microsoft.com/office/officeart/2008/layout/HorizontalMultiLevelHierarchy"/>
    <dgm:cxn modelId="{AD7E9F21-15BC-4421-903C-7B91EA74BC99}" type="presParOf" srcId="{2431D24D-9119-4C64-ABC2-D2B20E2E9E67}" destId="{7026BDE7-4607-436B-AD17-DC0B7A615A8D}" srcOrd="0" destOrd="0" presId="urn:microsoft.com/office/officeart/2008/layout/HorizontalMultiLevelHierarchy"/>
    <dgm:cxn modelId="{4C2DCBA1-2944-4F16-87D8-5E6129D8AD89}" type="presParOf" srcId="{7F5BF7CA-601C-4B3F-B638-CD725A224F97}" destId="{7EABE1F6-0AC7-4D79-B2C4-FFD8555DF4DB}" srcOrd="1" destOrd="0" presId="urn:microsoft.com/office/officeart/2008/layout/HorizontalMultiLevelHierarchy"/>
    <dgm:cxn modelId="{D5CB589D-18EA-47C9-989F-BB88170C6571}" type="presParOf" srcId="{7EABE1F6-0AC7-4D79-B2C4-FFD8555DF4DB}" destId="{B7E4637A-50B9-4E4B-9627-54DABB976CB5}" srcOrd="0" destOrd="0" presId="urn:microsoft.com/office/officeart/2008/layout/HorizontalMultiLevelHierarchy"/>
    <dgm:cxn modelId="{573B4188-C717-4491-BD22-CC079660D0D2}" type="presParOf" srcId="{7EABE1F6-0AC7-4D79-B2C4-FFD8555DF4DB}" destId="{591F56E3-FB9C-42DE-A5C5-4477C3DC87D6}" srcOrd="1" destOrd="0" presId="urn:microsoft.com/office/officeart/2008/layout/HorizontalMultiLevelHierarchy"/>
    <dgm:cxn modelId="{B1A0D135-0518-453D-A367-C807506D1B3B}" type="presParOf" srcId="{591F56E3-FB9C-42DE-A5C5-4477C3DC87D6}" destId="{774FA45A-5A0B-4B9F-8FB0-188B864D075A}" srcOrd="0" destOrd="0" presId="urn:microsoft.com/office/officeart/2008/layout/HorizontalMultiLevelHierarchy"/>
    <dgm:cxn modelId="{972D9685-6ECA-47B6-A532-ABA3F8DE08D5}" type="presParOf" srcId="{774FA45A-5A0B-4B9F-8FB0-188B864D075A}" destId="{FE5FDC90-DAAA-4D55-B590-E429FAD4BFE5}" srcOrd="0" destOrd="0" presId="urn:microsoft.com/office/officeart/2008/layout/HorizontalMultiLevelHierarchy"/>
    <dgm:cxn modelId="{C125C47E-4E55-4BE5-812C-1536F7535440}" type="presParOf" srcId="{591F56E3-FB9C-42DE-A5C5-4477C3DC87D6}" destId="{63F9A9B6-568E-4072-B32D-3DE760D95DF2}" srcOrd="1" destOrd="0" presId="urn:microsoft.com/office/officeart/2008/layout/HorizontalMultiLevelHierarchy"/>
    <dgm:cxn modelId="{3706BFC8-215D-4D86-AC41-6CAE030448A0}" type="presParOf" srcId="{63F9A9B6-568E-4072-B32D-3DE760D95DF2}" destId="{12EC4911-7BA8-49CD-81F8-D6164BAB8CFD}" srcOrd="0" destOrd="0" presId="urn:microsoft.com/office/officeart/2008/layout/HorizontalMultiLevelHierarchy"/>
    <dgm:cxn modelId="{56E8A77E-6A7F-4F65-A8D5-BD86343BC15D}" type="presParOf" srcId="{63F9A9B6-568E-4072-B32D-3DE760D95DF2}" destId="{59A8EF29-05C3-411A-8DC9-98D4445A5044}" srcOrd="1" destOrd="0" presId="urn:microsoft.com/office/officeart/2008/layout/HorizontalMultiLevelHierarchy"/>
    <dgm:cxn modelId="{479B0256-3141-4EE8-8CF5-D137B6F9C9EB}" type="presParOf" srcId="{59A8EF29-05C3-411A-8DC9-98D4445A5044}" destId="{9455A5EC-8CC2-405B-9B6F-10745D95249E}" srcOrd="0" destOrd="0" presId="urn:microsoft.com/office/officeart/2008/layout/HorizontalMultiLevelHierarchy"/>
    <dgm:cxn modelId="{17D1326A-93DB-46EC-A980-ABFD9A37BDD7}" type="presParOf" srcId="{9455A5EC-8CC2-405B-9B6F-10745D95249E}" destId="{194E7347-CA51-4DE1-A0BF-0287D8158A2C}" srcOrd="0" destOrd="0" presId="urn:microsoft.com/office/officeart/2008/layout/HorizontalMultiLevelHierarchy"/>
    <dgm:cxn modelId="{E50AD5AC-00CD-4566-A3E3-71B2E4188187}" type="presParOf" srcId="{59A8EF29-05C3-411A-8DC9-98D4445A5044}" destId="{77F26499-09B9-4A06-8C71-95BFA89B6CC2}" srcOrd="1" destOrd="0" presId="urn:microsoft.com/office/officeart/2008/layout/HorizontalMultiLevelHierarchy"/>
    <dgm:cxn modelId="{DEE3D8D6-8706-4B76-A589-D38FEF69DDC7}" type="presParOf" srcId="{77F26499-09B9-4A06-8C71-95BFA89B6CC2}" destId="{7B43624B-B78C-4380-8EB9-906163D0E493}" srcOrd="0" destOrd="0" presId="urn:microsoft.com/office/officeart/2008/layout/HorizontalMultiLevelHierarchy"/>
    <dgm:cxn modelId="{397B5541-6236-4BF9-A1A0-4AB31EDFE668}" type="presParOf" srcId="{77F26499-09B9-4A06-8C71-95BFA89B6CC2}" destId="{741C5EC5-58EC-4EFE-80A2-8B3D7D743CC6}" srcOrd="1" destOrd="0" presId="urn:microsoft.com/office/officeart/2008/layout/HorizontalMultiLevelHierarchy"/>
    <dgm:cxn modelId="{AB41A866-997A-4DEE-AC6F-EE8CF4246928}" type="presParOf" srcId="{59A8EF29-05C3-411A-8DC9-98D4445A5044}" destId="{1E22E9A2-5FD7-498F-B344-E5A705D83987}" srcOrd="2" destOrd="0" presId="urn:microsoft.com/office/officeart/2008/layout/HorizontalMultiLevelHierarchy"/>
    <dgm:cxn modelId="{13AA6A4E-AFAB-44A2-B5CF-35B19A608CCB}" type="presParOf" srcId="{1E22E9A2-5FD7-498F-B344-E5A705D83987}" destId="{3BF15569-EE65-4F16-9D1B-5C67B630FC17}" srcOrd="0" destOrd="0" presId="urn:microsoft.com/office/officeart/2008/layout/HorizontalMultiLevelHierarchy"/>
    <dgm:cxn modelId="{D717DDF2-54F3-4DB5-B74B-33FE44E2D3B0}" type="presParOf" srcId="{59A8EF29-05C3-411A-8DC9-98D4445A5044}" destId="{AB996672-1812-488D-AAF2-621CA0BD8B62}" srcOrd="3" destOrd="0" presId="urn:microsoft.com/office/officeart/2008/layout/HorizontalMultiLevelHierarchy"/>
    <dgm:cxn modelId="{590EC546-F5C8-4BE0-B375-8E2BB4D146A1}" type="presParOf" srcId="{AB996672-1812-488D-AAF2-621CA0BD8B62}" destId="{DE920C28-F564-4CE8-ACA0-1813A2606B54}" srcOrd="0" destOrd="0" presId="urn:microsoft.com/office/officeart/2008/layout/HorizontalMultiLevelHierarchy"/>
    <dgm:cxn modelId="{C1B29CC7-70E0-4503-9A04-106A6BFD4B6C}" type="presParOf" srcId="{AB996672-1812-488D-AAF2-621CA0BD8B62}" destId="{76C43AF6-CDCD-4CA3-85A5-386200F43F89}" srcOrd="1" destOrd="0" presId="urn:microsoft.com/office/officeart/2008/layout/HorizontalMultiLevelHierarchy"/>
    <dgm:cxn modelId="{E2079D8E-662C-470E-B613-4EDDC3E2C527}" type="presParOf" srcId="{59A8EF29-05C3-411A-8DC9-98D4445A5044}" destId="{CDF47704-2BF6-4441-8D8D-350096DD7723}" srcOrd="4" destOrd="0" presId="urn:microsoft.com/office/officeart/2008/layout/HorizontalMultiLevelHierarchy"/>
    <dgm:cxn modelId="{11349E8E-5EF4-4EC3-8ED2-14C3DBB9BB55}" type="presParOf" srcId="{CDF47704-2BF6-4441-8D8D-350096DD7723}" destId="{14AB6ADE-650C-491F-803B-A680AABD99F8}" srcOrd="0" destOrd="0" presId="urn:microsoft.com/office/officeart/2008/layout/HorizontalMultiLevelHierarchy"/>
    <dgm:cxn modelId="{A5ABB8E4-27B1-4E57-8E01-7B34785CF5DF}" type="presParOf" srcId="{59A8EF29-05C3-411A-8DC9-98D4445A5044}" destId="{614827B0-988F-4BBB-80ED-F1DC6665ED14}" srcOrd="5" destOrd="0" presId="urn:microsoft.com/office/officeart/2008/layout/HorizontalMultiLevelHierarchy"/>
    <dgm:cxn modelId="{6864D12F-66F1-4E1D-BA3D-15528C4A0BF4}" type="presParOf" srcId="{614827B0-988F-4BBB-80ED-F1DC6665ED14}" destId="{EBF1E5CB-CC55-48B0-B79E-B06828249136}" srcOrd="0" destOrd="0" presId="urn:microsoft.com/office/officeart/2008/layout/HorizontalMultiLevelHierarchy"/>
    <dgm:cxn modelId="{9515A1F8-1406-4A26-A8FD-66684D34CD26}" type="presParOf" srcId="{614827B0-988F-4BBB-80ED-F1DC6665ED14}" destId="{9297C008-691C-4FBE-B878-7D4638CD5734}" srcOrd="1" destOrd="0" presId="urn:microsoft.com/office/officeart/2008/layout/HorizontalMultiLevelHierarchy"/>
    <dgm:cxn modelId="{37922961-0D8B-4F13-910C-894D8277FFAC}" type="presParOf" srcId="{59A8EF29-05C3-411A-8DC9-98D4445A5044}" destId="{A44215A4-B128-4C6F-9489-3AE6A99F0446}" srcOrd="6" destOrd="0" presId="urn:microsoft.com/office/officeart/2008/layout/HorizontalMultiLevelHierarchy"/>
    <dgm:cxn modelId="{05D64A49-2544-48E2-B1AE-DB6A34C7F9B6}" type="presParOf" srcId="{A44215A4-B128-4C6F-9489-3AE6A99F0446}" destId="{9B4C9FAF-3A6E-4EAA-99EF-391560A2625F}" srcOrd="0" destOrd="0" presId="urn:microsoft.com/office/officeart/2008/layout/HorizontalMultiLevelHierarchy"/>
    <dgm:cxn modelId="{A2C99785-1BC8-43E3-8839-BC248B8206DF}" type="presParOf" srcId="{59A8EF29-05C3-411A-8DC9-98D4445A5044}" destId="{8D88084B-3103-4DEC-9774-2A2261E5216D}" srcOrd="7" destOrd="0" presId="urn:microsoft.com/office/officeart/2008/layout/HorizontalMultiLevelHierarchy"/>
    <dgm:cxn modelId="{C42C5A1D-516B-4A55-B0EE-47905DC784D2}" type="presParOf" srcId="{8D88084B-3103-4DEC-9774-2A2261E5216D}" destId="{FA939847-BD79-40B8-A064-C040C95749D2}" srcOrd="0" destOrd="0" presId="urn:microsoft.com/office/officeart/2008/layout/HorizontalMultiLevelHierarchy"/>
    <dgm:cxn modelId="{52CD4DB6-3D9B-4D14-99FE-29CF6004A614}" type="presParOf" srcId="{8D88084B-3103-4DEC-9774-2A2261E5216D}" destId="{B0284BAD-BC51-4537-B78E-F481EEB65530}" srcOrd="1" destOrd="0" presId="urn:microsoft.com/office/officeart/2008/layout/HorizontalMultiLevelHierarchy"/>
    <dgm:cxn modelId="{24E87D18-6BB0-4E29-8FB0-E1C495F7B805}" type="presParOf" srcId="{591F56E3-FB9C-42DE-A5C5-4477C3DC87D6}" destId="{49EE2774-B843-430A-AFFB-DD4426EE4EE6}" srcOrd="2" destOrd="0" presId="urn:microsoft.com/office/officeart/2008/layout/HorizontalMultiLevelHierarchy"/>
    <dgm:cxn modelId="{527D6BF7-7005-4EE7-B84C-8292746A1C9E}" type="presParOf" srcId="{49EE2774-B843-430A-AFFB-DD4426EE4EE6}" destId="{053E91FF-DCDE-4EE5-AD1E-E0A297620CF0}" srcOrd="0" destOrd="0" presId="urn:microsoft.com/office/officeart/2008/layout/HorizontalMultiLevelHierarchy"/>
    <dgm:cxn modelId="{B2FD3DAC-EFF1-4A89-82E2-E9D5B24D7A53}" type="presParOf" srcId="{591F56E3-FB9C-42DE-A5C5-4477C3DC87D6}" destId="{B23A8290-A571-4A33-897C-177130AF034C}" srcOrd="3" destOrd="0" presId="urn:microsoft.com/office/officeart/2008/layout/HorizontalMultiLevelHierarchy"/>
    <dgm:cxn modelId="{291790A4-F60A-4DAD-BE15-F4670F7ECA9E}" type="presParOf" srcId="{B23A8290-A571-4A33-897C-177130AF034C}" destId="{99903F37-B772-415E-8F69-6C6246C496AB}" srcOrd="0" destOrd="0" presId="urn:microsoft.com/office/officeart/2008/layout/HorizontalMultiLevelHierarchy"/>
    <dgm:cxn modelId="{E471A63E-78BD-4D53-BDEE-9233D7BC02B3}" type="presParOf" srcId="{B23A8290-A571-4A33-897C-177130AF034C}" destId="{B7DA530B-DFF9-4DA1-A917-2BE124809D71}" srcOrd="1" destOrd="0" presId="urn:microsoft.com/office/officeart/2008/layout/HorizontalMultiLevelHierarchy"/>
    <dgm:cxn modelId="{6C94B229-44C8-4AF3-9C27-CBB126AFBCD8}" type="presParOf" srcId="{3500BC9D-2B69-4BC2-B33E-073092C8FCFF}" destId="{00BC9914-4B9B-4D27-9B7E-39A14438E3A1}" srcOrd="2" destOrd="0" presId="urn:microsoft.com/office/officeart/2008/layout/HorizontalMultiLevelHierarchy"/>
    <dgm:cxn modelId="{F871E219-B720-4B56-8CAF-3ED95C1B5619}" type="presParOf" srcId="{00BC9914-4B9B-4D27-9B7E-39A14438E3A1}" destId="{01F0242B-F8AF-4297-94AA-08A36C947C0A}" srcOrd="0" destOrd="0" presId="urn:microsoft.com/office/officeart/2008/layout/HorizontalMultiLevelHierarchy"/>
    <dgm:cxn modelId="{83505D82-4565-425C-8C7D-BE96EDBF4758}" type="presParOf" srcId="{3500BC9D-2B69-4BC2-B33E-073092C8FCFF}" destId="{6B976BC1-48B7-465B-9CCD-4B8029A7668F}" srcOrd="3" destOrd="0" presId="urn:microsoft.com/office/officeart/2008/layout/HorizontalMultiLevelHierarchy"/>
    <dgm:cxn modelId="{DC743489-DF03-41B1-8CB2-21C5997639AB}" type="presParOf" srcId="{6B976BC1-48B7-465B-9CCD-4B8029A7668F}" destId="{F144C008-60DE-456F-845D-DB9F97331D18}" srcOrd="0" destOrd="0" presId="urn:microsoft.com/office/officeart/2008/layout/HorizontalMultiLevelHierarchy"/>
    <dgm:cxn modelId="{297DB568-D98D-4310-955F-4FC55A1C38A5}" type="presParOf" srcId="{6B976BC1-48B7-465B-9CCD-4B8029A7668F}" destId="{15161A4B-2768-4526-B55C-CE46CF500C38}" srcOrd="1" destOrd="0" presId="urn:microsoft.com/office/officeart/2008/layout/HorizontalMultiLevelHierarchy"/>
    <dgm:cxn modelId="{27285752-F50C-480C-B574-42C8FA497B9D}" type="presParOf" srcId="{15161A4B-2768-4526-B55C-CE46CF500C38}" destId="{121CCEEB-1EB5-4ED2-852B-E7CDCD740976}" srcOrd="0" destOrd="0" presId="urn:microsoft.com/office/officeart/2008/layout/HorizontalMultiLevelHierarchy"/>
    <dgm:cxn modelId="{ACABCE96-1B68-46D7-9ADF-5DCA330C2FCD}" type="presParOf" srcId="{121CCEEB-1EB5-4ED2-852B-E7CDCD740976}" destId="{DEEA50C5-3DFF-4FCD-9088-7B2EF9F611F0}" srcOrd="0" destOrd="0" presId="urn:microsoft.com/office/officeart/2008/layout/HorizontalMultiLevelHierarchy"/>
    <dgm:cxn modelId="{1E983363-82F6-4EA8-B7DD-2C8970B27231}" type="presParOf" srcId="{15161A4B-2768-4526-B55C-CE46CF500C38}" destId="{682D94B3-4561-453D-B4AD-EECDEB4176CA}" srcOrd="1" destOrd="0" presId="urn:microsoft.com/office/officeart/2008/layout/HorizontalMultiLevelHierarchy"/>
    <dgm:cxn modelId="{ACC756FC-958A-48F5-96B4-CC7E249F8F2F}" type="presParOf" srcId="{682D94B3-4561-453D-B4AD-EECDEB4176CA}" destId="{65EB00D5-7FAF-4C06-AB5D-6755D4C318A2}" srcOrd="0" destOrd="0" presId="urn:microsoft.com/office/officeart/2008/layout/HorizontalMultiLevelHierarchy"/>
    <dgm:cxn modelId="{9F68EA64-4D97-4109-99CF-DAE98113B6FC}" type="presParOf" srcId="{682D94B3-4561-453D-B4AD-EECDEB4176CA}" destId="{FB7A3A21-1DA3-41FE-917D-99CC22DB76CB}" srcOrd="1" destOrd="0" presId="urn:microsoft.com/office/officeart/2008/layout/HorizontalMultiLevelHierarchy"/>
    <dgm:cxn modelId="{9483EE5F-9D25-4BB7-9E72-B79838FA8322}" type="presParOf" srcId="{FB7A3A21-1DA3-41FE-917D-99CC22DB76CB}" destId="{0533CB28-60B2-4C4B-B38D-5912E5218DE4}" srcOrd="0" destOrd="0" presId="urn:microsoft.com/office/officeart/2008/layout/HorizontalMultiLevelHierarchy"/>
    <dgm:cxn modelId="{109CCC17-0ECF-4A26-A328-E2731F40D4B7}" type="presParOf" srcId="{0533CB28-60B2-4C4B-B38D-5912E5218DE4}" destId="{9585FE61-8963-425B-9F0E-535BB6FA79C0}" srcOrd="0" destOrd="0" presId="urn:microsoft.com/office/officeart/2008/layout/HorizontalMultiLevelHierarchy"/>
    <dgm:cxn modelId="{812F4C11-A660-40CA-84AC-F93DA11230B2}" type="presParOf" srcId="{FB7A3A21-1DA3-41FE-917D-99CC22DB76CB}" destId="{2FC73684-290F-45C8-A4BA-4AB060CDBE81}" srcOrd="1" destOrd="0" presId="urn:microsoft.com/office/officeart/2008/layout/HorizontalMultiLevelHierarchy"/>
    <dgm:cxn modelId="{716B8675-3E01-4A4D-A7A3-2945B6166D14}" type="presParOf" srcId="{2FC73684-290F-45C8-A4BA-4AB060CDBE81}" destId="{53DF6085-8CBA-4DCC-BE48-01C5B237F816}" srcOrd="0" destOrd="0" presId="urn:microsoft.com/office/officeart/2008/layout/HorizontalMultiLevelHierarchy"/>
    <dgm:cxn modelId="{E1CFBCE3-E5FE-486C-819B-22D946355FCF}" type="presParOf" srcId="{2FC73684-290F-45C8-A4BA-4AB060CDBE81}" destId="{9E91EDC3-B237-4DBE-9262-BB639F179809}" srcOrd="1" destOrd="0" presId="urn:microsoft.com/office/officeart/2008/layout/HorizontalMultiLevelHierarchy"/>
    <dgm:cxn modelId="{1B6A0DEF-B142-42BD-AB95-2388E01C335C}" type="presParOf" srcId="{FB7A3A21-1DA3-41FE-917D-99CC22DB76CB}" destId="{47636823-BA5A-4A11-9020-9EF10631E53F}" srcOrd="2" destOrd="0" presId="urn:microsoft.com/office/officeart/2008/layout/HorizontalMultiLevelHierarchy"/>
    <dgm:cxn modelId="{489644C8-7DAE-40EA-971C-69F900F94C1D}" type="presParOf" srcId="{47636823-BA5A-4A11-9020-9EF10631E53F}" destId="{260E671E-50F2-41EB-A14F-E6FFD6FDDAD1}" srcOrd="0" destOrd="0" presId="urn:microsoft.com/office/officeart/2008/layout/HorizontalMultiLevelHierarchy"/>
    <dgm:cxn modelId="{8071BAA1-7C9D-4087-A860-CD4DA51B8EC2}" type="presParOf" srcId="{FB7A3A21-1DA3-41FE-917D-99CC22DB76CB}" destId="{BBD8B1C1-2CFC-411B-8863-CBA157B27DF2}" srcOrd="3" destOrd="0" presId="urn:microsoft.com/office/officeart/2008/layout/HorizontalMultiLevelHierarchy"/>
    <dgm:cxn modelId="{56A5B518-F6A3-4E52-A813-C7D8DFDDB4B9}" type="presParOf" srcId="{BBD8B1C1-2CFC-411B-8863-CBA157B27DF2}" destId="{D035CF6A-A9A3-40AE-9156-8B94D98D6098}" srcOrd="0" destOrd="0" presId="urn:microsoft.com/office/officeart/2008/layout/HorizontalMultiLevelHierarchy"/>
    <dgm:cxn modelId="{29B7BE4A-BF8B-4245-89C8-72105BC9DECD}" type="presParOf" srcId="{BBD8B1C1-2CFC-411B-8863-CBA157B27DF2}" destId="{1D396348-132C-469B-BBD6-45F39C56B389}" srcOrd="1" destOrd="0" presId="urn:microsoft.com/office/officeart/2008/layout/HorizontalMultiLevelHierarchy"/>
    <dgm:cxn modelId="{AD0F7334-B070-45F2-BD1F-E9F4EE7200C6}" type="presParOf" srcId="{1D396348-132C-469B-BBD6-45F39C56B389}" destId="{4611ACFB-9710-4922-9666-9C5E55EE269A}" srcOrd="0" destOrd="0" presId="urn:microsoft.com/office/officeart/2008/layout/HorizontalMultiLevelHierarchy"/>
    <dgm:cxn modelId="{F37A506B-F0BB-4273-9B7C-11588ACC4477}" type="presParOf" srcId="{4611ACFB-9710-4922-9666-9C5E55EE269A}" destId="{11739AE2-1E44-4DC9-90A1-BA0732ABA91B}" srcOrd="0" destOrd="0" presId="urn:microsoft.com/office/officeart/2008/layout/HorizontalMultiLevelHierarchy"/>
    <dgm:cxn modelId="{00615AA6-E14E-4F20-867B-870E28AF5D8F}" type="presParOf" srcId="{1D396348-132C-469B-BBD6-45F39C56B389}" destId="{40C4792A-C6F6-4EB2-8DCD-C586A7176503}" srcOrd="1" destOrd="0" presId="urn:microsoft.com/office/officeart/2008/layout/HorizontalMultiLevelHierarchy"/>
    <dgm:cxn modelId="{36615105-B0E5-4281-AFAE-8CB2E8ADC0B4}" type="presParOf" srcId="{40C4792A-C6F6-4EB2-8DCD-C586A7176503}" destId="{E2999CD9-1982-43D7-978F-8674E04976BF}" srcOrd="0" destOrd="0" presId="urn:microsoft.com/office/officeart/2008/layout/HorizontalMultiLevelHierarchy"/>
    <dgm:cxn modelId="{ED31B932-2F06-4FE7-91EE-A788392A8D67}" type="presParOf" srcId="{40C4792A-C6F6-4EB2-8DCD-C586A7176503}" destId="{49413761-C022-4331-846C-CCBE5756230C}" srcOrd="1" destOrd="0" presId="urn:microsoft.com/office/officeart/2008/layout/HorizontalMultiLevelHierarchy"/>
    <dgm:cxn modelId="{622ED44C-C6C6-4D48-BA53-7EBB1297003E}" type="presParOf" srcId="{1D396348-132C-469B-BBD6-45F39C56B389}" destId="{35B083D3-7D73-433E-9339-00041C7DF3D5}" srcOrd="2" destOrd="0" presId="urn:microsoft.com/office/officeart/2008/layout/HorizontalMultiLevelHierarchy"/>
    <dgm:cxn modelId="{B42D2C97-620D-4A17-A5CC-62E66C48AEB5}" type="presParOf" srcId="{35B083D3-7D73-433E-9339-00041C7DF3D5}" destId="{23072504-F5EC-49FF-82F5-ECAC8ABCF042}" srcOrd="0" destOrd="0" presId="urn:microsoft.com/office/officeart/2008/layout/HorizontalMultiLevelHierarchy"/>
    <dgm:cxn modelId="{BD6436EB-8BD0-4E27-A268-D303EDF0433E}" type="presParOf" srcId="{1D396348-132C-469B-BBD6-45F39C56B389}" destId="{4EB37C22-B2AA-4BB6-B1A1-7D2D323D8F15}" srcOrd="3" destOrd="0" presId="urn:microsoft.com/office/officeart/2008/layout/HorizontalMultiLevelHierarchy"/>
    <dgm:cxn modelId="{D666AEB9-60A9-4687-BDCB-7A18A96B2550}" type="presParOf" srcId="{4EB37C22-B2AA-4BB6-B1A1-7D2D323D8F15}" destId="{CB6C0760-1DBA-438D-BCB3-9A1FF3D54AFF}" srcOrd="0" destOrd="0" presId="urn:microsoft.com/office/officeart/2008/layout/HorizontalMultiLevelHierarchy"/>
    <dgm:cxn modelId="{AB8F3035-DCDA-4675-95E1-620D041C752E}" type="presParOf" srcId="{4EB37C22-B2AA-4BB6-B1A1-7D2D323D8F15}" destId="{AA39AEB6-5F2E-47C1-9074-16070A6A11AD}" srcOrd="1" destOrd="0" presId="urn:microsoft.com/office/officeart/2008/layout/HorizontalMultiLevelHierarchy"/>
    <dgm:cxn modelId="{7BB3C15A-CDDE-407F-A82B-C27F6029A536}" type="presParOf" srcId="{1D396348-132C-469B-BBD6-45F39C56B389}" destId="{5BBF10F1-B7EF-4A38-A729-5660018DA3C3}" srcOrd="4" destOrd="0" presId="urn:microsoft.com/office/officeart/2008/layout/HorizontalMultiLevelHierarchy"/>
    <dgm:cxn modelId="{3C4F982E-1E20-43ED-9EE2-4B337940A9B3}" type="presParOf" srcId="{5BBF10F1-B7EF-4A38-A729-5660018DA3C3}" destId="{7661BB54-CA56-4D49-9CDD-D43A49EA80DA}" srcOrd="0" destOrd="0" presId="urn:microsoft.com/office/officeart/2008/layout/HorizontalMultiLevelHierarchy"/>
    <dgm:cxn modelId="{6E8571F2-1CC9-4B66-B359-DC8A5723DE05}" type="presParOf" srcId="{1D396348-132C-469B-BBD6-45F39C56B389}" destId="{61301C6B-E338-429A-BC31-3129F2593D35}" srcOrd="5" destOrd="0" presId="urn:microsoft.com/office/officeart/2008/layout/HorizontalMultiLevelHierarchy"/>
    <dgm:cxn modelId="{451412E0-0FE3-466B-935C-7E8210F803EB}" type="presParOf" srcId="{61301C6B-E338-429A-BC31-3129F2593D35}" destId="{090B7AD5-5B3D-42F3-8B1F-3B8D745B1228}" srcOrd="0" destOrd="0" presId="urn:microsoft.com/office/officeart/2008/layout/HorizontalMultiLevelHierarchy"/>
    <dgm:cxn modelId="{017EAC35-C610-4EE7-8896-DE8FCE194E7A}" type="presParOf" srcId="{61301C6B-E338-429A-BC31-3129F2593D35}" destId="{211156CB-428F-4944-B95A-DC9295B3060A}" srcOrd="1" destOrd="0" presId="urn:microsoft.com/office/officeart/2008/layout/HorizontalMultiLevelHierarchy"/>
    <dgm:cxn modelId="{964BF514-E297-4130-9483-2C4424A7A58A}" type="presParOf" srcId="{15161A4B-2768-4526-B55C-CE46CF500C38}" destId="{1780C153-922E-4F3C-AB02-5E0B38802E9E}" srcOrd="2" destOrd="0" presId="urn:microsoft.com/office/officeart/2008/layout/HorizontalMultiLevelHierarchy"/>
    <dgm:cxn modelId="{F923A42B-C3AB-4E35-B3CF-BA8C3A27BB0C}" type="presParOf" srcId="{1780C153-922E-4F3C-AB02-5E0B38802E9E}" destId="{9728EA31-895C-4FD6-83C3-E830F4B354A9}" srcOrd="0" destOrd="0" presId="urn:microsoft.com/office/officeart/2008/layout/HorizontalMultiLevelHierarchy"/>
    <dgm:cxn modelId="{16C19E2E-9CC1-4A3C-BA26-1F28C685BF81}" type="presParOf" srcId="{15161A4B-2768-4526-B55C-CE46CF500C38}" destId="{2A09304E-562B-4C0E-AD3F-3874CD680CAE}" srcOrd="3" destOrd="0" presId="urn:microsoft.com/office/officeart/2008/layout/HorizontalMultiLevelHierarchy"/>
    <dgm:cxn modelId="{1203E05C-843E-47BF-B80E-06F5A7E7E362}" type="presParOf" srcId="{2A09304E-562B-4C0E-AD3F-3874CD680CAE}" destId="{4F13DC95-39DA-413C-97E6-537FCD2C9281}" srcOrd="0" destOrd="0" presId="urn:microsoft.com/office/officeart/2008/layout/HorizontalMultiLevelHierarchy"/>
    <dgm:cxn modelId="{A3B20C7E-46BA-4719-B0A2-C09C7D9BF668}" type="presParOf" srcId="{2A09304E-562B-4C0E-AD3F-3874CD680CAE}" destId="{7A847279-0AEA-4BB0-B2D8-ACBE799E6778}" srcOrd="1" destOrd="0" presId="urn:microsoft.com/office/officeart/2008/layout/HorizontalMultiLevelHierarchy"/>
    <dgm:cxn modelId="{AFE5C2B9-AFA3-4B4C-A6C5-E9DF7C8AC354}" type="presParOf" srcId="{7A847279-0AEA-4BB0-B2D8-ACBE799E6778}" destId="{776FB55F-9C73-4416-9F6F-E0D12BEBA2A7}" srcOrd="0" destOrd="0" presId="urn:microsoft.com/office/officeart/2008/layout/HorizontalMultiLevelHierarchy"/>
    <dgm:cxn modelId="{9CFF67FB-FE9B-4D4E-9233-93B8B13956E1}" type="presParOf" srcId="{776FB55F-9C73-4416-9F6F-E0D12BEBA2A7}" destId="{2020B968-B7AA-4BDA-A824-7253BB34DD62}" srcOrd="0" destOrd="0" presId="urn:microsoft.com/office/officeart/2008/layout/HorizontalMultiLevelHierarchy"/>
    <dgm:cxn modelId="{0125D8EA-E669-4B35-9029-D693D129CDEC}" type="presParOf" srcId="{7A847279-0AEA-4BB0-B2D8-ACBE799E6778}" destId="{7F6F3E17-B005-45E0-9D1F-4C290D21B9D3}" srcOrd="1" destOrd="0" presId="urn:microsoft.com/office/officeart/2008/layout/HorizontalMultiLevelHierarchy"/>
    <dgm:cxn modelId="{41DB2AC3-EF74-478E-94BE-CC9DEAF6BAEC}" type="presParOf" srcId="{7F6F3E17-B005-45E0-9D1F-4C290D21B9D3}" destId="{0FFCECD0-182C-4044-9C45-EEC883F90F7A}" srcOrd="0" destOrd="0" presId="urn:microsoft.com/office/officeart/2008/layout/HorizontalMultiLevelHierarchy"/>
    <dgm:cxn modelId="{5D201D2D-730C-444E-B796-4E02B23EDA06}" type="presParOf" srcId="{7F6F3E17-B005-45E0-9D1F-4C290D21B9D3}" destId="{2A59120E-09AF-4F55-96A7-EFDBF9F715E1}" srcOrd="1" destOrd="0" presId="urn:microsoft.com/office/officeart/2008/layout/HorizontalMultiLevelHierarchy"/>
    <dgm:cxn modelId="{8C56038D-BD8A-4EFB-AEF9-F987FB2EB4A8}" type="presParOf" srcId="{7A847279-0AEA-4BB0-B2D8-ACBE799E6778}" destId="{4B6EBAF3-4202-49F9-AC22-A9F49DFFC1DC}" srcOrd="2" destOrd="0" presId="urn:microsoft.com/office/officeart/2008/layout/HorizontalMultiLevelHierarchy"/>
    <dgm:cxn modelId="{573C9189-0641-4A74-90BF-50069A113D11}" type="presParOf" srcId="{4B6EBAF3-4202-49F9-AC22-A9F49DFFC1DC}" destId="{6C58FFF4-AA40-45BA-BDC8-FEA1500899CC}" srcOrd="0" destOrd="0" presId="urn:microsoft.com/office/officeart/2008/layout/HorizontalMultiLevelHierarchy"/>
    <dgm:cxn modelId="{930C928B-3003-488F-AECA-929033BAADCF}" type="presParOf" srcId="{7A847279-0AEA-4BB0-B2D8-ACBE799E6778}" destId="{37C5365D-D05C-4E9F-A294-B0D4DDECF739}" srcOrd="3" destOrd="0" presId="urn:microsoft.com/office/officeart/2008/layout/HorizontalMultiLevelHierarchy"/>
    <dgm:cxn modelId="{37B0285E-C05F-4987-B355-DDD51F17A4F2}" type="presParOf" srcId="{37C5365D-D05C-4E9F-A294-B0D4DDECF739}" destId="{07323A6F-7AFE-44BE-A443-626365016045}" srcOrd="0" destOrd="0" presId="urn:microsoft.com/office/officeart/2008/layout/HorizontalMultiLevelHierarchy"/>
    <dgm:cxn modelId="{BCF52AD0-06A7-4B42-827D-CFE289F38555}" type="presParOf" srcId="{37C5365D-D05C-4E9F-A294-B0D4DDECF739}" destId="{7A6F9047-9D30-4931-A148-D3F7D9363E89}" srcOrd="1" destOrd="0" presId="urn:microsoft.com/office/officeart/2008/layout/HorizontalMultiLevelHierarchy"/>
    <dgm:cxn modelId="{9C982425-F758-4246-A5B5-F5F56CFDC209}" type="presParOf" srcId="{15161A4B-2768-4526-B55C-CE46CF500C38}" destId="{28C3922D-BDC7-4CFB-858E-734830B7275B}" srcOrd="4" destOrd="0" presId="urn:microsoft.com/office/officeart/2008/layout/HorizontalMultiLevelHierarchy"/>
    <dgm:cxn modelId="{EC47740B-497D-4AA2-80D6-8D605169E779}" type="presParOf" srcId="{28C3922D-BDC7-4CFB-858E-734830B7275B}" destId="{7906E5CC-E4B1-4E1D-98AA-9F58021BE481}" srcOrd="0" destOrd="0" presId="urn:microsoft.com/office/officeart/2008/layout/HorizontalMultiLevelHierarchy"/>
    <dgm:cxn modelId="{ECBD5875-80F5-4BF2-99B4-C56198A28346}" type="presParOf" srcId="{15161A4B-2768-4526-B55C-CE46CF500C38}" destId="{9D3F5B10-E78C-495C-AD89-269172D3EE6C}" srcOrd="5" destOrd="0" presId="urn:microsoft.com/office/officeart/2008/layout/HorizontalMultiLevelHierarchy"/>
    <dgm:cxn modelId="{BB0B4E51-BD00-41EA-851B-588011B33CA6}" type="presParOf" srcId="{9D3F5B10-E78C-495C-AD89-269172D3EE6C}" destId="{ED5B6941-8CA6-476A-AA4E-2754D1CC6956}" srcOrd="0" destOrd="0" presId="urn:microsoft.com/office/officeart/2008/layout/HorizontalMultiLevelHierarchy"/>
    <dgm:cxn modelId="{B267F0CB-C5CD-480A-AF0F-D288BF5DDF34}" type="presParOf" srcId="{9D3F5B10-E78C-495C-AD89-269172D3EE6C}" destId="{C137AEB1-47FF-47EA-AB2D-5E3A93CF7C41}" srcOrd="1" destOrd="0" presId="urn:microsoft.com/office/officeart/2008/layout/HorizontalMultiLevelHierarchy"/>
    <dgm:cxn modelId="{30ADF59A-4C66-41B7-94CA-A42BF51A244C}" type="presParOf" srcId="{C137AEB1-47FF-47EA-AB2D-5E3A93CF7C41}" destId="{4ACC2E6D-EB1E-40D2-B61B-FEAFEEE91D13}" srcOrd="0" destOrd="0" presId="urn:microsoft.com/office/officeart/2008/layout/HorizontalMultiLevelHierarchy"/>
    <dgm:cxn modelId="{14FBB413-4F26-4487-8BAE-073974FE9148}" type="presParOf" srcId="{4ACC2E6D-EB1E-40D2-B61B-FEAFEEE91D13}" destId="{7743A39E-7F6E-4653-8167-86AA63EABEB8}" srcOrd="0" destOrd="0" presId="urn:microsoft.com/office/officeart/2008/layout/HorizontalMultiLevelHierarchy"/>
    <dgm:cxn modelId="{3AB5B7DC-E928-4423-916E-720C5A6E94BF}" type="presParOf" srcId="{C137AEB1-47FF-47EA-AB2D-5E3A93CF7C41}" destId="{3411A135-13AE-48D8-B46B-A73D04E25CE5}" srcOrd="1" destOrd="0" presId="urn:microsoft.com/office/officeart/2008/layout/HorizontalMultiLevelHierarchy"/>
    <dgm:cxn modelId="{2F2604AA-CEB2-47E6-9CD5-A8242A470B1A}" type="presParOf" srcId="{3411A135-13AE-48D8-B46B-A73D04E25CE5}" destId="{498A5418-3346-47DD-98E2-F1A26776AA1C}" srcOrd="0" destOrd="0" presId="urn:microsoft.com/office/officeart/2008/layout/HorizontalMultiLevelHierarchy"/>
    <dgm:cxn modelId="{BBCF6C27-A6A3-4A9E-B6C9-63FBF462FB2B}" type="presParOf" srcId="{3411A135-13AE-48D8-B46B-A73D04E25CE5}" destId="{B01B6905-EA9B-465F-BCAF-7C16DB0B9F50}" srcOrd="1" destOrd="0" presId="urn:microsoft.com/office/officeart/2008/layout/HorizontalMultiLevelHierarchy"/>
    <dgm:cxn modelId="{1DC5C9B5-622E-47B6-A8F9-BEAECD10FF9B}" type="presParOf" srcId="{C137AEB1-47FF-47EA-AB2D-5E3A93CF7C41}" destId="{16C6E68C-F614-4ACB-80D5-AC9D82C02979}" srcOrd="2" destOrd="0" presId="urn:microsoft.com/office/officeart/2008/layout/HorizontalMultiLevelHierarchy"/>
    <dgm:cxn modelId="{15F45C1A-FF52-4220-8C2D-98521889308C}" type="presParOf" srcId="{16C6E68C-F614-4ACB-80D5-AC9D82C02979}" destId="{E66A0EEF-2EAC-46CD-A3B2-7698DA64551C}" srcOrd="0" destOrd="0" presId="urn:microsoft.com/office/officeart/2008/layout/HorizontalMultiLevelHierarchy"/>
    <dgm:cxn modelId="{BC8EE385-8687-4698-9F51-2F8667E36328}" type="presParOf" srcId="{C137AEB1-47FF-47EA-AB2D-5E3A93CF7C41}" destId="{621ADA41-46A1-49EC-8E88-EAD2A4F8CCAA}" srcOrd="3" destOrd="0" presId="urn:microsoft.com/office/officeart/2008/layout/HorizontalMultiLevelHierarchy"/>
    <dgm:cxn modelId="{60790F50-8C55-46E0-B8A7-16BBD923760C}" type="presParOf" srcId="{621ADA41-46A1-49EC-8E88-EAD2A4F8CCAA}" destId="{B216DA90-6F11-4779-88BF-3D0668BD2713}" srcOrd="0" destOrd="0" presId="urn:microsoft.com/office/officeart/2008/layout/HorizontalMultiLevelHierarchy"/>
    <dgm:cxn modelId="{D5862292-6B68-4A6A-9F93-86B461387A01}" type="presParOf" srcId="{621ADA41-46A1-49EC-8E88-EAD2A4F8CCAA}" destId="{CFADAF21-1B92-4EC7-B4B3-307BC188AD78}" srcOrd="1" destOrd="0" presId="urn:microsoft.com/office/officeart/2008/layout/HorizontalMultiLevelHierarchy"/>
    <dgm:cxn modelId="{2A0C5E44-6E7B-4FE5-B89C-F3911EFF345D}" type="presParOf" srcId="{C137AEB1-47FF-47EA-AB2D-5E3A93CF7C41}" destId="{5D4D333B-337F-492D-A586-02CEBFC8EEB8}" srcOrd="4" destOrd="0" presId="urn:microsoft.com/office/officeart/2008/layout/HorizontalMultiLevelHierarchy"/>
    <dgm:cxn modelId="{1D5DB729-47E2-45BD-9489-5D0B6718499C}" type="presParOf" srcId="{5D4D333B-337F-492D-A586-02CEBFC8EEB8}" destId="{98863534-97BA-4EAA-9A75-539A88CA6354}" srcOrd="0" destOrd="0" presId="urn:microsoft.com/office/officeart/2008/layout/HorizontalMultiLevelHierarchy"/>
    <dgm:cxn modelId="{EF934781-C8BE-4536-B8A9-998AAB37B0E4}" type="presParOf" srcId="{C137AEB1-47FF-47EA-AB2D-5E3A93CF7C41}" destId="{F29E170C-97A5-4E81-9802-C8F48C9500DF}" srcOrd="5" destOrd="0" presId="urn:microsoft.com/office/officeart/2008/layout/HorizontalMultiLevelHierarchy"/>
    <dgm:cxn modelId="{ADFA865C-7D55-45AA-B28B-A96765BFE226}" type="presParOf" srcId="{F29E170C-97A5-4E81-9802-C8F48C9500DF}" destId="{0921F052-22BF-4778-A279-D62A1E4E1230}" srcOrd="0" destOrd="0" presId="urn:microsoft.com/office/officeart/2008/layout/HorizontalMultiLevelHierarchy"/>
    <dgm:cxn modelId="{E720F0F1-4790-4D19-9E30-A29DAE1D2E4E}" type="presParOf" srcId="{F29E170C-97A5-4E81-9802-C8F48C9500DF}" destId="{58749B1E-B359-4920-B569-C26F79520785}"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12B28-9BF4-4852-B916-9BF29E1DAE1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A615B7-E895-4DBF-8F3A-D8B0501B6B95}">
      <dgm:prSet phldrT="[文本]"/>
      <dgm:spPr/>
      <dgm:t>
        <a:bodyPr/>
        <a:lstStyle/>
        <a:p>
          <a:endParaRPr lang="zh-CN" altLang="en-US" dirty="0"/>
        </a:p>
      </dgm:t>
    </dgm:pt>
    <dgm:pt modelId="{38A61D26-BB53-471A-A877-FE1A6F35EBF7}" type="sibTrans" cxnId="{180CFF1C-A5B8-4E8D-926A-B06B8575E639}">
      <dgm:prSet/>
      <dgm:spPr>
        <a:blipFill>
          <a:blip xmlns:r="http://schemas.openxmlformats.org/officeDocument/2006/relationships" r:embed="rId1"/>
          <a:srcRect/>
          <a:stretch>
            <a:fillRect l="-25000" r="-25000"/>
          </a:stretch>
        </a:blipFill>
      </dgm:spPr>
      <dgm:t>
        <a:bodyPr/>
        <a:lstStyle/>
        <a:p>
          <a:endParaRPr lang="zh-CN" altLang="en-US"/>
        </a:p>
      </dgm:t>
    </dgm:pt>
    <dgm:pt modelId="{A6CBA19D-D2F8-4D48-ABDD-431F5B26F796}" type="parTrans" cxnId="{180CFF1C-A5B8-4E8D-926A-B06B8575E639}">
      <dgm:prSet/>
      <dgm:spPr/>
      <dgm:t>
        <a:bodyPr/>
        <a:lstStyle/>
        <a:p>
          <a:endParaRPr lang="zh-CN" altLang="en-US"/>
        </a:p>
      </dgm:t>
    </dgm:pt>
    <dgm:pt modelId="{6DEADDF3-EC2A-41CA-A89F-6DB1F52F0E3B}" type="pres">
      <dgm:prSet presAssocID="{0E912B28-9BF4-4852-B916-9BF29E1DAE19}" presName="Name0" presStyleCnt="0">
        <dgm:presLayoutVars>
          <dgm:chMax val="7"/>
          <dgm:chPref val="7"/>
          <dgm:dir/>
        </dgm:presLayoutVars>
      </dgm:prSet>
      <dgm:spPr/>
    </dgm:pt>
    <dgm:pt modelId="{69D5CD47-93E2-4EEF-AA8F-0C0DF12913FF}" type="pres">
      <dgm:prSet presAssocID="{0E912B28-9BF4-4852-B916-9BF29E1DAE19}" presName="Name1" presStyleCnt="0"/>
      <dgm:spPr/>
    </dgm:pt>
    <dgm:pt modelId="{09FA3655-FC83-423E-9EEE-F92F3D4E4EFE}" type="pres">
      <dgm:prSet presAssocID="{38A61D26-BB53-471A-A877-FE1A6F35EBF7}" presName="picture_1" presStyleCnt="0"/>
      <dgm:spPr/>
    </dgm:pt>
    <dgm:pt modelId="{928BE572-BCB1-4232-9632-7D3B80DD38F8}" type="pres">
      <dgm:prSet presAssocID="{38A61D26-BB53-471A-A877-FE1A6F35EBF7}" presName="pictureRepeatNode" presStyleLbl="alignImgPlace1" presStyleIdx="0" presStyleCnt="1" custLinFactNeighborX="51181" custLinFactNeighborY="-13920"/>
      <dgm:spPr/>
    </dgm:pt>
    <dgm:pt modelId="{E60E7400-E4A0-4916-A4A5-974D7FAC8113}" type="pres">
      <dgm:prSet presAssocID="{91A615B7-E895-4DBF-8F3A-D8B0501B6B95}" presName="text_1" presStyleLbl="node1" presStyleIdx="0" presStyleCnt="0" custLinFactX="100000" custLinFactNeighborX="162154" custLinFactNeighborY="-89510">
        <dgm:presLayoutVars>
          <dgm:bulletEnabled val="1"/>
        </dgm:presLayoutVars>
      </dgm:prSet>
      <dgm:spPr/>
    </dgm:pt>
  </dgm:ptLst>
  <dgm:cxnLst>
    <dgm:cxn modelId="{180CFF1C-A5B8-4E8D-926A-B06B8575E639}" srcId="{0E912B28-9BF4-4852-B916-9BF29E1DAE19}" destId="{91A615B7-E895-4DBF-8F3A-D8B0501B6B95}" srcOrd="0" destOrd="0" parTransId="{A6CBA19D-D2F8-4D48-ABDD-431F5B26F796}" sibTransId="{38A61D26-BB53-471A-A877-FE1A6F35EBF7}"/>
    <dgm:cxn modelId="{39C81E20-98D7-4455-AB4F-C3BE878C4964}" type="presOf" srcId="{91A615B7-E895-4DBF-8F3A-D8B0501B6B95}" destId="{E60E7400-E4A0-4916-A4A5-974D7FAC8113}" srcOrd="0" destOrd="0" presId="urn:microsoft.com/office/officeart/2008/layout/CircularPictureCallout"/>
    <dgm:cxn modelId="{5F6A7E42-A694-42A8-96A1-FA065C59C9F5}" type="presOf" srcId="{38A61D26-BB53-471A-A877-FE1A6F35EBF7}" destId="{928BE572-BCB1-4232-9632-7D3B80DD38F8}" srcOrd="0" destOrd="0" presId="urn:microsoft.com/office/officeart/2008/layout/CircularPictureCallout"/>
    <dgm:cxn modelId="{CE780148-5ABD-4DD2-A4C7-A292C09D4C0E}" type="presOf" srcId="{0E912B28-9BF4-4852-B916-9BF29E1DAE19}" destId="{6DEADDF3-EC2A-41CA-A89F-6DB1F52F0E3B}" srcOrd="0" destOrd="0" presId="urn:microsoft.com/office/officeart/2008/layout/CircularPictureCallout"/>
    <dgm:cxn modelId="{D700F8CB-E6C4-40DC-8C38-18290CEF6B29}" type="presParOf" srcId="{6DEADDF3-EC2A-41CA-A89F-6DB1F52F0E3B}" destId="{69D5CD47-93E2-4EEF-AA8F-0C0DF12913FF}" srcOrd="0" destOrd="0" presId="urn:microsoft.com/office/officeart/2008/layout/CircularPictureCallout"/>
    <dgm:cxn modelId="{3B84FC50-6FA2-4B9E-A3C0-2C38422175F0}" type="presParOf" srcId="{69D5CD47-93E2-4EEF-AA8F-0C0DF12913FF}" destId="{09FA3655-FC83-423E-9EEE-F92F3D4E4EFE}" srcOrd="0" destOrd="0" presId="urn:microsoft.com/office/officeart/2008/layout/CircularPictureCallout"/>
    <dgm:cxn modelId="{0C534C83-BE46-4375-8E12-713A55122CEB}" type="presParOf" srcId="{09FA3655-FC83-423E-9EEE-F92F3D4E4EFE}" destId="{928BE572-BCB1-4232-9632-7D3B80DD38F8}" srcOrd="0" destOrd="0" presId="urn:microsoft.com/office/officeart/2008/layout/CircularPictureCallout"/>
    <dgm:cxn modelId="{D937C3B2-B009-4F30-ADCE-D67678B4CDF7}" type="presParOf" srcId="{69D5CD47-93E2-4EEF-AA8F-0C0DF12913FF}" destId="{E60E7400-E4A0-4916-A4A5-974D7FAC8113}"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D333B-337F-492D-A586-02CEBFC8EEB8}">
      <dsp:nvSpPr>
        <dsp:cNvPr id="0" name=""/>
        <dsp:cNvSpPr/>
      </dsp:nvSpPr>
      <dsp:spPr>
        <a:xfrm>
          <a:off x="6557016" y="5049836"/>
          <a:ext cx="281683" cy="536744"/>
        </a:xfrm>
        <a:custGeom>
          <a:avLst/>
          <a:gdLst/>
          <a:ahLst/>
          <a:cxnLst/>
          <a:rect l="0" t="0" r="0" b="0"/>
          <a:pathLst>
            <a:path>
              <a:moveTo>
                <a:pt x="0" y="0"/>
              </a:moveTo>
              <a:lnTo>
                <a:pt x="140841" y="0"/>
              </a:lnTo>
              <a:lnTo>
                <a:pt x="140841" y="536744"/>
              </a:lnTo>
              <a:lnTo>
                <a:pt x="281683" y="536744"/>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2703" y="5303054"/>
        <a:ext cx="30308" cy="30308"/>
      </dsp:txXfrm>
    </dsp:sp>
    <dsp:sp modelId="{16C6E68C-F614-4ACB-80D5-AC9D82C02979}">
      <dsp:nvSpPr>
        <dsp:cNvPr id="0" name=""/>
        <dsp:cNvSpPr/>
      </dsp:nvSpPr>
      <dsp:spPr>
        <a:xfrm>
          <a:off x="6557016" y="5004116"/>
          <a:ext cx="281683" cy="91440"/>
        </a:xfrm>
        <a:custGeom>
          <a:avLst/>
          <a:gdLst/>
          <a:ahLst/>
          <a:cxnLst/>
          <a:rect l="0" t="0" r="0" b="0"/>
          <a:pathLst>
            <a:path>
              <a:moveTo>
                <a:pt x="0" y="45720"/>
              </a:moveTo>
              <a:lnTo>
                <a:pt x="281683" y="4572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0815" y="5042794"/>
        <a:ext cx="14084" cy="14084"/>
      </dsp:txXfrm>
    </dsp:sp>
    <dsp:sp modelId="{4ACC2E6D-EB1E-40D2-B61B-FEAFEEE91D13}">
      <dsp:nvSpPr>
        <dsp:cNvPr id="0" name=""/>
        <dsp:cNvSpPr/>
      </dsp:nvSpPr>
      <dsp:spPr>
        <a:xfrm>
          <a:off x="6557016" y="4513091"/>
          <a:ext cx="281683" cy="536744"/>
        </a:xfrm>
        <a:custGeom>
          <a:avLst/>
          <a:gdLst/>
          <a:ahLst/>
          <a:cxnLst/>
          <a:rect l="0" t="0" r="0" b="0"/>
          <a:pathLst>
            <a:path>
              <a:moveTo>
                <a:pt x="0" y="536744"/>
              </a:moveTo>
              <a:lnTo>
                <a:pt x="140841" y="536744"/>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2703" y="4766309"/>
        <a:ext cx="30308" cy="30308"/>
      </dsp:txXfrm>
    </dsp:sp>
    <dsp:sp modelId="{28C3922D-BDC7-4CFB-858E-734830B7275B}">
      <dsp:nvSpPr>
        <dsp:cNvPr id="0" name=""/>
        <dsp:cNvSpPr/>
      </dsp:nvSpPr>
      <dsp:spPr>
        <a:xfrm>
          <a:off x="4866914" y="3842160"/>
          <a:ext cx="281683" cy="1207675"/>
        </a:xfrm>
        <a:custGeom>
          <a:avLst/>
          <a:gdLst/>
          <a:ahLst/>
          <a:cxnLst/>
          <a:rect l="0" t="0" r="0" b="0"/>
          <a:pathLst>
            <a:path>
              <a:moveTo>
                <a:pt x="0" y="0"/>
              </a:moveTo>
              <a:lnTo>
                <a:pt x="140841" y="0"/>
              </a:lnTo>
              <a:lnTo>
                <a:pt x="140841" y="1207675"/>
              </a:lnTo>
              <a:lnTo>
                <a:pt x="281683" y="120767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76753" y="4414996"/>
        <a:ext cx="62004" cy="62004"/>
      </dsp:txXfrm>
    </dsp:sp>
    <dsp:sp modelId="{4B6EBAF3-4202-49F9-AC22-A9F49DFFC1DC}">
      <dsp:nvSpPr>
        <dsp:cNvPr id="0" name=""/>
        <dsp:cNvSpPr/>
      </dsp:nvSpPr>
      <dsp:spPr>
        <a:xfrm>
          <a:off x="6658619" y="3838600"/>
          <a:ext cx="180080" cy="137745"/>
        </a:xfrm>
        <a:custGeom>
          <a:avLst/>
          <a:gdLst/>
          <a:ahLst/>
          <a:cxnLst/>
          <a:rect l="0" t="0" r="0" b="0"/>
          <a:pathLst>
            <a:path>
              <a:moveTo>
                <a:pt x="0" y="0"/>
              </a:moveTo>
              <a:lnTo>
                <a:pt x="90040" y="0"/>
              </a:lnTo>
              <a:lnTo>
                <a:pt x="90040" y="137745"/>
              </a:lnTo>
              <a:lnTo>
                <a:pt x="180080" y="137745"/>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742991" y="3901805"/>
        <a:ext cx="11336" cy="11336"/>
      </dsp:txXfrm>
    </dsp:sp>
    <dsp:sp modelId="{776FB55F-9C73-4416-9F6F-E0D12BEBA2A7}">
      <dsp:nvSpPr>
        <dsp:cNvPr id="0" name=""/>
        <dsp:cNvSpPr/>
      </dsp:nvSpPr>
      <dsp:spPr>
        <a:xfrm>
          <a:off x="6658619" y="3439601"/>
          <a:ext cx="180080" cy="398998"/>
        </a:xfrm>
        <a:custGeom>
          <a:avLst/>
          <a:gdLst/>
          <a:ahLst/>
          <a:cxnLst/>
          <a:rect l="0" t="0" r="0" b="0"/>
          <a:pathLst>
            <a:path>
              <a:moveTo>
                <a:pt x="0" y="398998"/>
              </a:moveTo>
              <a:lnTo>
                <a:pt x="90040" y="398998"/>
              </a:lnTo>
              <a:lnTo>
                <a:pt x="90040" y="0"/>
              </a:lnTo>
              <a:lnTo>
                <a:pt x="180080"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737715" y="3628157"/>
        <a:ext cx="21887" cy="21887"/>
      </dsp:txXfrm>
    </dsp:sp>
    <dsp:sp modelId="{1780C153-922E-4F3C-AB02-5E0B38802E9E}">
      <dsp:nvSpPr>
        <dsp:cNvPr id="0" name=""/>
        <dsp:cNvSpPr/>
      </dsp:nvSpPr>
      <dsp:spPr>
        <a:xfrm>
          <a:off x="4866914" y="3792880"/>
          <a:ext cx="383286" cy="91440"/>
        </a:xfrm>
        <a:custGeom>
          <a:avLst/>
          <a:gdLst/>
          <a:ahLst/>
          <a:cxnLst/>
          <a:rect l="0" t="0" r="0" b="0"/>
          <a:pathLst>
            <a:path>
              <a:moveTo>
                <a:pt x="0" y="49279"/>
              </a:moveTo>
              <a:lnTo>
                <a:pt x="191643" y="49279"/>
              </a:lnTo>
              <a:lnTo>
                <a:pt x="191643" y="45720"/>
              </a:lnTo>
              <a:lnTo>
                <a:pt x="383286" y="4572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5048975" y="3829018"/>
        <a:ext cx="19165" cy="19165"/>
      </dsp:txXfrm>
    </dsp:sp>
    <dsp:sp modelId="{5BBF10F1-B7EF-4A38-A729-5660018DA3C3}">
      <dsp:nvSpPr>
        <dsp:cNvPr id="0" name=""/>
        <dsp:cNvSpPr/>
      </dsp:nvSpPr>
      <dsp:spPr>
        <a:xfrm>
          <a:off x="8247118" y="2902857"/>
          <a:ext cx="281683" cy="536744"/>
        </a:xfrm>
        <a:custGeom>
          <a:avLst/>
          <a:gdLst/>
          <a:ahLst/>
          <a:cxnLst/>
          <a:rect l="0" t="0" r="0" b="0"/>
          <a:pathLst>
            <a:path>
              <a:moveTo>
                <a:pt x="0" y="0"/>
              </a:moveTo>
              <a:lnTo>
                <a:pt x="140841" y="0"/>
              </a:lnTo>
              <a:lnTo>
                <a:pt x="140841" y="536744"/>
              </a:lnTo>
              <a:lnTo>
                <a:pt x="281683" y="536744"/>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2805" y="3156075"/>
        <a:ext cx="30308" cy="30308"/>
      </dsp:txXfrm>
    </dsp:sp>
    <dsp:sp modelId="{35B083D3-7D73-433E-9339-00041C7DF3D5}">
      <dsp:nvSpPr>
        <dsp:cNvPr id="0" name=""/>
        <dsp:cNvSpPr/>
      </dsp:nvSpPr>
      <dsp:spPr>
        <a:xfrm>
          <a:off x="8247118" y="2857137"/>
          <a:ext cx="281683" cy="91440"/>
        </a:xfrm>
        <a:custGeom>
          <a:avLst/>
          <a:gdLst/>
          <a:ahLst/>
          <a:cxnLst/>
          <a:rect l="0" t="0" r="0" b="0"/>
          <a:pathLst>
            <a:path>
              <a:moveTo>
                <a:pt x="0" y="45720"/>
              </a:moveTo>
              <a:lnTo>
                <a:pt x="281683" y="4572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0918" y="2895814"/>
        <a:ext cx="14084" cy="14084"/>
      </dsp:txXfrm>
    </dsp:sp>
    <dsp:sp modelId="{4611ACFB-9710-4922-9666-9C5E55EE269A}">
      <dsp:nvSpPr>
        <dsp:cNvPr id="0" name=""/>
        <dsp:cNvSpPr/>
      </dsp:nvSpPr>
      <dsp:spPr>
        <a:xfrm>
          <a:off x="8247118" y="2366112"/>
          <a:ext cx="281683" cy="536744"/>
        </a:xfrm>
        <a:custGeom>
          <a:avLst/>
          <a:gdLst/>
          <a:ahLst/>
          <a:cxnLst/>
          <a:rect l="0" t="0" r="0" b="0"/>
          <a:pathLst>
            <a:path>
              <a:moveTo>
                <a:pt x="0" y="536744"/>
              </a:moveTo>
              <a:lnTo>
                <a:pt x="140841" y="536744"/>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2805" y="2619330"/>
        <a:ext cx="30308" cy="30308"/>
      </dsp:txXfrm>
    </dsp:sp>
    <dsp:sp modelId="{47636823-BA5A-4A11-9020-9EF10631E53F}">
      <dsp:nvSpPr>
        <dsp:cNvPr id="0" name=""/>
        <dsp:cNvSpPr/>
      </dsp:nvSpPr>
      <dsp:spPr>
        <a:xfrm>
          <a:off x="6557016" y="2634484"/>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8131" y="2758944"/>
        <a:ext cx="19453" cy="19453"/>
      </dsp:txXfrm>
    </dsp:sp>
    <dsp:sp modelId="{0533CB28-60B2-4C4B-B38D-5912E5218DE4}">
      <dsp:nvSpPr>
        <dsp:cNvPr id="0" name=""/>
        <dsp:cNvSpPr/>
      </dsp:nvSpPr>
      <dsp:spPr>
        <a:xfrm>
          <a:off x="6557016" y="2366112"/>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88131" y="2490571"/>
        <a:ext cx="19453" cy="19453"/>
      </dsp:txXfrm>
    </dsp:sp>
    <dsp:sp modelId="{121CCEEB-1EB5-4ED2-852B-E7CDCD740976}">
      <dsp:nvSpPr>
        <dsp:cNvPr id="0" name=""/>
        <dsp:cNvSpPr/>
      </dsp:nvSpPr>
      <dsp:spPr>
        <a:xfrm>
          <a:off x="4866914" y="2634484"/>
          <a:ext cx="281683" cy="1207675"/>
        </a:xfrm>
        <a:custGeom>
          <a:avLst/>
          <a:gdLst/>
          <a:ahLst/>
          <a:cxnLst/>
          <a:rect l="0" t="0" r="0" b="0"/>
          <a:pathLst>
            <a:path>
              <a:moveTo>
                <a:pt x="0" y="1207675"/>
              </a:moveTo>
              <a:lnTo>
                <a:pt x="140841" y="1207675"/>
              </a:lnTo>
              <a:lnTo>
                <a:pt x="140841" y="0"/>
              </a:lnTo>
              <a:lnTo>
                <a:pt x="281683" y="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4976753" y="3207320"/>
        <a:ext cx="62004" cy="62004"/>
      </dsp:txXfrm>
    </dsp:sp>
    <dsp:sp modelId="{00BC9914-4B9B-4D27-9B7E-39A14438E3A1}">
      <dsp:nvSpPr>
        <dsp:cNvPr id="0" name=""/>
        <dsp:cNvSpPr/>
      </dsp:nvSpPr>
      <dsp:spPr>
        <a:xfrm>
          <a:off x="2674288" y="2567391"/>
          <a:ext cx="281683" cy="1274768"/>
        </a:xfrm>
        <a:custGeom>
          <a:avLst/>
          <a:gdLst/>
          <a:ahLst/>
          <a:cxnLst/>
          <a:rect l="0" t="0" r="0" b="0"/>
          <a:pathLst>
            <a:path>
              <a:moveTo>
                <a:pt x="0" y="0"/>
              </a:moveTo>
              <a:lnTo>
                <a:pt x="140841" y="0"/>
              </a:lnTo>
              <a:lnTo>
                <a:pt x="140841" y="1274768"/>
              </a:lnTo>
              <a:lnTo>
                <a:pt x="281683" y="1274768"/>
              </a:lnTo>
            </a:path>
          </a:pathLst>
        </a:custGeom>
        <a:noFill/>
        <a:ln w="15875" cap="rnd" cmpd="sng" algn="ctr">
          <a:solidFill>
            <a:schemeClr val="bg1">
              <a:lumMod val="75000"/>
              <a:lumOff val="2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2782492" y="3172137"/>
        <a:ext cx="65275" cy="65275"/>
      </dsp:txXfrm>
    </dsp:sp>
    <dsp:sp modelId="{49EE2774-B843-430A-AFFB-DD4426EE4EE6}">
      <dsp:nvSpPr>
        <dsp:cNvPr id="0" name=""/>
        <dsp:cNvSpPr/>
      </dsp:nvSpPr>
      <dsp:spPr>
        <a:xfrm>
          <a:off x="6566903" y="1292622"/>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8018" y="1417082"/>
        <a:ext cx="19453" cy="19453"/>
      </dsp:txXfrm>
    </dsp:sp>
    <dsp:sp modelId="{A44215A4-B128-4C6F-9489-3AE6A99F0446}">
      <dsp:nvSpPr>
        <dsp:cNvPr id="0" name=""/>
        <dsp:cNvSpPr/>
      </dsp:nvSpPr>
      <dsp:spPr>
        <a:xfrm>
          <a:off x="8257005" y="1024250"/>
          <a:ext cx="281683" cy="805117"/>
        </a:xfrm>
        <a:custGeom>
          <a:avLst/>
          <a:gdLst/>
          <a:ahLst/>
          <a:cxnLst/>
          <a:rect l="0" t="0" r="0" b="0"/>
          <a:pathLst>
            <a:path>
              <a:moveTo>
                <a:pt x="0" y="0"/>
              </a:moveTo>
              <a:lnTo>
                <a:pt x="140841" y="0"/>
              </a:lnTo>
              <a:lnTo>
                <a:pt x="140841" y="805117"/>
              </a:lnTo>
              <a:lnTo>
                <a:pt x="281683" y="805117"/>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6523" y="1405484"/>
        <a:ext cx="42648" cy="42648"/>
      </dsp:txXfrm>
    </dsp:sp>
    <dsp:sp modelId="{CDF47704-2BF6-4441-8D8D-350096DD7723}">
      <dsp:nvSpPr>
        <dsp:cNvPr id="0" name=""/>
        <dsp:cNvSpPr/>
      </dsp:nvSpPr>
      <dsp:spPr>
        <a:xfrm>
          <a:off x="8257005" y="1024250"/>
          <a:ext cx="281683" cy="268372"/>
        </a:xfrm>
        <a:custGeom>
          <a:avLst/>
          <a:gdLst/>
          <a:ahLst/>
          <a:cxnLst/>
          <a:rect l="0" t="0" r="0" b="0"/>
          <a:pathLst>
            <a:path>
              <a:moveTo>
                <a:pt x="0" y="0"/>
              </a:moveTo>
              <a:lnTo>
                <a:pt x="140841" y="0"/>
              </a:lnTo>
              <a:lnTo>
                <a:pt x="140841" y="268372"/>
              </a:lnTo>
              <a:lnTo>
                <a:pt x="281683" y="268372"/>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8120" y="1148709"/>
        <a:ext cx="19453" cy="19453"/>
      </dsp:txXfrm>
    </dsp:sp>
    <dsp:sp modelId="{1E22E9A2-5FD7-498F-B344-E5A705D83987}">
      <dsp:nvSpPr>
        <dsp:cNvPr id="0" name=""/>
        <dsp:cNvSpPr/>
      </dsp:nvSpPr>
      <dsp:spPr>
        <a:xfrm>
          <a:off x="8257005" y="755877"/>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88120" y="880337"/>
        <a:ext cx="19453" cy="19453"/>
      </dsp:txXfrm>
    </dsp:sp>
    <dsp:sp modelId="{9455A5EC-8CC2-405B-9B6F-10745D95249E}">
      <dsp:nvSpPr>
        <dsp:cNvPr id="0" name=""/>
        <dsp:cNvSpPr/>
      </dsp:nvSpPr>
      <dsp:spPr>
        <a:xfrm>
          <a:off x="8257005" y="219132"/>
          <a:ext cx="281683" cy="805117"/>
        </a:xfrm>
        <a:custGeom>
          <a:avLst/>
          <a:gdLst/>
          <a:ahLst/>
          <a:cxnLst/>
          <a:rect l="0" t="0" r="0" b="0"/>
          <a:pathLst>
            <a:path>
              <a:moveTo>
                <a:pt x="0" y="805117"/>
              </a:moveTo>
              <a:lnTo>
                <a:pt x="140841" y="805117"/>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8376523" y="600367"/>
        <a:ext cx="42648" cy="42648"/>
      </dsp:txXfrm>
    </dsp:sp>
    <dsp:sp modelId="{774FA45A-5A0B-4B9F-8FB0-188B864D075A}">
      <dsp:nvSpPr>
        <dsp:cNvPr id="0" name=""/>
        <dsp:cNvSpPr/>
      </dsp:nvSpPr>
      <dsp:spPr>
        <a:xfrm>
          <a:off x="6566903" y="1024250"/>
          <a:ext cx="281683" cy="268372"/>
        </a:xfrm>
        <a:custGeom>
          <a:avLst/>
          <a:gdLst/>
          <a:ahLst/>
          <a:cxnLst/>
          <a:rect l="0" t="0" r="0" b="0"/>
          <a:pathLst>
            <a:path>
              <a:moveTo>
                <a:pt x="0" y="268372"/>
              </a:moveTo>
              <a:lnTo>
                <a:pt x="140841" y="268372"/>
              </a:lnTo>
              <a:lnTo>
                <a:pt x="140841" y="0"/>
              </a:lnTo>
              <a:lnTo>
                <a:pt x="28168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6698018" y="1148709"/>
        <a:ext cx="19453" cy="19453"/>
      </dsp:txXfrm>
    </dsp:sp>
    <dsp:sp modelId="{2431D24D-9119-4C64-ABC2-D2B20E2E9E67}">
      <dsp:nvSpPr>
        <dsp:cNvPr id="0" name=""/>
        <dsp:cNvSpPr/>
      </dsp:nvSpPr>
      <dsp:spPr>
        <a:xfrm>
          <a:off x="4876801" y="1246902"/>
          <a:ext cx="281683" cy="91440"/>
        </a:xfrm>
        <a:custGeom>
          <a:avLst/>
          <a:gdLst/>
          <a:ahLst/>
          <a:cxnLst/>
          <a:rect l="0" t="0" r="0" b="0"/>
          <a:pathLst>
            <a:path>
              <a:moveTo>
                <a:pt x="0" y="45720"/>
              </a:moveTo>
              <a:lnTo>
                <a:pt x="281683" y="45720"/>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5010600" y="1285580"/>
        <a:ext cx="14084" cy="14084"/>
      </dsp:txXfrm>
    </dsp:sp>
    <dsp:sp modelId="{59CE25CC-B1EF-46E8-A5A2-9A8C347E8800}">
      <dsp:nvSpPr>
        <dsp:cNvPr id="0" name=""/>
        <dsp:cNvSpPr/>
      </dsp:nvSpPr>
      <dsp:spPr>
        <a:xfrm>
          <a:off x="2674288" y="1292622"/>
          <a:ext cx="281683" cy="1274768"/>
        </a:xfrm>
        <a:custGeom>
          <a:avLst/>
          <a:gdLst/>
          <a:ahLst/>
          <a:cxnLst/>
          <a:rect l="0" t="0" r="0" b="0"/>
          <a:pathLst>
            <a:path>
              <a:moveTo>
                <a:pt x="0" y="1274768"/>
              </a:moveTo>
              <a:lnTo>
                <a:pt x="140841" y="1274768"/>
              </a:lnTo>
              <a:lnTo>
                <a:pt x="140841" y="0"/>
              </a:lnTo>
              <a:lnTo>
                <a:pt x="281683" y="0"/>
              </a:lnTo>
            </a:path>
          </a:pathLst>
        </a:custGeom>
        <a:noFill/>
        <a:ln w="15875" cap="rnd" cmpd="sng" algn="ctr">
          <a:solidFill>
            <a:schemeClr val="bg1">
              <a:lumMod val="75000"/>
              <a:lumOff val="2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icrosoft YaHei UI" panose="020B0503020204020204" pitchFamily="34" charset="-122"/>
            <a:ea typeface="Microsoft YaHei UI" panose="020B0503020204020204" pitchFamily="34" charset="-122"/>
          </a:endParaRPr>
        </a:p>
      </dsp:txBody>
      <dsp:txXfrm>
        <a:off x="2782492" y="1897369"/>
        <a:ext cx="65275" cy="65275"/>
      </dsp:txXfrm>
    </dsp:sp>
    <dsp:sp modelId="{3461A56A-397D-48DE-A3A8-6BF14A35B989}">
      <dsp:nvSpPr>
        <dsp:cNvPr id="0" name=""/>
        <dsp:cNvSpPr/>
      </dsp:nvSpPr>
      <dsp:spPr>
        <a:xfrm rot="16200000">
          <a:off x="1329601" y="2352693"/>
          <a:ext cx="2259978" cy="429395"/>
        </a:xfrm>
        <a:prstGeom prst="rect">
          <a:avLst/>
        </a:prstGeom>
        <a:solidFill>
          <a:schemeClr val="dk1"/>
        </a:solidFill>
        <a:ln w="15875" cap="rnd" cmpd="sng" algn="ctr">
          <a:solidFill>
            <a:schemeClr val="dk1">
              <a:shade val="50000"/>
              <a:hueMod val="94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存储介质</a:t>
          </a:r>
        </a:p>
      </dsp:txBody>
      <dsp:txXfrm>
        <a:off x="1329601" y="2352693"/>
        <a:ext cx="2259978" cy="429395"/>
      </dsp:txXfrm>
    </dsp:sp>
    <dsp:sp modelId="{0A9D3079-C60F-4FDA-8306-BEE4DFFDC2CE}">
      <dsp:nvSpPr>
        <dsp:cNvPr id="0" name=""/>
        <dsp:cNvSpPr/>
      </dsp:nvSpPr>
      <dsp:spPr>
        <a:xfrm>
          <a:off x="2955971" y="1077924"/>
          <a:ext cx="1920829" cy="429395"/>
        </a:xfrm>
        <a:prstGeom prst="rect">
          <a:avLst/>
        </a:prstGeom>
        <a:solidFill>
          <a:schemeClr val="accent5">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易失存储介质</a:t>
          </a:r>
        </a:p>
      </dsp:txBody>
      <dsp:txXfrm>
        <a:off x="2955971" y="1077924"/>
        <a:ext cx="1920829" cy="429395"/>
      </dsp:txXfrm>
    </dsp:sp>
    <dsp:sp modelId="{B7E4637A-50B9-4E4B-9627-54DABB976CB5}">
      <dsp:nvSpPr>
        <dsp:cNvPr id="0" name=""/>
        <dsp:cNvSpPr/>
      </dsp:nvSpPr>
      <dsp:spPr>
        <a:xfrm>
          <a:off x="5158484" y="1077924"/>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RAM</a:t>
          </a:r>
          <a:endParaRPr lang="zh-CN" altLang="en-US" sz="1800" kern="1200" dirty="0">
            <a:latin typeface="Microsoft YaHei UI" panose="020B0503020204020204" pitchFamily="34" charset="-122"/>
            <a:ea typeface="Microsoft YaHei UI" panose="020B0503020204020204" pitchFamily="34" charset="-122"/>
          </a:endParaRPr>
        </a:p>
      </dsp:txBody>
      <dsp:txXfrm>
        <a:off x="5158484" y="1077924"/>
        <a:ext cx="1408418" cy="429395"/>
      </dsp:txXfrm>
    </dsp:sp>
    <dsp:sp modelId="{12EC4911-7BA8-49CD-81F8-D6164BAB8CFD}">
      <dsp:nvSpPr>
        <dsp:cNvPr id="0" name=""/>
        <dsp:cNvSpPr/>
      </dsp:nvSpPr>
      <dsp:spPr>
        <a:xfrm>
          <a:off x="6848587" y="809552"/>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DRAM</a:t>
          </a:r>
          <a:endParaRPr lang="zh-CN" altLang="en-US" sz="1800" kern="1200" dirty="0">
            <a:latin typeface="Microsoft YaHei UI" panose="020B0503020204020204" pitchFamily="34" charset="-122"/>
            <a:ea typeface="Microsoft YaHei UI" panose="020B0503020204020204" pitchFamily="34" charset="-122"/>
          </a:endParaRPr>
        </a:p>
      </dsp:txBody>
      <dsp:txXfrm>
        <a:off x="6848587" y="809552"/>
        <a:ext cx="1408418" cy="429395"/>
      </dsp:txXfrm>
    </dsp:sp>
    <dsp:sp modelId="{7B43624B-B78C-4380-8EB9-906163D0E493}">
      <dsp:nvSpPr>
        <dsp:cNvPr id="0" name=""/>
        <dsp:cNvSpPr/>
      </dsp:nvSpPr>
      <dsp:spPr>
        <a:xfrm>
          <a:off x="8538689" y="443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SDRAM</a:t>
          </a:r>
          <a:endParaRPr lang="zh-CN" altLang="en-US" sz="1000" kern="1200" dirty="0">
            <a:latin typeface="Microsoft YaHei UI" panose="020B0503020204020204" pitchFamily="34" charset="-122"/>
            <a:ea typeface="Microsoft YaHei UI" panose="020B0503020204020204" pitchFamily="34" charset="-122"/>
          </a:endParaRPr>
        </a:p>
      </dsp:txBody>
      <dsp:txXfrm>
        <a:off x="8538689" y="4434"/>
        <a:ext cx="1408418" cy="429395"/>
      </dsp:txXfrm>
    </dsp:sp>
    <dsp:sp modelId="{DE920C28-F564-4CE8-ACA0-1813A2606B54}">
      <dsp:nvSpPr>
        <dsp:cNvPr id="0" name=""/>
        <dsp:cNvSpPr/>
      </dsp:nvSpPr>
      <dsp:spPr>
        <a:xfrm>
          <a:off x="8538689" y="54117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 SDRAM</a:t>
          </a:r>
        </a:p>
      </dsp:txBody>
      <dsp:txXfrm>
        <a:off x="8538689" y="541179"/>
        <a:ext cx="1408418" cy="429395"/>
      </dsp:txXfrm>
    </dsp:sp>
    <dsp:sp modelId="{EBF1E5CB-CC55-48B0-B79E-B06828249136}">
      <dsp:nvSpPr>
        <dsp:cNvPr id="0" name=""/>
        <dsp:cNvSpPr/>
      </dsp:nvSpPr>
      <dsp:spPr>
        <a:xfrm>
          <a:off x="8538689" y="107792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DDR2 SDRAM</a:t>
          </a:r>
        </a:p>
      </dsp:txBody>
      <dsp:txXfrm>
        <a:off x="8538689" y="1077924"/>
        <a:ext cx="1408418" cy="429395"/>
      </dsp:txXfrm>
    </dsp:sp>
    <dsp:sp modelId="{FA939847-BD79-40B8-A064-C040C95749D2}">
      <dsp:nvSpPr>
        <dsp:cNvPr id="0" name=""/>
        <dsp:cNvSpPr/>
      </dsp:nvSpPr>
      <dsp:spPr>
        <a:xfrm>
          <a:off x="8538689" y="161466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DDR3 SDRAM</a:t>
          </a:r>
        </a:p>
      </dsp:txBody>
      <dsp:txXfrm>
        <a:off x="8538689" y="1614669"/>
        <a:ext cx="1408418" cy="429395"/>
      </dsp:txXfrm>
    </dsp:sp>
    <dsp:sp modelId="{99903F37-B772-415E-8F69-6C6246C496AB}">
      <dsp:nvSpPr>
        <dsp:cNvPr id="0" name=""/>
        <dsp:cNvSpPr/>
      </dsp:nvSpPr>
      <dsp:spPr>
        <a:xfrm>
          <a:off x="6848587" y="1346297"/>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SRAM</a:t>
          </a:r>
          <a:endParaRPr lang="zh-CN" altLang="en-US" sz="1800" kern="1200" dirty="0">
            <a:latin typeface="Microsoft YaHei UI" panose="020B0503020204020204" pitchFamily="34" charset="-122"/>
            <a:ea typeface="Microsoft YaHei UI" panose="020B0503020204020204" pitchFamily="34" charset="-122"/>
          </a:endParaRPr>
        </a:p>
      </dsp:txBody>
      <dsp:txXfrm>
        <a:off x="6848587" y="1346297"/>
        <a:ext cx="1408418" cy="429395"/>
      </dsp:txXfrm>
    </dsp:sp>
    <dsp:sp modelId="{F144C008-60DE-456F-845D-DB9F97331D18}">
      <dsp:nvSpPr>
        <dsp:cNvPr id="0" name=""/>
        <dsp:cNvSpPr/>
      </dsp:nvSpPr>
      <dsp:spPr>
        <a:xfrm>
          <a:off x="2955971" y="3627462"/>
          <a:ext cx="1910942" cy="429395"/>
        </a:xfrm>
        <a:prstGeom prst="rect">
          <a:avLst/>
        </a:prstGeom>
        <a:solidFill>
          <a:schemeClr val="accent5">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非易失存储介质</a:t>
          </a:r>
        </a:p>
      </dsp:txBody>
      <dsp:txXfrm>
        <a:off x="2955971" y="3627462"/>
        <a:ext cx="1910942" cy="429395"/>
      </dsp:txXfrm>
    </dsp:sp>
    <dsp:sp modelId="{65EB00D5-7FAF-4C06-AB5D-6755D4C318A2}">
      <dsp:nvSpPr>
        <dsp:cNvPr id="0" name=""/>
        <dsp:cNvSpPr/>
      </dsp:nvSpPr>
      <dsp:spPr>
        <a:xfrm>
          <a:off x="5148597" y="2419786"/>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ROM</a:t>
          </a:r>
        </a:p>
      </dsp:txBody>
      <dsp:txXfrm>
        <a:off x="5148597" y="2419786"/>
        <a:ext cx="1408418" cy="429395"/>
      </dsp:txXfrm>
    </dsp:sp>
    <dsp:sp modelId="{53DF6085-8CBA-4DCC-BE48-01C5B237F816}">
      <dsp:nvSpPr>
        <dsp:cNvPr id="0" name=""/>
        <dsp:cNvSpPr/>
      </dsp:nvSpPr>
      <dsp:spPr>
        <a:xfrm>
          <a:off x="6838699" y="215141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MASK ROM</a:t>
          </a:r>
        </a:p>
      </dsp:txBody>
      <dsp:txXfrm>
        <a:off x="6838699" y="2151414"/>
        <a:ext cx="1408418" cy="429395"/>
      </dsp:txXfrm>
    </dsp:sp>
    <dsp:sp modelId="{D035CF6A-A9A3-40AE-9156-8B94D98D6098}">
      <dsp:nvSpPr>
        <dsp:cNvPr id="0" name=""/>
        <dsp:cNvSpPr/>
      </dsp:nvSpPr>
      <dsp:spPr>
        <a:xfrm>
          <a:off x="6838699" y="268815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PROM</a:t>
          </a:r>
        </a:p>
      </dsp:txBody>
      <dsp:txXfrm>
        <a:off x="6838699" y="2688159"/>
        <a:ext cx="1408418" cy="429395"/>
      </dsp:txXfrm>
    </dsp:sp>
    <dsp:sp modelId="{E2999CD9-1982-43D7-978F-8674E04976BF}">
      <dsp:nvSpPr>
        <dsp:cNvPr id="0" name=""/>
        <dsp:cNvSpPr/>
      </dsp:nvSpPr>
      <dsp:spPr>
        <a:xfrm>
          <a:off x="8528802" y="2151414"/>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OTPROM</a:t>
          </a:r>
        </a:p>
      </dsp:txBody>
      <dsp:txXfrm>
        <a:off x="8528802" y="2151414"/>
        <a:ext cx="1408418" cy="429395"/>
      </dsp:txXfrm>
    </dsp:sp>
    <dsp:sp modelId="{CB6C0760-1DBA-438D-BCB3-9A1FF3D54AFF}">
      <dsp:nvSpPr>
        <dsp:cNvPr id="0" name=""/>
        <dsp:cNvSpPr/>
      </dsp:nvSpPr>
      <dsp:spPr>
        <a:xfrm>
          <a:off x="8528802" y="2688159"/>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EPROM</a:t>
          </a:r>
        </a:p>
      </dsp:txBody>
      <dsp:txXfrm>
        <a:off x="8528802" y="2688159"/>
        <a:ext cx="1408418" cy="429395"/>
      </dsp:txXfrm>
    </dsp:sp>
    <dsp:sp modelId="{090B7AD5-5B3D-42F3-8B1F-3B8D745B1228}">
      <dsp:nvSpPr>
        <dsp:cNvPr id="0" name=""/>
        <dsp:cNvSpPr/>
      </dsp:nvSpPr>
      <dsp:spPr>
        <a:xfrm>
          <a:off x="8528802" y="322490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latin typeface="Microsoft YaHei UI" panose="020B0503020204020204" pitchFamily="34" charset="-122"/>
              <a:ea typeface="Microsoft YaHei UI" panose="020B0503020204020204" pitchFamily="34" charset="-122"/>
            </a:rPr>
            <a:t>EEPROM</a:t>
          </a:r>
        </a:p>
      </dsp:txBody>
      <dsp:txXfrm>
        <a:off x="8528802" y="3224903"/>
        <a:ext cx="1408418" cy="429395"/>
      </dsp:txXfrm>
    </dsp:sp>
    <dsp:sp modelId="{4F13DC95-39DA-413C-97E6-537FCD2C9281}">
      <dsp:nvSpPr>
        <dsp:cNvPr id="0" name=""/>
        <dsp:cNvSpPr/>
      </dsp:nvSpPr>
      <dsp:spPr>
        <a:xfrm>
          <a:off x="5250201" y="3623902"/>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FLASH</a:t>
          </a:r>
        </a:p>
      </dsp:txBody>
      <dsp:txXfrm>
        <a:off x="5250201" y="3623902"/>
        <a:ext cx="1408418" cy="429395"/>
      </dsp:txXfrm>
    </dsp:sp>
    <dsp:sp modelId="{0FFCECD0-182C-4044-9C45-EEC883F90F7A}">
      <dsp:nvSpPr>
        <dsp:cNvPr id="0" name=""/>
        <dsp:cNvSpPr/>
      </dsp:nvSpPr>
      <dsp:spPr>
        <a:xfrm>
          <a:off x="6838699" y="322490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NOR FLASH</a:t>
          </a:r>
        </a:p>
      </dsp:txBody>
      <dsp:txXfrm>
        <a:off x="6838699" y="3224903"/>
        <a:ext cx="1408418" cy="429395"/>
      </dsp:txXfrm>
    </dsp:sp>
    <dsp:sp modelId="{07323A6F-7AFE-44BE-A443-626365016045}">
      <dsp:nvSpPr>
        <dsp:cNvPr id="0" name=""/>
        <dsp:cNvSpPr/>
      </dsp:nvSpPr>
      <dsp:spPr>
        <a:xfrm>
          <a:off x="6838699" y="3761648"/>
          <a:ext cx="1595723"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NAND FLASH</a:t>
          </a:r>
        </a:p>
      </dsp:txBody>
      <dsp:txXfrm>
        <a:off x="6838699" y="3761648"/>
        <a:ext cx="1595723" cy="429395"/>
      </dsp:txXfrm>
    </dsp:sp>
    <dsp:sp modelId="{ED5B6941-8CA6-476A-AA4E-2754D1CC6956}">
      <dsp:nvSpPr>
        <dsp:cNvPr id="0" name=""/>
        <dsp:cNvSpPr/>
      </dsp:nvSpPr>
      <dsp:spPr>
        <a:xfrm>
          <a:off x="5148597" y="4835138"/>
          <a:ext cx="1408418" cy="429395"/>
        </a:xfrm>
        <a:prstGeom prst="rect">
          <a:avLst/>
        </a:prstGeom>
        <a:solidFill>
          <a:schemeClr val="accent6">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icrosoft YaHei UI" panose="020B0503020204020204" pitchFamily="34" charset="-122"/>
              <a:ea typeface="Microsoft YaHei UI" panose="020B0503020204020204" pitchFamily="34" charset="-122"/>
            </a:rPr>
            <a:t>其他</a:t>
          </a:r>
          <a:endParaRPr lang="en-US" altLang="zh-CN" sz="1800" kern="1200" dirty="0">
            <a:latin typeface="Microsoft YaHei UI" panose="020B0503020204020204" pitchFamily="34" charset="-122"/>
            <a:ea typeface="Microsoft YaHei UI" panose="020B0503020204020204" pitchFamily="34" charset="-122"/>
          </a:endParaRPr>
        </a:p>
      </dsp:txBody>
      <dsp:txXfrm>
        <a:off x="5148597" y="4835138"/>
        <a:ext cx="1408418" cy="429395"/>
      </dsp:txXfrm>
    </dsp:sp>
    <dsp:sp modelId="{498A5418-3346-47DD-98E2-F1A26776AA1C}">
      <dsp:nvSpPr>
        <dsp:cNvPr id="0" name=""/>
        <dsp:cNvSpPr/>
      </dsp:nvSpPr>
      <dsp:spPr>
        <a:xfrm>
          <a:off x="6838699" y="429839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光盘 </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4298393"/>
        <a:ext cx="1408418" cy="429395"/>
      </dsp:txXfrm>
    </dsp:sp>
    <dsp:sp modelId="{B216DA90-6F11-4779-88BF-3D0668BD2713}">
      <dsp:nvSpPr>
        <dsp:cNvPr id="0" name=""/>
        <dsp:cNvSpPr/>
      </dsp:nvSpPr>
      <dsp:spPr>
        <a:xfrm>
          <a:off x="6838699" y="4835138"/>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软盘</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4835138"/>
        <a:ext cx="1408418" cy="429395"/>
      </dsp:txXfrm>
    </dsp:sp>
    <dsp:sp modelId="{0921F052-22BF-4778-A279-D62A1E4E1230}">
      <dsp:nvSpPr>
        <dsp:cNvPr id="0" name=""/>
        <dsp:cNvSpPr/>
      </dsp:nvSpPr>
      <dsp:spPr>
        <a:xfrm>
          <a:off x="6838699" y="5371883"/>
          <a:ext cx="1408418" cy="429395"/>
        </a:xfrm>
        <a:prstGeom prst="rect">
          <a:avLst/>
        </a:prstGeom>
        <a:solidFill>
          <a:schemeClr val="accent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Microsoft YaHei UI" panose="020B0503020204020204" pitchFamily="34" charset="-122"/>
              <a:ea typeface="Microsoft YaHei UI" panose="020B0503020204020204" pitchFamily="34" charset="-122"/>
            </a:rPr>
            <a:t>硬盘</a:t>
          </a:r>
          <a:endParaRPr lang="en-US" altLang="zh-CN" sz="1000" kern="1200" dirty="0">
            <a:latin typeface="Microsoft YaHei UI" panose="020B0503020204020204" pitchFamily="34" charset="-122"/>
            <a:ea typeface="Microsoft YaHei UI" panose="020B0503020204020204" pitchFamily="34" charset="-122"/>
          </a:endParaRPr>
        </a:p>
      </dsp:txBody>
      <dsp:txXfrm>
        <a:off x="6838699" y="5371883"/>
        <a:ext cx="1408418" cy="42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E572-BCB1-4232-9632-7D3B80DD38F8}">
      <dsp:nvSpPr>
        <dsp:cNvPr id="0" name=""/>
        <dsp:cNvSpPr/>
      </dsp:nvSpPr>
      <dsp:spPr>
        <a:xfrm>
          <a:off x="2381249" y="68580"/>
          <a:ext cx="2381250" cy="2381250"/>
        </a:xfrm>
        <a:prstGeom prst="ellipse">
          <a:avLst/>
        </a:prstGeom>
        <a:blipFill>
          <a:blip xmlns:r="http://schemas.openxmlformats.org/officeDocument/2006/relationships" r:embed="rId1"/>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0E7400-E4A0-4916-A4A5-974D7FAC8113}">
      <dsp:nvSpPr>
        <dsp:cNvPr id="0" name=""/>
        <dsp:cNvSpPr/>
      </dsp:nvSpPr>
      <dsp:spPr>
        <a:xfrm>
          <a:off x="3238499" y="961112"/>
          <a:ext cx="1524000" cy="78581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489200">
            <a:lnSpc>
              <a:spcPct val="90000"/>
            </a:lnSpc>
            <a:spcBef>
              <a:spcPct val="0"/>
            </a:spcBef>
            <a:spcAft>
              <a:spcPct val="35000"/>
            </a:spcAft>
            <a:buNone/>
          </a:pPr>
          <a:endParaRPr lang="zh-CN" altLang="en-US" sz="5600" kern="1200" dirty="0"/>
        </a:p>
      </dsp:txBody>
      <dsp:txXfrm>
        <a:off x="3238499" y="961112"/>
        <a:ext cx="1524000" cy="78581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2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02378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241046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095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36188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098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dirty="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62527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018840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48467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49825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37266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8535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08592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587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33606" y="6172199"/>
            <a:ext cx="1600200" cy="365125"/>
          </a:xfrm>
        </p:spPr>
        <p:txBody>
          <a:bodyPr anchor="ctr"/>
          <a:lstStyle>
            <a:lvl1pPr algn="ctr">
              <a:defRPr/>
            </a:lvl1pPr>
          </a:lstStyle>
          <a:p>
            <a:fld id="{89601374-CFE5-4C27-8F03-6CA101DA1D50}" type="datetimeFigureOut">
              <a:rPr lang="zh-CN" altLang="en-US" smtClean="0"/>
              <a:pPr/>
              <a:t>2019/2/11</a:t>
            </a:fld>
            <a:endParaRPr lang="zh-CN" altLang="en-US" dirty="0"/>
          </a:p>
        </p:txBody>
      </p:sp>
      <p:sp>
        <p:nvSpPr>
          <p:cNvPr id="3" name="Footer Placeholder 2"/>
          <p:cNvSpPr>
            <a:spLocks noGrp="1"/>
          </p:cNvSpPr>
          <p:nvPr>
            <p:ph type="ftr" sz="quarter" idx="11"/>
          </p:nvPr>
        </p:nvSpPr>
        <p:spPr/>
        <p:txBody>
          <a:bodyPr anchor="ctr"/>
          <a:lstStyle/>
          <a:p>
            <a:endParaRPr lang="zh-CN" altLang="en-US" dirty="0"/>
          </a:p>
        </p:txBody>
      </p:sp>
      <p:sp>
        <p:nvSpPr>
          <p:cNvPr id="4" name="Slide Number Placeholder 3"/>
          <p:cNvSpPr>
            <a:spLocks noGrp="1"/>
          </p:cNvSpPr>
          <p:nvPr>
            <p:ph type="sldNum" sz="quarter" idx="12"/>
          </p:nvPr>
        </p:nvSpPr>
        <p:spPr>
          <a:xfrm>
            <a:off x="10439400" y="6172199"/>
            <a:ext cx="1142245" cy="365125"/>
          </a:xfrm>
        </p:spPr>
        <p:txBody>
          <a:bodyPr/>
          <a:lstStyle>
            <a:lvl1pPr algn="ctr">
              <a:defRPr sz="2000"/>
            </a:lvl1pPr>
          </a:lstStyle>
          <a:p>
            <a:fld id="{53605653-1E2C-48C3-9726-8F77011EAD69}" type="slidenum">
              <a:rPr lang="zh-CN" altLang="en-US" smtClean="0"/>
              <a:pPr/>
              <a:t>‹#›</a:t>
            </a:fld>
            <a:endParaRPr lang="zh-CN" altLang="en-US" dirty="0"/>
          </a:p>
        </p:txBody>
      </p:sp>
      <p:sp>
        <p:nvSpPr>
          <p:cNvPr id="10" name="标题 9">
            <a:extLst>
              <a:ext uri="{FF2B5EF4-FFF2-40B4-BE49-F238E27FC236}">
                <a16:creationId xmlns:a16="http://schemas.microsoft.com/office/drawing/2014/main" id="{475054BA-6CB4-4B6B-A7B6-9AE83DEFBB2B}"/>
              </a:ext>
            </a:extLst>
          </p:cNvPr>
          <p:cNvSpPr>
            <a:spLocks noGrp="1"/>
          </p:cNvSpPr>
          <p:nvPr>
            <p:ph type="title"/>
          </p:nvPr>
        </p:nvSpPr>
        <p:spPr>
          <a:xfrm>
            <a:off x="684212" y="220007"/>
            <a:ext cx="8534400" cy="551416"/>
          </a:xfrm>
        </p:spPr>
        <p:txBody>
          <a:bodyPr>
            <a:normAutofit/>
          </a:bodyPr>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4" name="文本占位符 13">
            <a:extLst>
              <a:ext uri="{FF2B5EF4-FFF2-40B4-BE49-F238E27FC236}">
                <a16:creationId xmlns:a16="http://schemas.microsoft.com/office/drawing/2014/main" id="{86998ED2-E192-4071-9358-792C37EBE63C}"/>
              </a:ext>
            </a:extLst>
          </p:cNvPr>
          <p:cNvSpPr>
            <a:spLocks noGrp="1"/>
          </p:cNvSpPr>
          <p:nvPr>
            <p:ph type="body" sz="quarter" idx="13"/>
          </p:nvPr>
        </p:nvSpPr>
        <p:spPr>
          <a:xfrm>
            <a:off x="684213" y="927463"/>
            <a:ext cx="10898188" cy="4990737"/>
          </a:xfrm>
        </p:spPr>
        <p:txBody>
          <a:bodyPr anchor="t"/>
          <a:lstStyle>
            <a:lvl1pPr algn="l">
              <a:defRPr>
                <a:latin typeface="方正黑体简体" panose="02010601030101010101" pitchFamily="2" charset="-122"/>
                <a:ea typeface="方正黑体简体" panose="02010601030101010101" pitchFamily="2" charset="-122"/>
              </a:defRPr>
            </a:lvl1pPr>
            <a:lvl2pPr algn="l">
              <a:defRPr>
                <a:latin typeface="方正黑体简体" panose="02010601030101010101" pitchFamily="2" charset="-122"/>
                <a:ea typeface="方正黑体简体" panose="02010601030101010101" pitchFamily="2" charset="-122"/>
              </a:defRPr>
            </a:lvl2pPr>
            <a:lvl3pPr algn="l">
              <a:defRPr>
                <a:latin typeface="方正黑体简体" panose="02010601030101010101" pitchFamily="2" charset="-122"/>
                <a:ea typeface="方正黑体简体" panose="02010601030101010101" pitchFamily="2" charset="-122"/>
              </a:defRPr>
            </a:lvl3pPr>
            <a:lvl4pPr algn="l">
              <a:defRPr>
                <a:latin typeface="方正黑体简体" panose="02010601030101010101" pitchFamily="2" charset="-122"/>
                <a:ea typeface="方正黑体简体" panose="02010601030101010101" pitchFamily="2" charset="-122"/>
              </a:defRPr>
            </a:lvl4pPr>
            <a:lvl5pPr algn="l">
              <a:defRPr>
                <a:latin typeface="方正黑体简体" panose="02010601030101010101" pitchFamily="2" charset="-122"/>
                <a:ea typeface="方正黑体简体" panose="02010601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27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121790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9601374-CFE5-4C27-8F03-6CA101DA1D50}" type="datetimeFigureOut">
              <a:rPr lang="zh-CN" altLang="en-US" smtClean="0"/>
              <a:t>2019/2/11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258310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9601374-CFE5-4C27-8F03-6CA101DA1D50}" type="datetimeFigureOut">
              <a:rPr lang="zh-CN" altLang="en-US" smtClean="0"/>
              <a:t>2019/2/11</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605653-1E2C-48C3-9726-8F77011EAD69}" type="slidenum">
              <a:rPr lang="zh-CN" altLang="en-US" smtClean="0"/>
              <a:t>‹#›</a:t>
            </a:fld>
            <a:endParaRPr lang="zh-CN" altLang="en-US"/>
          </a:p>
        </p:txBody>
      </p:sp>
    </p:spTree>
    <p:extLst>
      <p:ext uri="{BB962C8B-B14F-4D97-AF65-F5344CB8AC3E}">
        <p14:creationId xmlns:p14="http://schemas.microsoft.com/office/powerpoint/2010/main" val="8810704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3897EBAC-1065-44EA-8499-DEDBC40CC4DE}"/>
              </a:ext>
            </a:extLst>
          </p:cNvPr>
          <p:cNvGraphicFramePr/>
          <p:nvPr>
            <p:extLst>
              <p:ext uri="{D42A27DB-BD31-4B8C-83A1-F6EECF244321}">
                <p14:modId xmlns:p14="http://schemas.microsoft.com/office/powerpoint/2010/main" val="2586983433"/>
              </p:ext>
            </p:extLst>
          </p:nvPr>
        </p:nvGraphicFramePr>
        <p:xfrm>
          <a:off x="0" y="493486"/>
          <a:ext cx="12192000" cy="5805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96E13FDF-B5C7-49B9-8F61-9C6DF9E7E155}"/>
              </a:ext>
            </a:extLst>
          </p:cNvPr>
          <p:cNvSpPr txBox="1"/>
          <p:nvPr/>
        </p:nvSpPr>
        <p:spPr>
          <a:xfrm>
            <a:off x="362857" y="201098"/>
            <a:ext cx="2646878" cy="584775"/>
          </a:xfrm>
          <a:prstGeom prst="rect">
            <a:avLst/>
          </a:prstGeom>
          <a:noFill/>
        </p:spPr>
        <p:txBody>
          <a:bodyPr wrap="none" rtlCol="0">
            <a:spAutoFit/>
          </a:bodyPr>
          <a:lstStyle/>
          <a:p>
            <a:r>
              <a:rPr lang="zh-CN" altLang="en-US" sz="3200" dirty="0">
                <a:latin typeface="黑体" panose="02010609060101010101" pitchFamily="49" charset="-122"/>
                <a:ea typeface="黑体" panose="02010609060101010101" pitchFamily="49" charset="-122"/>
              </a:rPr>
              <a:t>存储介质分类</a:t>
            </a:r>
          </a:p>
        </p:txBody>
      </p:sp>
    </p:spTree>
    <p:extLst>
      <p:ext uri="{BB962C8B-B14F-4D97-AF65-F5344CB8AC3E}">
        <p14:creationId xmlns:p14="http://schemas.microsoft.com/office/powerpoint/2010/main" val="209686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B99EBE-CBBF-4887-BA50-6EEC9623EF83}"/>
              </a:ext>
            </a:extLst>
          </p:cNvPr>
          <p:cNvSpPr txBox="1"/>
          <p:nvPr/>
        </p:nvSpPr>
        <p:spPr>
          <a:xfrm>
            <a:off x="1567543" y="711200"/>
            <a:ext cx="9390743" cy="3647152"/>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RAM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Random Access Memory </a:t>
            </a:r>
            <a:r>
              <a:rPr lang="zh-CN" altLang="en-US" sz="2400" dirty="0">
                <a:latin typeface="微软雅黑" panose="020B0503020204020204" pitchFamily="34" charset="-122"/>
                <a:ea typeface="微软雅黑" panose="020B0503020204020204" pitchFamily="34" charset="-122"/>
              </a:rPr>
              <a:t>随机存取存贮器</a:t>
            </a:r>
            <a:endParaRPr lang="en-US" altLang="zh-CN" dirty="0"/>
          </a:p>
          <a:p>
            <a:pPr>
              <a:lnSpc>
                <a:spcPct val="150000"/>
              </a:lnSpc>
            </a:pPr>
            <a:r>
              <a:rPr lang="zh-CN" altLang="en-US" dirty="0"/>
              <a:t>数据的存取分为随机存取和直接存取</a:t>
            </a:r>
            <a:endParaRPr lang="en-US" altLang="zh-CN" dirty="0"/>
          </a:p>
          <a:p>
            <a:r>
              <a:rPr lang="zh-CN" altLang="en-US" dirty="0"/>
              <a:t>随机存储器：随机是指数据不是线性依次存储，而是自由指定地址进行数据读写，通俗</a:t>
            </a:r>
            <a:r>
              <a:rPr lang="en-US" altLang="zh-CN" dirty="0"/>
              <a:t>	         		       </a:t>
            </a:r>
            <a:r>
              <a:rPr lang="zh-CN" altLang="en-US" dirty="0"/>
              <a:t>来说就是可以以</a:t>
            </a:r>
            <a:r>
              <a:rPr lang="zh-CN" altLang="en-US" b="1" dirty="0"/>
              <a:t>任何顺序访问</a:t>
            </a:r>
            <a:r>
              <a:rPr lang="zh-CN" altLang="en-US" dirty="0"/>
              <a:t>，而不管前一次访问的是哪一个位置。</a:t>
            </a:r>
            <a:endParaRPr lang="en-US" altLang="zh-CN" dirty="0"/>
          </a:p>
          <a:p>
            <a:r>
              <a:rPr lang="zh-CN" altLang="en-US" dirty="0"/>
              <a:t>直接存取器：先指向一个区域，在区域内</a:t>
            </a:r>
            <a:r>
              <a:rPr lang="zh-CN" altLang="en-US" b="1" dirty="0"/>
              <a:t>顺序查找</a:t>
            </a:r>
            <a:r>
              <a:rPr lang="zh-CN" altLang="en-US" dirty="0"/>
              <a:t>，访问时间与数据位置有关（硬盘）</a:t>
            </a:r>
            <a:endParaRPr lang="en-US" altLang="zh-CN" dirty="0"/>
          </a:p>
          <a:p>
            <a:endParaRPr lang="en-US" altLang="zh-CN" dirty="0"/>
          </a:p>
          <a:p>
            <a:r>
              <a:rPr lang="en-US" altLang="zh-CN" dirty="0"/>
              <a:t>RAM</a:t>
            </a:r>
            <a:r>
              <a:rPr lang="zh-CN" altLang="en-US" dirty="0"/>
              <a:t>分为</a:t>
            </a:r>
            <a:r>
              <a:rPr lang="en-US" altLang="zh-CN" b="1" dirty="0">
                <a:solidFill>
                  <a:srgbClr val="FFC000"/>
                </a:solidFill>
              </a:rPr>
              <a:t>SRAM</a:t>
            </a:r>
            <a:r>
              <a:rPr lang="en-US" altLang="zh-CN" dirty="0"/>
              <a:t>(Static RAM)</a:t>
            </a:r>
            <a:r>
              <a:rPr lang="zh-CN" altLang="en-US" dirty="0"/>
              <a:t>和</a:t>
            </a:r>
            <a:r>
              <a:rPr lang="en-US" altLang="zh-CN" b="1" dirty="0">
                <a:solidFill>
                  <a:srgbClr val="FFC000"/>
                </a:solidFill>
              </a:rPr>
              <a:t>DRAM</a:t>
            </a:r>
            <a:r>
              <a:rPr lang="zh-CN" altLang="en-US" dirty="0"/>
              <a:t>（</a:t>
            </a:r>
            <a:r>
              <a:rPr lang="en-US" altLang="zh-CN" dirty="0"/>
              <a:t>Dynamic RAM</a:t>
            </a:r>
            <a:r>
              <a:rPr lang="zh-CN" altLang="en-US" dirty="0"/>
              <a:t>）</a:t>
            </a:r>
            <a:endParaRPr lang="en-US" altLang="zh-CN" dirty="0"/>
          </a:p>
          <a:p>
            <a:endParaRPr lang="en-US" altLang="zh-CN" dirty="0"/>
          </a:p>
          <a:p>
            <a:r>
              <a:rPr lang="en-US" altLang="zh-CN" dirty="0"/>
              <a:t>SRAM</a:t>
            </a:r>
            <a:r>
              <a:rPr lang="zh-CN" altLang="en-US" dirty="0"/>
              <a:t>是靠</a:t>
            </a:r>
            <a:r>
              <a:rPr lang="zh-CN" altLang="en-US" b="1" dirty="0">
                <a:solidFill>
                  <a:srgbClr val="FFFF00"/>
                </a:solidFill>
              </a:rPr>
              <a:t>双稳态触发器</a:t>
            </a:r>
            <a:r>
              <a:rPr lang="zh-CN" altLang="en-US" dirty="0"/>
              <a:t>保存数据</a:t>
            </a:r>
            <a:endParaRPr lang="en-US" altLang="zh-CN" dirty="0"/>
          </a:p>
          <a:p>
            <a:endParaRPr lang="en-US" altLang="zh-CN" dirty="0"/>
          </a:p>
          <a:p>
            <a:r>
              <a:rPr lang="en-US" altLang="zh-CN" dirty="0"/>
              <a:t>DRAM</a:t>
            </a:r>
            <a:r>
              <a:rPr lang="zh-CN" altLang="en-US" dirty="0"/>
              <a:t>是靠</a:t>
            </a:r>
            <a:r>
              <a:rPr lang="en-US" altLang="zh-CN" dirty="0"/>
              <a:t>MOS</a:t>
            </a:r>
            <a:r>
              <a:rPr lang="zh-CN" altLang="en-US" dirty="0"/>
              <a:t>电路的</a:t>
            </a:r>
            <a:r>
              <a:rPr lang="zh-CN" altLang="en-US" b="1" dirty="0">
                <a:solidFill>
                  <a:srgbClr val="FFFF00"/>
                </a:solidFill>
              </a:rPr>
              <a:t>栅极电容</a:t>
            </a:r>
            <a:r>
              <a:rPr lang="zh-CN" altLang="en-US" dirty="0"/>
              <a:t>保存数据，需要刷新电路给电容充放电</a:t>
            </a:r>
            <a:endParaRPr lang="en-US" altLang="zh-CN" dirty="0"/>
          </a:p>
          <a:p>
            <a:r>
              <a:rPr lang="en-US" altLang="zh-CN" dirty="0"/>
              <a:t> </a:t>
            </a:r>
          </a:p>
        </p:txBody>
      </p:sp>
      <p:graphicFrame>
        <p:nvGraphicFramePr>
          <p:cNvPr id="6" name="表格 5">
            <a:extLst>
              <a:ext uri="{FF2B5EF4-FFF2-40B4-BE49-F238E27FC236}">
                <a16:creationId xmlns:a16="http://schemas.microsoft.com/office/drawing/2014/main" id="{319A99A5-0937-4601-AE70-8360C4470B7D}"/>
              </a:ext>
            </a:extLst>
          </p:cNvPr>
          <p:cNvGraphicFramePr>
            <a:graphicFrameLocks noGrp="1"/>
          </p:cNvGraphicFramePr>
          <p:nvPr>
            <p:extLst>
              <p:ext uri="{D42A27DB-BD31-4B8C-83A1-F6EECF244321}">
                <p14:modId xmlns:p14="http://schemas.microsoft.com/office/powerpoint/2010/main" val="1225346695"/>
              </p:ext>
            </p:extLst>
          </p:nvPr>
        </p:nvGraphicFramePr>
        <p:xfrm>
          <a:off x="1567543" y="4404519"/>
          <a:ext cx="9390744" cy="1473200"/>
        </p:xfrm>
        <a:graphic>
          <a:graphicData uri="http://schemas.openxmlformats.org/drawingml/2006/table">
            <a:tbl>
              <a:tblPr firstRow="1" bandRow="1">
                <a:tableStyleId>{5C22544A-7EE6-4342-B048-85BDC9FD1C3A}</a:tableStyleId>
              </a:tblPr>
              <a:tblGrid>
                <a:gridCol w="3130248">
                  <a:extLst>
                    <a:ext uri="{9D8B030D-6E8A-4147-A177-3AD203B41FA5}">
                      <a16:colId xmlns:a16="http://schemas.microsoft.com/office/drawing/2014/main" val="734518421"/>
                    </a:ext>
                  </a:extLst>
                </a:gridCol>
                <a:gridCol w="3130248">
                  <a:extLst>
                    <a:ext uri="{9D8B030D-6E8A-4147-A177-3AD203B41FA5}">
                      <a16:colId xmlns:a16="http://schemas.microsoft.com/office/drawing/2014/main" val="1171814895"/>
                    </a:ext>
                  </a:extLst>
                </a:gridCol>
                <a:gridCol w="3130248">
                  <a:extLst>
                    <a:ext uri="{9D8B030D-6E8A-4147-A177-3AD203B41FA5}">
                      <a16:colId xmlns:a16="http://schemas.microsoft.com/office/drawing/2014/main" val="2422343792"/>
                    </a:ext>
                  </a:extLst>
                </a:gridCol>
              </a:tblGrid>
              <a:tr h="334323">
                <a:tc>
                  <a:txBody>
                    <a:bodyPr/>
                    <a:lstStyle/>
                    <a:p>
                      <a:endParaRPr lang="en-US" altLang="zh-CN" dirty="0"/>
                    </a:p>
                  </a:txBody>
                  <a:tcPr/>
                </a:tc>
                <a:tc>
                  <a:txBody>
                    <a:bodyPr/>
                    <a:lstStyle/>
                    <a:p>
                      <a:r>
                        <a:rPr lang="en-US" altLang="zh-CN" dirty="0"/>
                        <a:t>SRAM</a:t>
                      </a:r>
                      <a:endParaRPr lang="zh-CN" altLang="en-US" dirty="0"/>
                    </a:p>
                  </a:txBody>
                  <a:tcPr/>
                </a:tc>
                <a:tc>
                  <a:txBody>
                    <a:bodyPr/>
                    <a:lstStyle/>
                    <a:p>
                      <a:r>
                        <a:rPr lang="en-US" altLang="zh-CN" dirty="0"/>
                        <a:t>DRAM</a:t>
                      </a:r>
                      <a:endParaRPr lang="zh-CN" altLang="en-US" dirty="0"/>
                    </a:p>
                  </a:txBody>
                  <a:tcPr/>
                </a:tc>
                <a:extLst>
                  <a:ext uri="{0D108BD9-81ED-4DB2-BD59-A6C34878D82A}">
                    <a16:rowId xmlns:a16="http://schemas.microsoft.com/office/drawing/2014/main" val="314235123"/>
                  </a:ext>
                </a:extLst>
              </a:tr>
              <a:tr h="354994">
                <a:tc>
                  <a:txBody>
                    <a:bodyPr/>
                    <a:lstStyle/>
                    <a:p>
                      <a:r>
                        <a:rPr lang="en-US" altLang="zh-CN" dirty="0"/>
                        <a:t>Advantages</a:t>
                      </a:r>
                      <a:endParaRPr lang="zh-CN" altLang="en-US" dirty="0"/>
                    </a:p>
                  </a:txBody>
                  <a:tcPr/>
                </a:tc>
                <a:tc>
                  <a:txBody>
                    <a:bodyPr/>
                    <a:lstStyle/>
                    <a:p>
                      <a:r>
                        <a:rPr lang="zh-CN" altLang="en-US" dirty="0"/>
                        <a:t>速度快</a:t>
                      </a:r>
                    </a:p>
                  </a:txBody>
                  <a:tcPr/>
                </a:tc>
                <a:tc>
                  <a:txBody>
                    <a:bodyPr/>
                    <a:lstStyle/>
                    <a:p>
                      <a:r>
                        <a:rPr lang="zh-CN" altLang="en-US" dirty="0"/>
                        <a:t>集成度高，功耗低，成本低</a:t>
                      </a:r>
                      <a:endParaRPr lang="en-US" altLang="zh-CN" dirty="0"/>
                    </a:p>
                  </a:txBody>
                  <a:tcPr/>
                </a:tc>
                <a:extLst>
                  <a:ext uri="{0D108BD9-81ED-4DB2-BD59-A6C34878D82A}">
                    <a16:rowId xmlns:a16="http://schemas.microsoft.com/office/drawing/2014/main" val="3880489126"/>
                  </a:ext>
                </a:extLst>
              </a:tr>
              <a:tr h="370840">
                <a:tc>
                  <a:txBody>
                    <a:bodyPr/>
                    <a:lstStyle/>
                    <a:p>
                      <a:r>
                        <a:rPr lang="en-US" altLang="zh-CN" dirty="0"/>
                        <a:t>Disadvantages</a:t>
                      </a:r>
                      <a:endParaRPr lang="zh-CN" altLang="en-US" dirty="0"/>
                    </a:p>
                  </a:txBody>
                  <a:tcPr/>
                </a:tc>
                <a:tc>
                  <a:txBody>
                    <a:bodyPr/>
                    <a:lstStyle/>
                    <a:p>
                      <a:r>
                        <a:rPr lang="zh-CN" altLang="en-US" dirty="0"/>
                        <a:t>成本高、集成度低</a:t>
                      </a:r>
                      <a:endParaRPr lang="en-US" altLang="zh-CN" dirty="0"/>
                    </a:p>
                  </a:txBody>
                  <a:tcPr/>
                </a:tc>
                <a:tc>
                  <a:txBody>
                    <a:bodyPr/>
                    <a:lstStyle/>
                    <a:p>
                      <a:r>
                        <a:rPr lang="zh-CN" altLang="en-US" dirty="0"/>
                        <a:t>需要刷新电路，速度慢</a:t>
                      </a:r>
                      <a:endParaRPr lang="en-US" altLang="zh-CN" dirty="0"/>
                    </a:p>
                  </a:txBody>
                  <a:tcPr/>
                </a:tc>
                <a:extLst>
                  <a:ext uri="{0D108BD9-81ED-4DB2-BD59-A6C34878D82A}">
                    <a16:rowId xmlns:a16="http://schemas.microsoft.com/office/drawing/2014/main" val="3289753960"/>
                  </a:ext>
                </a:extLst>
              </a:tr>
              <a:tr h="370840">
                <a:tc>
                  <a:txBody>
                    <a:bodyPr/>
                    <a:lstStyle/>
                    <a:p>
                      <a:r>
                        <a:rPr lang="en-US" altLang="zh-CN" dirty="0"/>
                        <a:t>Usages</a:t>
                      </a:r>
                      <a:endParaRPr lang="zh-CN" altLang="en-US" dirty="0"/>
                    </a:p>
                  </a:txBody>
                  <a:tcPr/>
                </a:tc>
                <a:tc>
                  <a:txBody>
                    <a:bodyPr/>
                    <a:lstStyle/>
                    <a:p>
                      <a:r>
                        <a:rPr lang="en-US" altLang="zh-CN" dirty="0"/>
                        <a:t>Cache</a:t>
                      </a:r>
                    </a:p>
                  </a:txBody>
                  <a:tcPr/>
                </a:tc>
                <a:tc>
                  <a:txBody>
                    <a:bodyPr/>
                    <a:lstStyle/>
                    <a:p>
                      <a:r>
                        <a:rPr lang="en-US" altLang="zh-CN" dirty="0"/>
                        <a:t>CPU RAM</a:t>
                      </a:r>
                    </a:p>
                  </a:txBody>
                  <a:tcPr/>
                </a:tc>
                <a:extLst>
                  <a:ext uri="{0D108BD9-81ED-4DB2-BD59-A6C34878D82A}">
                    <a16:rowId xmlns:a16="http://schemas.microsoft.com/office/drawing/2014/main" val="2657343209"/>
                  </a:ext>
                </a:extLst>
              </a:tr>
            </a:tbl>
          </a:graphicData>
        </a:graphic>
      </p:graphicFrame>
    </p:spTree>
    <p:extLst>
      <p:ext uri="{BB962C8B-B14F-4D97-AF65-F5344CB8AC3E}">
        <p14:creationId xmlns:p14="http://schemas.microsoft.com/office/powerpoint/2010/main" val="307940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D0F80-4AAB-4C8D-8A49-3DBE2764ABBB}"/>
              </a:ext>
            </a:extLst>
          </p:cNvPr>
          <p:cNvSpPr>
            <a:spLocks noGrp="1"/>
          </p:cNvSpPr>
          <p:nvPr>
            <p:ph type="title"/>
          </p:nvPr>
        </p:nvSpPr>
        <p:spPr/>
        <p:txBody>
          <a:bodyPr/>
          <a:lstStyle/>
          <a:p>
            <a:r>
              <a:rPr lang="en-US" altLang="zh-CN" dirty="0"/>
              <a:t>SRAM</a:t>
            </a:r>
            <a:endParaRPr lang="zh-CN" altLang="en-US" dirty="0"/>
          </a:p>
        </p:txBody>
      </p:sp>
      <p:sp>
        <p:nvSpPr>
          <p:cNvPr id="3" name="文本占位符 2">
            <a:extLst>
              <a:ext uri="{FF2B5EF4-FFF2-40B4-BE49-F238E27FC236}">
                <a16:creationId xmlns:a16="http://schemas.microsoft.com/office/drawing/2014/main" id="{818B4B37-9908-40E6-A94A-C5E187D64761}"/>
              </a:ext>
            </a:extLst>
          </p:cNvPr>
          <p:cNvSpPr>
            <a:spLocks noGrp="1"/>
          </p:cNvSpPr>
          <p:nvPr>
            <p:ph type="body" sz="quarter" idx="13"/>
          </p:nvPr>
        </p:nvSpPr>
        <p:spPr>
          <a:xfrm>
            <a:off x="684213" y="771423"/>
            <a:ext cx="10898188" cy="5146777"/>
          </a:xfrm>
        </p:spPr>
        <p:txBody>
          <a:bodyPr/>
          <a:lstStyle/>
          <a:p>
            <a:r>
              <a:rPr lang="zh-CN" altLang="en-US" dirty="0">
                <a:solidFill>
                  <a:schemeClr val="tx1"/>
                </a:solidFill>
              </a:rPr>
              <a:t>一个</a:t>
            </a:r>
            <a:r>
              <a:rPr lang="en-US" altLang="zh-CN" dirty="0">
                <a:solidFill>
                  <a:schemeClr val="tx1"/>
                </a:solidFill>
              </a:rPr>
              <a:t>SRAM</a:t>
            </a:r>
            <a:r>
              <a:rPr lang="zh-CN" altLang="en-US" dirty="0">
                <a:solidFill>
                  <a:schemeClr val="tx1"/>
                </a:solidFill>
              </a:rPr>
              <a:t>单元通常由</a:t>
            </a:r>
            <a:r>
              <a:rPr lang="en-US" altLang="zh-CN" dirty="0">
                <a:solidFill>
                  <a:schemeClr val="tx1"/>
                </a:solidFill>
              </a:rPr>
              <a:t>4-6</a:t>
            </a:r>
            <a:r>
              <a:rPr lang="zh-CN" altLang="en-US" dirty="0">
                <a:solidFill>
                  <a:schemeClr val="tx1"/>
                </a:solidFill>
              </a:rPr>
              <a:t>只晶体管组成，当这个</a:t>
            </a:r>
            <a:r>
              <a:rPr lang="en-US" altLang="zh-CN" dirty="0">
                <a:solidFill>
                  <a:schemeClr val="tx1"/>
                </a:solidFill>
              </a:rPr>
              <a:t>SRAM</a:t>
            </a:r>
            <a:r>
              <a:rPr lang="zh-CN" altLang="en-US" dirty="0">
                <a:solidFill>
                  <a:schemeClr val="tx1"/>
                </a:solidFill>
              </a:rPr>
              <a:t>单元被赋予</a:t>
            </a:r>
            <a:r>
              <a:rPr lang="en-US" altLang="zh-CN" dirty="0">
                <a:solidFill>
                  <a:schemeClr val="tx1"/>
                </a:solidFill>
              </a:rPr>
              <a:t>0</a:t>
            </a:r>
            <a:r>
              <a:rPr lang="zh-CN" altLang="en-US" dirty="0">
                <a:solidFill>
                  <a:schemeClr val="tx1"/>
                </a:solidFill>
              </a:rPr>
              <a:t>或者</a:t>
            </a:r>
            <a:r>
              <a:rPr lang="en-US" altLang="zh-CN" dirty="0">
                <a:solidFill>
                  <a:schemeClr val="tx1"/>
                </a:solidFill>
              </a:rPr>
              <a:t>1</a:t>
            </a:r>
            <a:r>
              <a:rPr lang="zh-CN" altLang="en-US" dirty="0">
                <a:solidFill>
                  <a:schemeClr val="tx1"/>
                </a:solidFill>
              </a:rPr>
              <a:t>的状态之后，它会保持这个状态直到下次被赋予新的状态或者断电之后才会更改或者消失。</a:t>
            </a:r>
            <a:r>
              <a:rPr lang="en-US" altLang="zh-CN" dirty="0">
                <a:solidFill>
                  <a:schemeClr val="tx1"/>
                </a:solidFill>
              </a:rPr>
              <a:t>SRAM</a:t>
            </a:r>
            <a:r>
              <a:rPr lang="zh-CN" altLang="en-US" dirty="0">
                <a:solidFill>
                  <a:schemeClr val="tx1"/>
                </a:solidFill>
              </a:rPr>
              <a:t>的速度相对比较快，而且比较省电，但是存储</a:t>
            </a:r>
            <a:r>
              <a:rPr lang="en-US" altLang="zh-CN" dirty="0">
                <a:solidFill>
                  <a:schemeClr val="tx1"/>
                </a:solidFill>
              </a:rPr>
              <a:t>1bit</a:t>
            </a:r>
            <a:r>
              <a:rPr lang="zh-CN" altLang="en-US" dirty="0">
                <a:solidFill>
                  <a:schemeClr val="tx1"/>
                </a:solidFill>
              </a:rPr>
              <a:t>的信息需要</a:t>
            </a:r>
            <a:r>
              <a:rPr lang="en-US" altLang="zh-CN" dirty="0">
                <a:solidFill>
                  <a:schemeClr val="tx1"/>
                </a:solidFill>
              </a:rPr>
              <a:t>4-6</a:t>
            </a:r>
            <a:r>
              <a:rPr lang="zh-CN" altLang="en-US" dirty="0">
                <a:solidFill>
                  <a:schemeClr val="tx1"/>
                </a:solidFill>
              </a:rPr>
              <a:t>只晶体管制造成本太高了（</a:t>
            </a:r>
            <a:r>
              <a:rPr lang="en-US" altLang="zh-CN" dirty="0">
                <a:solidFill>
                  <a:schemeClr val="tx1"/>
                </a:solidFill>
              </a:rPr>
              <a:t>DRAM</a:t>
            </a:r>
            <a:r>
              <a:rPr lang="zh-CN" altLang="en-US" dirty="0">
                <a:solidFill>
                  <a:schemeClr val="tx1"/>
                </a:solidFill>
              </a:rPr>
              <a:t>只要</a:t>
            </a:r>
            <a:r>
              <a:rPr lang="en-US" altLang="zh-CN" dirty="0">
                <a:solidFill>
                  <a:schemeClr val="tx1"/>
                </a:solidFill>
              </a:rPr>
              <a:t>1</a:t>
            </a:r>
            <a:r>
              <a:rPr lang="zh-CN" altLang="en-US" dirty="0">
                <a:solidFill>
                  <a:schemeClr val="tx1"/>
                </a:solidFill>
              </a:rPr>
              <a:t>只晶体管就可以实现）。</a:t>
            </a:r>
          </a:p>
        </p:txBody>
      </p:sp>
      <p:pic>
        <p:nvPicPr>
          <p:cNvPr id="4" name="图片 3">
            <a:extLst>
              <a:ext uri="{FF2B5EF4-FFF2-40B4-BE49-F238E27FC236}">
                <a16:creationId xmlns:a16="http://schemas.microsoft.com/office/drawing/2014/main" id="{7E01500A-5C9E-4B99-8701-16C56D3E6EE2}"/>
              </a:ext>
            </a:extLst>
          </p:cNvPr>
          <p:cNvPicPr>
            <a:picLocks noChangeAspect="1"/>
          </p:cNvPicPr>
          <p:nvPr/>
        </p:nvPicPr>
        <p:blipFill>
          <a:blip r:embed="rId2"/>
          <a:stretch>
            <a:fillRect/>
          </a:stretch>
        </p:blipFill>
        <p:spPr>
          <a:xfrm>
            <a:off x="8366174" y="2012632"/>
            <a:ext cx="2971800" cy="4295775"/>
          </a:xfrm>
          <a:prstGeom prst="rect">
            <a:avLst/>
          </a:prstGeom>
        </p:spPr>
      </p:pic>
    </p:spTree>
    <p:extLst>
      <p:ext uri="{BB962C8B-B14F-4D97-AF65-F5344CB8AC3E}">
        <p14:creationId xmlns:p14="http://schemas.microsoft.com/office/powerpoint/2010/main" val="16456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F57C0F-1F28-40A0-80C4-50B2C433F489}"/>
              </a:ext>
            </a:extLst>
          </p:cNvPr>
          <p:cNvSpPr txBox="1"/>
          <p:nvPr/>
        </p:nvSpPr>
        <p:spPr>
          <a:xfrm>
            <a:off x="801858" y="590843"/>
            <a:ext cx="11113477" cy="3970318"/>
          </a:xfrm>
          <a:prstGeom prst="rect">
            <a:avLst/>
          </a:prstGeom>
          <a:noFill/>
        </p:spPr>
        <p:txBody>
          <a:bodyPr wrap="square" rtlCol="0">
            <a:spAutoFit/>
          </a:bodyPr>
          <a:lstStyle/>
          <a:p>
            <a:r>
              <a:rPr lang="en-US" altLang="zh-CN" dirty="0"/>
              <a:t> </a:t>
            </a:r>
          </a:p>
          <a:p>
            <a:endParaRPr lang="en-US" altLang="zh-CN" dirty="0"/>
          </a:p>
          <a:p>
            <a:endParaRPr lang="en-US" altLang="zh-CN" dirty="0"/>
          </a:p>
          <a:p>
            <a:r>
              <a:rPr lang="en-US" altLang="zh-CN" dirty="0"/>
              <a:t>SDRAM</a:t>
            </a:r>
            <a:r>
              <a:rPr lang="zh-CN" altLang="en-US" dirty="0"/>
              <a:t>：（</a:t>
            </a:r>
            <a:r>
              <a:rPr lang="en-US" altLang="zh-CN" dirty="0"/>
              <a:t>Synchronous Dynamic Random Access Memory</a:t>
            </a:r>
            <a:r>
              <a:rPr lang="zh-CN" altLang="en-US" dirty="0"/>
              <a:t>，同步动态随机存取存储器），</a:t>
            </a:r>
            <a:r>
              <a:rPr lang="en-US" altLang="zh-CN" dirty="0"/>
              <a:t>memory</a:t>
            </a:r>
            <a:r>
              <a:rPr lang="zh-CN" altLang="en-US" dirty="0"/>
              <a:t>工作需要同步时钟</a:t>
            </a:r>
            <a:endParaRPr lang="en-US" altLang="zh-CN" dirty="0"/>
          </a:p>
          <a:p>
            <a:endParaRPr lang="en-US" altLang="zh-CN" dirty="0"/>
          </a:p>
          <a:p>
            <a:r>
              <a:rPr lang="en-US" altLang="zh-CN" dirty="0"/>
              <a:t>DRAM: </a:t>
            </a:r>
            <a:r>
              <a:rPr lang="zh-CN" altLang="en-US" dirty="0"/>
              <a:t>动态随机存储器</a:t>
            </a:r>
            <a:r>
              <a:rPr lang="en-US" altLang="zh-CN" dirty="0"/>
              <a:t>---</a:t>
            </a:r>
            <a:r>
              <a:rPr lang="zh-CN" altLang="en-US" dirty="0"/>
              <a:t>电容充电维持，</a:t>
            </a:r>
            <a:endParaRPr lang="en-US" altLang="zh-CN" dirty="0"/>
          </a:p>
          <a:p>
            <a:r>
              <a:rPr lang="en-US" altLang="zh-CN" dirty="0"/>
              <a:t>DDR double data rate </a:t>
            </a:r>
            <a:r>
              <a:rPr lang="zh-CN" altLang="en-US" dirty="0"/>
              <a:t>双倍速率，在时钟的上升沿和下降沿都保存数据，</a:t>
            </a:r>
            <a:r>
              <a:rPr lang="en-US" altLang="zh-CN" dirty="0"/>
              <a:t>SDRAM</a:t>
            </a:r>
            <a:r>
              <a:rPr lang="zh-CN" altLang="en-US" dirty="0"/>
              <a:t>只有在时钟的上升沿改变数据</a:t>
            </a:r>
            <a:endParaRPr lang="en-US" altLang="zh-CN" dirty="0"/>
          </a:p>
          <a:p>
            <a:r>
              <a:rPr lang="en-US" altLang="zh-CN" dirty="0"/>
              <a:t>DDRII</a:t>
            </a:r>
            <a:r>
              <a:rPr lang="zh-CN" altLang="en-US" dirty="0"/>
              <a:t>、</a:t>
            </a:r>
            <a:r>
              <a:rPr lang="en-US" altLang="zh-CN" dirty="0"/>
              <a:t>DDRIII</a:t>
            </a:r>
            <a:r>
              <a:rPr lang="zh-CN" altLang="en-US" dirty="0"/>
              <a:t>分别是</a:t>
            </a:r>
            <a:r>
              <a:rPr lang="en-US" altLang="zh-CN" dirty="0"/>
              <a:t>DDR</a:t>
            </a:r>
            <a:r>
              <a:rPr lang="zh-CN" altLang="en-US" dirty="0"/>
              <a:t>的第二代和第三代</a:t>
            </a:r>
          </a:p>
          <a:p>
            <a:endParaRPr lang="en-US" altLang="zh-CN" dirty="0"/>
          </a:p>
          <a:p>
            <a:endParaRPr lang="en-US" altLang="zh-CN" dirty="0"/>
          </a:p>
          <a:p>
            <a:endParaRPr lang="en-US" altLang="zh-CN" dirty="0"/>
          </a:p>
          <a:p>
            <a:endParaRPr lang="en-US" altLang="zh-CN" dirty="0"/>
          </a:p>
        </p:txBody>
      </p:sp>
      <p:graphicFrame>
        <p:nvGraphicFramePr>
          <p:cNvPr id="3" name="图示 2">
            <a:extLst>
              <a:ext uri="{FF2B5EF4-FFF2-40B4-BE49-F238E27FC236}">
                <a16:creationId xmlns:a16="http://schemas.microsoft.com/office/drawing/2014/main" id="{509D1926-B2FE-4323-8770-450FB8B5D944}"/>
              </a:ext>
            </a:extLst>
          </p:cNvPr>
          <p:cNvGraphicFramePr/>
          <p:nvPr>
            <p:extLst>
              <p:ext uri="{D42A27DB-BD31-4B8C-83A1-F6EECF244321}">
                <p14:modId xmlns:p14="http://schemas.microsoft.com/office/powerpoint/2010/main" val="2616173672"/>
              </p:ext>
            </p:extLst>
          </p:nvPr>
        </p:nvGraphicFramePr>
        <p:xfrm>
          <a:off x="7005711" y="3817327"/>
          <a:ext cx="4762500" cy="318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a:extLst>
              <a:ext uri="{FF2B5EF4-FFF2-40B4-BE49-F238E27FC236}">
                <a16:creationId xmlns:a16="http://schemas.microsoft.com/office/drawing/2014/main" id="{3CCA99C2-C7BF-4153-98AB-68C7E6410C3D}"/>
              </a:ext>
            </a:extLst>
          </p:cNvPr>
          <p:cNvPicPr>
            <a:picLocks noChangeAspect="1"/>
          </p:cNvPicPr>
          <p:nvPr/>
        </p:nvPicPr>
        <p:blipFill>
          <a:blip r:embed="rId7"/>
          <a:stretch>
            <a:fillRect/>
          </a:stretch>
        </p:blipFill>
        <p:spPr>
          <a:xfrm>
            <a:off x="6358596" y="3040673"/>
            <a:ext cx="2828925" cy="3600450"/>
          </a:xfrm>
          <a:prstGeom prst="rect">
            <a:avLst/>
          </a:prstGeom>
        </p:spPr>
      </p:pic>
    </p:spTree>
    <p:extLst>
      <p:ext uri="{BB962C8B-B14F-4D97-AF65-F5344CB8AC3E}">
        <p14:creationId xmlns:p14="http://schemas.microsoft.com/office/powerpoint/2010/main" val="67627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1C76A-822D-48DB-90E4-7D1DE09E3295}"/>
              </a:ext>
            </a:extLst>
          </p:cNvPr>
          <p:cNvSpPr>
            <a:spLocks noGrp="1"/>
          </p:cNvSpPr>
          <p:nvPr>
            <p:ph type="title"/>
          </p:nvPr>
        </p:nvSpPr>
        <p:spPr/>
        <p:txBody>
          <a:bodyPr/>
          <a:lstStyle/>
          <a:p>
            <a:r>
              <a:rPr lang="en-US" altLang="zh-CN" dirty="0"/>
              <a:t>RAM</a:t>
            </a:r>
            <a:r>
              <a:rPr lang="zh-CN" altLang="en-US" dirty="0"/>
              <a:t>接口技术</a:t>
            </a:r>
          </a:p>
        </p:txBody>
      </p:sp>
      <p:sp>
        <p:nvSpPr>
          <p:cNvPr id="3" name="文本占位符 2">
            <a:extLst>
              <a:ext uri="{FF2B5EF4-FFF2-40B4-BE49-F238E27FC236}">
                <a16:creationId xmlns:a16="http://schemas.microsoft.com/office/drawing/2014/main" id="{156CB271-EBA0-4C10-8421-7BB2078280DD}"/>
              </a:ext>
            </a:extLst>
          </p:cNvPr>
          <p:cNvSpPr>
            <a:spLocks noGrp="1"/>
          </p:cNvSpPr>
          <p:nvPr>
            <p:ph type="body" sz="quarter" idx="13"/>
          </p:nvPr>
        </p:nvSpPr>
        <p:spPr/>
        <p:txBody>
          <a:bodyPr/>
          <a:lstStyle/>
          <a:p>
            <a:r>
              <a:rPr lang="en-US" altLang="zh-CN" dirty="0"/>
              <a:t>https://blog.csdn.net/shijiemazhenda/article/details/6774914</a:t>
            </a:r>
            <a:endParaRPr lang="zh-CN" altLang="en-US" dirty="0"/>
          </a:p>
        </p:txBody>
      </p:sp>
    </p:spTree>
    <p:extLst>
      <p:ext uri="{BB962C8B-B14F-4D97-AF65-F5344CB8AC3E}">
        <p14:creationId xmlns:p14="http://schemas.microsoft.com/office/powerpoint/2010/main" val="37154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33697F-29C1-4F95-B1FE-838A3E9CC197}"/>
              </a:ext>
            </a:extLst>
          </p:cNvPr>
          <p:cNvSpPr txBox="1"/>
          <p:nvPr/>
        </p:nvSpPr>
        <p:spPr>
          <a:xfrm>
            <a:off x="970671" y="815926"/>
            <a:ext cx="10677378" cy="369332"/>
          </a:xfrm>
          <a:prstGeom prst="rect">
            <a:avLst/>
          </a:prstGeom>
          <a:noFill/>
        </p:spPr>
        <p:txBody>
          <a:bodyPr wrap="square" rtlCol="0">
            <a:spAutoFit/>
          </a:bodyPr>
          <a:lstStyle/>
          <a:p>
            <a:r>
              <a:rPr lang="en-US" altLang="zh-CN" dirty="0"/>
              <a:t>ROM: Read Only Memory</a:t>
            </a:r>
            <a:r>
              <a:rPr lang="zh-CN" altLang="en-US" dirty="0"/>
              <a:t>只读存储器</a:t>
            </a:r>
          </a:p>
        </p:txBody>
      </p:sp>
    </p:spTree>
    <p:extLst>
      <p:ext uri="{BB962C8B-B14F-4D97-AF65-F5344CB8AC3E}">
        <p14:creationId xmlns:p14="http://schemas.microsoft.com/office/powerpoint/2010/main" val="355417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6C9E7-5F12-41A8-9FE2-4DB7CACF986A}"/>
              </a:ext>
            </a:extLst>
          </p:cNvPr>
          <p:cNvSpPr>
            <a:spLocks noGrp="1"/>
          </p:cNvSpPr>
          <p:nvPr>
            <p:ph type="title"/>
          </p:nvPr>
        </p:nvSpPr>
        <p:spPr/>
        <p:txBody>
          <a:bodyPr>
            <a:normAutofit/>
          </a:bodyPr>
          <a:lstStyle/>
          <a:p>
            <a:r>
              <a:rPr lang="zh-CN" altLang="en-US" dirty="0"/>
              <a:t>触发器</a:t>
            </a:r>
            <a:r>
              <a:rPr lang="en-US" altLang="zh-CN" dirty="0"/>
              <a:t>	</a:t>
            </a:r>
            <a:endParaRPr lang="zh-CN" altLang="en-US" dirty="0"/>
          </a:p>
        </p:txBody>
      </p:sp>
      <p:sp>
        <p:nvSpPr>
          <p:cNvPr id="3" name="文本占位符 2">
            <a:extLst>
              <a:ext uri="{FF2B5EF4-FFF2-40B4-BE49-F238E27FC236}">
                <a16:creationId xmlns:a16="http://schemas.microsoft.com/office/drawing/2014/main" id="{3919A19C-2D48-44F4-B7B2-FE4FC1FC9F73}"/>
              </a:ext>
            </a:extLst>
          </p:cNvPr>
          <p:cNvSpPr>
            <a:spLocks noGrp="1"/>
          </p:cNvSpPr>
          <p:nvPr>
            <p:ph type="body" sz="quarter" idx="13"/>
          </p:nvPr>
        </p:nvSpPr>
        <p:spPr>
          <a:xfrm>
            <a:off x="684213" y="941531"/>
            <a:ext cx="10898188" cy="4990737"/>
          </a:xfrm>
        </p:spPr>
        <p:txBody>
          <a:bodyPr/>
          <a:lstStyle/>
          <a:p>
            <a:r>
              <a:rPr lang="en-US" altLang="zh-CN" dirty="0"/>
              <a:t>RS</a:t>
            </a:r>
            <a:r>
              <a:rPr lang="zh-CN" altLang="en-US" dirty="0"/>
              <a:t>触发器、同步</a:t>
            </a:r>
            <a:r>
              <a:rPr lang="en-US" altLang="zh-CN" dirty="0"/>
              <a:t>RS</a:t>
            </a:r>
            <a:r>
              <a:rPr lang="zh-CN" altLang="en-US" dirty="0"/>
              <a:t>触发器、</a:t>
            </a:r>
            <a:r>
              <a:rPr lang="en-US" altLang="zh-CN" dirty="0"/>
              <a:t>D</a:t>
            </a:r>
            <a:r>
              <a:rPr lang="zh-CN" altLang="en-US" dirty="0"/>
              <a:t>触发器、</a:t>
            </a:r>
            <a:r>
              <a:rPr lang="en-US" altLang="zh-CN" dirty="0"/>
              <a:t>T</a:t>
            </a:r>
            <a:r>
              <a:rPr lang="zh-CN" altLang="en-US" dirty="0"/>
              <a:t>触发器、</a:t>
            </a:r>
            <a:r>
              <a:rPr lang="en-US" altLang="zh-CN" dirty="0"/>
              <a:t>JK</a:t>
            </a:r>
            <a:r>
              <a:rPr lang="zh-CN" altLang="en-US" dirty="0"/>
              <a:t>触发器</a:t>
            </a:r>
            <a:endParaRPr lang="en-US" altLang="zh-CN" dirty="0"/>
          </a:p>
          <a:p>
            <a:endParaRPr lang="zh-CN" altLang="en-US" dirty="0"/>
          </a:p>
        </p:txBody>
      </p:sp>
    </p:spTree>
    <p:extLst>
      <p:ext uri="{BB962C8B-B14F-4D97-AF65-F5344CB8AC3E}">
        <p14:creationId xmlns:p14="http://schemas.microsoft.com/office/powerpoint/2010/main" val="295672981"/>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3212</TotalTime>
  <Words>291</Words>
  <Application>Microsoft Office PowerPoint</Application>
  <PresentationFormat>宽屏</PresentationFormat>
  <Paragraphs>63</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Microsoft YaHei UI</vt:lpstr>
      <vt:lpstr>方正黑体简体</vt:lpstr>
      <vt:lpstr>黑体</vt:lpstr>
      <vt:lpstr>微软雅黑</vt:lpstr>
      <vt:lpstr>Century Gothic</vt:lpstr>
      <vt:lpstr>Wingdings 3</vt:lpstr>
      <vt:lpstr>切片</vt:lpstr>
      <vt:lpstr>PowerPoint 演示文稿</vt:lpstr>
      <vt:lpstr>PowerPoint 演示文稿</vt:lpstr>
      <vt:lpstr>SRAM</vt:lpstr>
      <vt:lpstr>PowerPoint 演示文稿</vt:lpstr>
      <vt:lpstr>RAM接口技术</vt:lpstr>
      <vt:lpstr>PowerPoint 演示文稿</vt:lpstr>
      <vt:lpstr>触发器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Think</cp:lastModifiedBy>
  <cp:revision>42</cp:revision>
  <dcterms:created xsi:type="dcterms:W3CDTF">2019-01-19T15:01:29Z</dcterms:created>
  <dcterms:modified xsi:type="dcterms:W3CDTF">2019-02-11T15:48:44Z</dcterms:modified>
</cp:coreProperties>
</file>