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hah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" y="144145"/>
            <a:ext cx="11705590" cy="65697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9860" y="6335395"/>
            <a:ext cx="10236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7193</a:t>
            </a:r>
            <a:r>
              <a:rPr lang="zh-CN" altLang="en-US" sz="1200">
                <a:solidFill>
                  <a:schemeClr val="bg2"/>
                </a:solidFill>
              </a:rPr>
              <a:t>、</a:t>
            </a:r>
            <a:r>
              <a:rPr lang="en-US" altLang="zh-CN" sz="1200">
                <a:solidFill>
                  <a:schemeClr val="bg2"/>
                </a:solidFill>
              </a:rPr>
              <a:t>8555  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40020" y="3290570"/>
            <a:ext cx="10236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6990</a:t>
            </a:r>
            <a:r>
              <a:rPr lang="zh-CN" altLang="en-US" sz="1200">
                <a:solidFill>
                  <a:schemeClr val="bg2"/>
                </a:solidFill>
              </a:rPr>
              <a:t>、</a:t>
            </a:r>
            <a:r>
              <a:rPr lang="en-US" altLang="zh-CN" sz="1200">
                <a:solidFill>
                  <a:schemeClr val="bg2"/>
                </a:solidFill>
              </a:rPr>
              <a:t>8557  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5980" y="1835785"/>
            <a:ext cx="10236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6601</a:t>
            </a:r>
            <a:r>
              <a:rPr lang="zh-CN" altLang="en-US" sz="1200">
                <a:solidFill>
                  <a:schemeClr val="bg2"/>
                </a:solidFill>
              </a:rPr>
              <a:t>、</a:t>
            </a:r>
            <a:r>
              <a:rPr lang="en-US" altLang="zh-CN" sz="1200">
                <a:solidFill>
                  <a:schemeClr val="bg2"/>
                </a:solidFill>
              </a:rPr>
              <a:t>8537  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0975" y="5963285"/>
            <a:ext cx="10236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7176</a:t>
            </a:r>
            <a:r>
              <a:rPr lang="zh-CN" altLang="en-US" sz="1200">
                <a:solidFill>
                  <a:schemeClr val="bg2"/>
                </a:solidFill>
              </a:rPr>
              <a:t>、</a:t>
            </a:r>
            <a:r>
              <a:rPr lang="en-US" altLang="zh-CN" sz="1200">
                <a:solidFill>
                  <a:schemeClr val="bg2"/>
                </a:solidFill>
              </a:rPr>
              <a:t>8483  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43505" y="6437630"/>
            <a:ext cx="9893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7180</a:t>
            </a:r>
            <a:r>
              <a:rPr lang="zh-CN" altLang="en-US" sz="1200">
                <a:solidFill>
                  <a:schemeClr val="bg2"/>
                </a:solidFill>
              </a:rPr>
              <a:t>、</a:t>
            </a:r>
            <a:r>
              <a:rPr lang="en-US" altLang="zh-CN" sz="1200">
                <a:solidFill>
                  <a:schemeClr val="bg2"/>
                </a:solidFill>
              </a:rPr>
              <a:t>8503 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23380" y="266065"/>
            <a:ext cx="9893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6208</a:t>
            </a:r>
            <a:r>
              <a:rPr lang="zh-CN" altLang="en-US" sz="1200">
                <a:solidFill>
                  <a:schemeClr val="bg2"/>
                </a:solidFill>
              </a:rPr>
              <a:t>、</a:t>
            </a:r>
            <a:r>
              <a:rPr lang="en-US" altLang="zh-CN" sz="1200">
                <a:solidFill>
                  <a:schemeClr val="bg2"/>
                </a:solidFill>
              </a:rPr>
              <a:t>8769 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47085" y="408940"/>
            <a:ext cx="9550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6208</a:t>
            </a:r>
            <a:r>
              <a:rPr lang="zh-CN" altLang="en-US" sz="1200">
                <a:solidFill>
                  <a:schemeClr val="bg2"/>
                </a:solidFill>
              </a:rPr>
              <a:t>、</a:t>
            </a:r>
            <a:r>
              <a:rPr lang="en-US" altLang="zh-CN" sz="1200">
                <a:solidFill>
                  <a:schemeClr val="bg2"/>
                </a:solidFill>
              </a:rPr>
              <a:t>8628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46240" y="2577465"/>
            <a:ext cx="10236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6827</a:t>
            </a:r>
            <a:r>
              <a:rPr lang="zh-CN" altLang="en-US" sz="1200">
                <a:solidFill>
                  <a:schemeClr val="bg2"/>
                </a:solidFill>
              </a:rPr>
              <a:t>、</a:t>
            </a:r>
            <a:r>
              <a:rPr lang="en-US" altLang="zh-CN" sz="1200">
                <a:solidFill>
                  <a:schemeClr val="bg2"/>
                </a:solidFill>
              </a:rPr>
              <a:t>8606  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07460" y="2282825"/>
            <a:ext cx="1023620" cy="27559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6816</a:t>
            </a:r>
            <a:r>
              <a:rPr lang="zh-CN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8573  </a:t>
            </a:r>
            <a:endParaRPr lang="en-US" altLang="zh-CN" sz="1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3423285" y="651510"/>
            <a:ext cx="4450715" cy="142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960880" y="1255395"/>
            <a:ext cx="6832600" cy="49834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46380" y="3447415"/>
            <a:ext cx="2952115" cy="28879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913130" y="3780155"/>
            <a:ext cx="6741795" cy="2629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379730" y="2400935"/>
            <a:ext cx="6847205" cy="1350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2120900" y="3965575"/>
            <a:ext cx="6428105" cy="2820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7978140" y="6148070"/>
            <a:ext cx="1141730" cy="475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208280" y="2343785"/>
            <a:ext cx="5478145" cy="894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700020" y="1089025"/>
            <a:ext cx="5915660" cy="433641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174490" y="1022350"/>
            <a:ext cx="4479290" cy="265303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1149985" y="3028950"/>
            <a:ext cx="6628765" cy="2016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084695" y="179070"/>
            <a:ext cx="1492885" cy="109982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423285" y="793750"/>
            <a:ext cx="1626235" cy="116014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524000" y="1736090"/>
            <a:ext cx="5113655" cy="406971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246380" y="1351280"/>
            <a:ext cx="5592445" cy="484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WI0NTAwODk0N2Y3MzUxMTEyMzYyZTJkM2ZlOGI3OG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WPS 演示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</cp:lastModifiedBy>
  <cp:revision>2</cp:revision>
  <dcterms:created xsi:type="dcterms:W3CDTF">2022-09-02T01:49:42Z</dcterms:created>
  <dcterms:modified xsi:type="dcterms:W3CDTF">2022-09-02T08:52:10Z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4224D600B54C4602B96D8BCE7885C310</vt:lpwstr>
  </property>
  <property fmtid="{D5CDD505-2E9C-101B-9397-08002B2CF9AE}" pid="3" name="KSOProductBuildVer">
    <vt:lpwstr>2052-11.1.0.11805</vt:lpwstr>
  </property>
</Properties>
</file>