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0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f=10GHz m10dB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8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f=8GHz m10dB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9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f=9GHz m10dB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1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f=11GHz m10dB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2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f=12GHz m10dB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3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f=13GHz m10dB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10dB_1_t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m10dB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20dB_1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m20dB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3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m30dB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6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f=6GHz m10dB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7GHz_m10dB_2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f=7GHz m10dB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