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10GHz_m10dB_2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f=10GHz m10dB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8GHz_m10dB_2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f=8GHz m10dB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9GHz_m10dB_2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f=9GHz m10dB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11GHz_m10dB_2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f=11GHz m10dB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12GHz_m10dB_2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f=12GHz m10dB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13GHz_m10dB_2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f=13GHz m10dB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5GHz_m10dB_1_t2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f=5GHz m10dB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5GHz_m20dB_1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f=5GHz m20dB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5GHz_m30dB_2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f=5GHz m30dB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6GHz_m10dB_2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f=6GHz m10dB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7GHz_m10dB_2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f=7GHz m10dB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