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10GHz_m10dB_sens50_2.500Vpp_Final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f=10GHz -10 dB FIT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4GHz_m10dB_sens50_2.500Vpp_Final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f=4GHz -10 dB FIT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5_m10dB_sens50_2.500Vpp_Final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f=5GHz -10 dB FIT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6_m10dB_sens50_2.500Vpp_Final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f=6GHz -10 dB FIT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7GHz_m10dB_sens200_3.00Vpp_final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f=7GHz -10 dB FIT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8GHz_m10dB_sens50_2.500Vpp_Final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f=8GHz -10 dB FIT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9GHz_m10dB_sens50_2.500Vpp_Final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f=9GHz -10 dB FIT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11GHz_m10dB_sens50_2.500Vpp_Final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f=11GHz -10 dB FIT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12GHz_m10dB_sens50_2.500Vpp_Final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f=12GHz -10 dB FIT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13GHz_m10dB_sens50_2.500Vpp_Final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f=13GHz -10 dB FIT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14GHz_m10dB_sens50_2.500Vpp_Final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f=14GHz -10 dB FIT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15GHz_m10dB_sens50_2.500Vpp_Final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f=15GHz -10 dB FIT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16GHz_m10dB_sens50_2.500Vpp_Final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f=16GHz -10 dB FIT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17GHz_m10dB_sens50_2.500Vpp_Final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f=17GHz -10 dB FIT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3_m10dB_sens50_2.500Vpp_Final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f=3GHz -10 dB 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