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0GHz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f=10GHz -10 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4GHz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f=4GHz -10 dB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5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f=5GHz -10 dB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6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f=6GHz -10 dB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7GHz_m10dB_sens200_3.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f=7GHz -10 dB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8GHz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f=8GHz -10 dB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9GHz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f=9GHz -10 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1GHz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f=11GHz -10 dB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2GHz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f=12GHz -10 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3GHz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f=13GHz -10 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4GHz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f=14GHz -10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5GHz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f=15GHz -10 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6GHz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f=16GHz -10 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17GHz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f=17GHz -10 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0_f3_m10dB_sens50_2.500Vpp_Final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AZ10 f=3GHz -10 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