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1_f3GHz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AZ11 f=3GHz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