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0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f=10GHz -10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5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f=5GHz -10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6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f=6GHz -10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7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f=7GHz -10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8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f=8GHz -10 dB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9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f=9GHz -10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1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f=11GHz -10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2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f=12GHz -10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3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f=13GHz -10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4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f=14GHz -10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5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f=15GHz -10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6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f=16GHz -10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7GHz_m10dB_2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f=17GHz -10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4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f=4GHz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