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2_f3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AZ2 f=3GHz 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